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1" autoAdjust="0"/>
    <p:restoredTop sz="94660"/>
  </p:normalViewPr>
  <p:slideViewPr>
    <p:cSldViewPr>
      <p:cViewPr>
        <p:scale>
          <a:sx n="100" d="100"/>
          <a:sy n="100" d="100"/>
        </p:scale>
        <p:origin x="-7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DF440-97A2-47CD-8CEE-3C31906B48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52913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02EB2-3C7D-434C-8367-215074024E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6730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71BA7-D60B-4FB5-960E-B5424FF70E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236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02ACF-28AB-4A31-90AA-4B1B955941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8478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C0162-6590-4F14-B1DC-85C2D9C993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0708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948A2-7E3C-43B4-9C94-0EA1FDE6ED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81105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BB86F-8599-4C44-B977-E0F9876CAD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93627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22701-B4F9-4904-BD0F-1B61C4D35E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9306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469CC-C08F-4304-92C7-25DCAA96FB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06518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AAF41-5294-48A6-9772-1F871C5303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0038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BCD9E-A07C-4D79-A61B-67FAE84BB8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7109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98866C1D-CE7F-4F54-966F-D80138E678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20072" y="6093296"/>
            <a:ext cx="3630168" cy="6492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6575" y="1358770"/>
            <a:ext cx="7772400" cy="1470025"/>
          </a:xfrm>
        </p:spPr>
        <p:txBody>
          <a:bodyPr/>
          <a:lstStyle/>
          <a:p>
            <a:pPr eaLnBrk="1" hangingPunct="1"/>
            <a:endParaRPr lang="cs-CZ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MOS_sablona_prezentace-V2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PMOS_sablona_prezentace-V2</Template>
  <TotalTime>0</TotalTime>
  <Words>0</Words>
  <Application>Microsoft Office PowerPoint</Application>
  <PresentationFormat>Předvádění na obrazovce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PMOS_sablona_prezentace-V2</vt:lpstr>
      <vt:lpstr>Snímek 1</vt:lpstr>
      <vt:lpstr>Snímek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admin</dc:creator>
  <cp:lastModifiedBy>admin</cp:lastModifiedBy>
  <cp:revision>1</cp:revision>
  <dcterms:created xsi:type="dcterms:W3CDTF">2013-12-04T22:51:05Z</dcterms:created>
  <dcterms:modified xsi:type="dcterms:W3CDTF">2013-12-04T22:51:31Z</dcterms:modified>
</cp:coreProperties>
</file>