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3"/>
  </p:notesMasterIdLst>
  <p:sldIdLst>
    <p:sldId id="256" r:id="rId5"/>
    <p:sldId id="273" r:id="rId6"/>
    <p:sldId id="276" r:id="rId7"/>
    <p:sldId id="277" r:id="rId8"/>
    <p:sldId id="272" r:id="rId9"/>
    <p:sldId id="269" r:id="rId10"/>
    <p:sldId id="274" r:id="rId11"/>
    <p:sldId id="27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ratochvíl Martin Mgr." initials="KMM" lastIdx="1" clrIdx="0">
    <p:extLst>
      <p:ext uri="{19B8F6BF-5375-455C-9EA6-DF929625EA0E}">
        <p15:presenceInfo xmlns:p15="http://schemas.microsoft.com/office/powerpoint/2012/main" userId="S-1-5-21-1085031214-1757981266-839522115-1936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315F"/>
    <a:srgbClr val="D0D0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6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846C15-7A78-4A9B-93A2-C844BEF20E06}" type="datetimeFigureOut">
              <a:rPr lang="cs-CZ" smtClean="0"/>
              <a:t>24.10.2025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36B5B1-5E25-40F2-BA4C-D1F831FD367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7204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spi.cz/products/lawText/1/49962/1/ASPI%253A/458/2000%20Sb.%252311.7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www.aspi.cz/products/lawText/1/49962/1/ASPI%253A/458/2000%20Sb.%252311.15" TargetMode="External"/><Relationship Id="rId5" Type="http://schemas.openxmlformats.org/officeDocument/2006/relationships/hyperlink" Target="https://www.aspi.cz/products/lawText/1/49962/1/ASPI%253A/458/2000%20Sb.%252311.14" TargetMode="External"/><Relationship Id="rId4" Type="http://schemas.openxmlformats.org/officeDocument/2006/relationships/hyperlink" Target="https://www.aspi.cz/products/lawText/1/49962/1/ASPI%253A/458/2000%20Sb.%252311.10" TargetMode="Externa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spi.cz/products/lawText/1/49962/1/ASPI%253A/458/2000%20Sb.%252328.5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s://www.aspi.cz/products/lawText/1/49962/1/ASPI%253A/458/2000%20Sb.%252325b" TargetMode="External"/><Relationship Id="rId4" Type="http://schemas.openxmlformats.org/officeDocument/2006/relationships/hyperlink" Target="https://www.aspi.cz/products/lawText/1/49962/1/ASPI%253A/458/2000%20Sb.%252320b.5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§ 27e</a:t>
            </a:r>
          </a:p>
          <a:p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Sdílení elektřiny společenstvím nebo jeho členy ve společenství</a:t>
            </a:r>
          </a:p>
          <a:p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(1) Při sdílení elektřiny mají společenství a jeho členové právo využívat distribuční a přenosovou soustavu. Člen společenství má právo sdílet elektřinu společenství nebo jinému členu společenství.</a:t>
            </a:r>
          </a:p>
          <a:p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(2) Předpokladem pro sdílení elektřiny je registrace přiřazení předávacích míst společenství nebo členů společenství do skupiny sdílení u datového centra, včetně přiřazení způsobu alokace sdílené elektřiny. Sdílet elektřinu lze pouze z předávacích míst a do předávacích míst s průběhovým měřením. Registrace přiřazení a ukončení přiřazení předávacích míst jsou bezúplatné.</a:t>
            </a:r>
          </a:p>
          <a:p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(3) O registraci přiřazení a ukončení přiřazení předávacích míst podle odstavce 1 žádá společenství u datového centra. Registrace přiřazení předávacího místa člena společenství do skupiny sdílení je přípustná jen se souhlasem člena společenství. Společenství je povinno na žádost člena ukončit přiřazení jeho předávacího místa.</a:t>
            </a:r>
          </a:p>
          <a:p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(4) Ve společenství je možné vytvořit jednu nebo více skupin sdílení. Předávací místo společenství nebo členů společenství je možné přiřadit pouze do jedné skupiny sdílení bez ohledu na to, zda se jedná o přiřazení předávacího místa do skupiny sdílení ve společenství nebo mimo společenství.</a:t>
            </a:r>
          </a:p>
          <a:p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(5) Společenství má právo na naměřené a vyhodnocené údaje o dodávkách a odběrech elektřiny a naměřené a vyhodnocené údaje o dodávkách a odběrech elektřiny se zohledněním sdílené elektřiny v předávacích místech přiřazených do skupiny sdílení, od datového centra.</a:t>
            </a:r>
          </a:p>
          <a:p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(6) Sdílí-li společenství elektřinu úplatně, je povinno vyúčtovávat sdílenou elektřinu a poskytovat členovi společenství vyúčtování a informace o vyúčtování sdílené elektřiny. Ustanovení </a:t>
            </a:r>
            <a:r>
              <a:rPr lang="cs-CZ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§ 11 odst. 7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 </a:t>
            </a:r>
            <a:r>
              <a:rPr lang="cs-CZ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10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 </a:t>
            </a:r>
            <a:r>
              <a:rPr lang="cs-CZ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/>
              </a:rPr>
              <a:t>14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a </a:t>
            </a:r>
            <a:r>
              <a:rPr lang="cs-CZ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6"/>
              </a:rPr>
              <a:t>15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se použijí obdobně. Sdílí-li společenství elektřinu bezúplatně, je povinno poskytovat členovi společenství údaje o množství sdílené elektřiny za vyhodnocované období, nejvýše však za období 12 měsíců po sobě následujících. Není-li délka vyhodnocovaného období sjednaná, stanoví ji společenství.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36B5B1-5E25-40F2-BA4C-D1F831FD3670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653842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§ 20i</a:t>
            </a:r>
          </a:p>
          <a:p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Práva a povinnosti společenství</a:t>
            </a:r>
          </a:p>
          <a:p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(1) Společenství je oprávněno za podmínek stanovených tímto zákonem zejména</a:t>
            </a:r>
          </a:p>
          <a:p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a) odebírat elektřinu v odběrném místě pro vlastní spotřebu,</a:t>
            </a:r>
          </a:p>
          <a:p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b) vyrábět elektřinu,</a:t>
            </a:r>
          </a:p>
          <a:p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c) dodávat elektřinu vyrobenou ve výrobně elektřiny provozované společenstvím,</a:t>
            </a:r>
          </a:p>
          <a:p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d) sdílet elektřinu vyrobenou ve výrobně elektřiny provozované společenstvím nebo uloženou v zařízení pro ukládání elektřiny provozovaném společenstvím do předávacího místa člena společenství,</a:t>
            </a:r>
          </a:p>
          <a:p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e) ukládat elektřinu v zařízení pro ukládání elektřiny provozovaném společenstvím,</a:t>
            </a:r>
          </a:p>
          <a:p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f) poskytovat flexibilitu v předávacích místech společenství, a to přímo nebo prostřednictvím agregace jednomu </a:t>
            </a:r>
            <a:r>
              <a:rPr lang="cs-CZ" sz="1200" b="0" i="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agregátorovi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je-li předávací místo vybaveno průběhovým měřením.</a:t>
            </a:r>
          </a:p>
          <a:p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(2) Provozuje-li společenství v odběrném místě výrobnu elektřiny nebo zařízení pro ukládání elektřiny s instalovaným výkonem do 100 kW bez licence na výrobu elektřiny nebo na ukládání elektřiny podle </a:t>
            </a:r>
            <a:r>
              <a:rPr lang="cs-CZ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§ 28 odst. 5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je oprávněno dodávat elektřinu z této výrobny elektřiny nebo z tohoto zařízení pro ukládání elektřiny pouze obchodníkovi s elektřinou nebo na organizované trhy s elektřinou.</a:t>
            </a:r>
          </a:p>
          <a:p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(3) Společenství pro obnovitelné zdroje má mimo území podle </a:t>
            </a:r>
            <a:r>
              <a:rPr lang="cs-CZ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§ 20b odst. 5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právo vyrábět elektřinu z obnovitelných zdrojů pouze ve výrobnách elektřiny, jejichž celkový instalovaný výkon nepřesahuje jednu třetinu celkového instalovaného výkonu všech jím provozovaných výroben elektřiny.</a:t>
            </a:r>
          </a:p>
          <a:p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(4) Provozuje-li společenství za podmínek stanovených tímto zákonem distribuční soustavu, nepoužije se na něj </a:t>
            </a:r>
            <a:r>
              <a:rPr lang="cs-CZ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/>
              </a:rPr>
              <a:t>§ 25b</a:t>
            </a:r>
            <a:r>
              <a:rPr lang="cs-CZ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36B5B1-5E25-40F2-BA4C-D1F831FD3670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08138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cký objekt 4">
            <a:extLst>
              <a:ext uri="{FF2B5EF4-FFF2-40B4-BE49-F238E27FC236}">
                <a16:creationId xmlns:a16="http://schemas.microsoft.com/office/drawing/2014/main" id="{75484339-CCFD-447A-B7F6-FC2FBF95B8D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797096" y="572350"/>
            <a:ext cx="571500" cy="876300"/>
          </a:xfrm>
          <a:prstGeom prst="rect">
            <a:avLst/>
          </a:prstGeom>
        </p:spPr>
      </p:pic>
      <p:sp>
        <p:nvSpPr>
          <p:cNvPr id="17" name="Zástupný symbol pro text 12">
            <a:extLst>
              <a:ext uri="{FF2B5EF4-FFF2-40B4-BE49-F238E27FC236}">
                <a16:creationId xmlns:a16="http://schemas.microsoft.com/office/drawing/2014/main" id="{7758B545-AE21-4427-B6F7-0467F1B4DA7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0002" y="6126575"/>
            <a:ext cx="8999998" cy="36512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rgbClr val="E02820"/>
                </a:solidFill>
              </a:defRPr>
            </a:lvl1pPr>
          </a:lstStyle>
          <a:p>
            <a:pPr lvl="0"/>
            <a:r>
              <a:rPr lang="cs-CZ" dirty="0"/>
              <a:t>Útvar</a:t>
            </a:r>
          </a:p>
        </p:txBody>
      </p:sp>
      <p:sp>
        <p:nvSpPr>
          <p:cNvPr id="18" name="Zástupný symbol pro text 12">
            <a:extLst>
              <a:ext uri="{FF2B5EF4-FFF2-40B4-BE49-F238E27FC236}">
                <a16:creationId xmlns:a16="http://schemas.microsoft.com/office/drawing/2014/main" id="{974EA894-E4BC-4E9A-A4A3-B5FE012F04A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40002" y="5396324"/>
            <a:ext cx="9000000" cy="36512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b="1">
                <a:solidFill>
                  <a:srgbClr val="23315F"/>
                </a:solidFill>
              </a:defRPr>
            </a:lvl1pPr>
          </a:lstStyle>
          <a:p>
            <a:pPr lvl="0"/>
            <a:r>
              <a:rPr lang="cs-CZ" dirty="0"/>
              <a:t>Jméno Příjmení</a:t>
            </a:r>
          </a:p>
        </p:txBody>
      </p:sp>
      <p:sp>
        <p:nvSpPr>
          <p:cNvPr id="10" name="Zástupný symbol pro text 12">
            <a:extLst>
              <a:ext uri="{FF2B5EF4-FFF2-40B4-BE49-F238E27FC236}">
                <a16:creationId xmlns:a16="http://schemas.microsoft.com/office/drawing/2014/main" id="{048E0589-794F-46B7-9197-A7550F5D60C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40001" y="5761449"/>
            <a:ext cx="8999999" cy="36512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rgbClr val="E02820"/>
                </a:solidFill>
              </a:defRPr>
            </a:lvl1pPr>
          </a:lstStyle>
          <a:p>
            <a:pPr lvl="0"/>
            <a:r>
              <a:rPr lang="cs-CZ" dirty="0"/>
              <a:t>pozice</a:t>
            </a:r>
          </a:p>
        </p:txBody>
      </p:sp>
      <p:sp>
        <p:nvSpPr>
          <p:cNvPr id="12" name="Nadpis 8">
            <a:extLst>
              <a:ext uri="{FF2B5EF4-FFF2-40B4-BE49-F238E27FC236}">
                <a16:creationId xmlns:a16="http://schemas.microsoft.com/office/drawing/2014/main" id="{4B1770C2-5DC0-4D0C-30EA-62AF35E0FA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0000" y="2802561"/>
            <a:ext cx="9000000" cy="1440000"/>
          </a:xfrm>
          <a:prstGeom prst="rect">
            <a:avLst/>
          </a:prstGeom>
        </p:spPr>
        <p:txBody>
          <a:bodyPr tIns="0" anchor="t">
            <a:normAutofit/>
          </a:bodyPr>
          <a:lstStyle>
            <a:lvl1pPr>
              <a:defRPr sz="3600" cap="all" baseline="0">
                <a:solidFill>
                  <a:schemeClr val="accent1"/>
                </a:solidFill>
              </a:defRPr>
            </a:lvl1pPr>
          </a:lstStyle>
          <a:p>
            <a:r>
              <a:rPr lang="cs-CZ" dirty="0"/>
              <a:t>nadpis prezentace</a:t>
            </a:r>
            <a:endParaRPr lang="en-US" dirty="0"/>
          </a:p>
        </p:txBody>
      </p:sp>
      <p:sp>
        <p:nvSpPr>
          <p:cNvPr id="15" name="Zástupný symbol pro text 12">
            <a:extLst>
              <a:ext uri="{FF2B5EF4-FFF2-40B4-BE49-F238E27FC236}">
                <a16:creationId xmlns:a16="http://schemas.microsoft.com/office/drawing/2014/main" id="{E0CF1250-0932-44AB-AE35-9D4B5E14F6A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0000" y="4659626"/>
            <a:ext cx="9000000" cy="36512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b="1">
                <a:solidFill>
                  <a:srgbClr val="D0D0D0"/>
                </a:solidFill>
              </a:defRPr>
            </a:lvl1pPr>
          </a:lstStyle>
          <a:p>
            <a:r>
              <a:rPr lang="cs-CZ" dirty="0"/>
              <a:t>00.00.2024, Název akce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6DD26F18-02C8-481B-83EE-9E1CFCCAC6F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3321" y="945427"/>
            <a:ext cx="2328677" cy="5309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5779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Závěreč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Zástupný symbol pro text 12">
            <a:extLst>
              <a:ext uri="{FF2B5EF4-FFF2-40B4-BE49-F238E27FC236}">
                <a16:creationId xmlns:a16="http://schemas.microsoft.com/office/drawing/2014/main" id="{0CA5C28B-D5D7-478B-8934-4F781886354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40000" y="3219997"/>
            <a:ext cx="9000000" cy="360000"/>
          </a:xfrm>
          <a:prstGeom prst="rect">
            <a:avLst/>
          </a:prstGeom>
        </p:spPr>
        <p:txBody>
          <a:bodyPr rIns="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b="1">
                <a:solidFill>
                  <a:srgbClr val="23315F"/>
                </a:solidFill>
              </a:defRPr>
            </a:lvl1pPr>
          </a:lstStyle>
          <a:p>
            <a:pPr lvl="0"/>
            <a:r>
              <a:rPr lang="cs-CZ" dirty="0"/>
              <a:t>Jméno Příjmení</a:t>
            </a:r>
          </a:p>
        </p:txBody>
      </p:sp>
      <p:sp>
        <p:nvSpPr>
          <p:cNvPr id="15" name="Zástupný symbol pro text 12">
            <a:extLst>
              <a:ext uri="{FF2B5EF4-FFF2-40B4-BE49-F238E27FC236}">
                <a16:creationId xmlns:a16="http://schemas.microsoft.com/office/drawing/2014/main" id="{F966BD53-E8A0-409A-873F-4D9CE62866C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0000" y="3579997"/>
            <a:ext cx="9000000" cy="360000"/>
          </a:xfrm>
          <a:prstGeom prst="rect">
            <a:avLst/>
          </a:prstGeom>
        </p:spPr>
        <p:txBody>
          <a:bodyPr rIns="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rgbClr val="E02820"/>
                </a:solidFill>
              </a:defRPr>
            </a:lvl1pPr>
          </a:lstStyle>
          <a:p>
            <a:pPr lvl="0"/>
            <a:r>
              <a:rPr lang="cs-CZ" dirty="0"/>
              <a:t>pozice</a:t>
            </a:r>
          </a:p>
        </p:txBody>
      </p:sp>
      <p:sp>
        <p:nvSpPr>
          <p:cNvPr id="17" name="Zástupný symbol pro text 12">
            <a:extLst>
              <a:ext uri="{FF2B5EF4-FFF2-40B4-BE49-F238E27FC236}">
                <a16:creationId xmlns:a16="http://schemas.microsoft.com/office/drawing/2014/main" id="{0F9DE0DA-382C-4C58-979A-B70EE301BB9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40000" y="3939997"/>
            <a:ext cx="9000000" cy="360000"/>
          </a:xfrm>
          <a:prstGeom prst="rect">
            <a:avLst/>
          </a:prstGeom>
        </p:spPr>
        <p:txBody>
          <a:bodyPr tIns="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>
                <a:solidFill>
                  <a:srgbClr val="E02820"/>
                </a:solidFill>
              </a:defRPr>
            </a:lvl1pPr>
          </a:lstStyle>
          <a:p>
            <a:pPr lvl="0"/>
            <a:r>
              <a:rPr lang="cs-CZ" dirty="0"/>
              <a:t>Útvar</a:t>
            </a:r>
          </a:p>
        </p:txBody>
      </p:sp>
      <p:pic>
        <p:nvPicPr>
          <p:cNvPr id="16" name="Grafický objekt 15">
            <a:extLst>
              <a:ext uri="{FF2B5EF4-FFF2-40B4-BE49-F238E27FC236}">
                <a16:creationId xmlns:a16="http://schemas.microsoft.com/office/drawing/2014/main" id="{DBCB8EF5-6001-4E2E-8362-89DBEF0B47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0000" y="2624958"/>
            <a:ext cx="4835920" cy="371994"/>
          </a:xfrm>
          <a:prstGeom prst="rect">
            <a:avLst/>
          </a:prstGeom>
        </p:spPr>
      </p:pic>
      <p:pic>
        <p:nvPicPr>
          <p:cNvPr id="9" name="Grafický objekt 8">
            <a:extLst>
              <a:ext uri="{FF2B5EF4-FFF2-40B4-BE49-F238E27FC236}">
                <a16:creationId xmlns:a16="http://schemas.microsoft.com/office/drawing/2014/main" id="{19D77BCA-0994-4853-A48C-D0C1C35E0EF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538799" y="361203"/>
            <a:ext cx="1620000" cy="537594"/>
          </a:xfrm>
          <a:prstGeom prst="rect">
            <a:avLst/>
          </a:prstGeom>
        </p:spPr>
      </p:pic>
      <p:pic>
        <p:nvPicPr>
          <p:cNvPr id="12" name="Obrázek 11">
            <a:extLst>
              <a:ext uri="{FF2B5EF4-FFF2-40B4-BE49-F238E27FC236}">
                <a16:creationId xmlns:a16="http://schemas.microsoft.com/office/drawing/2014/main" id="{CA2940FA-7249-4949-B14C-6F6A42E9EED2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799" y="5400000"/>
            <a:ext cx="3200407" cy="935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4976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ákla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CAD00A-327A-4410-BF2A-8EB388D85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Zástupný symbol pro text 5">
            <a:extLst>
              <a:ext uri="{FF2B5EF4-FFF2-40B4-BE49-F238E27FC236}">
                <a16:creationId xmlns:a16="http://schemas.microsoft.com/office/drawing/2014/main" id="{F519D14A-367C-4E0A-BFBD-5207B84086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799" y="2340000"/>
            <a:ext cx="11113200" cy="4158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>
                <a:solidFill>
                  <a:srgbClr val="233060"/>
                </a:solidFill>
                <a:latin typeface="+mn-lt"/>
              </a:rPr>
              <a:t>Po kliknutí můžete upravovat styly textu v předloze.</a:t>
            </a:r>
          </a:p>
          <a:p>
            <a:pPr lvl="1"/>
            <a:r>
              <a:rPr lang="cs-CZ">
                <a:solidFill>
                  <a:srgbClr val="233060"/>
                </a:solidFill>
                <a:latin typeface="+mn-lt"/>
              </a:rPr>
              <a:t>Druhá úroveň</a:t>
            </a:r>
          </a:p>
          <a:p>
            <a:pPr lvl="2"/>
            <a:r>
              <a:rPr lang="cs-CZ">
                <a:solidFill>
                  <a:srgbClr val="233060"/>
                </a:solidFill>
                <a:latin typeface="+mn-lt"/>
              </a:rPr>
              <a:t>Třetí úroveň</a:t>
            </a:r>
          </a:p>
          <a:p>
            <a:pPr lvl="3"/>
            <a:r>
              <a:rPr lang="cs-CZ">
                <a:solidFill>
                  <a:srgbClr val="233060"/>
                </a:solidFill>
                <a:latin typeface="+mn-lt"/>
              </a:rPr>
              <a:t>Čtvrtá úroveň</a:t>
            </a:r>
          </a:p>
          <a:p>
            <a:pPr lvl="4"/>
            <a:r>
              <a:rPr lang="cs-CZ">
                <a:solidFill>
                  <a:srgbClr val="233060"/>
                </a:solidFill>
                <a:latin typeface="+mn-lt"/>
              </a:rPr>
              <a:t>Pátá úroveň</a:t>
            </a:r>
            <a:endParaRPr lang="cs-CZ" dirty="0">
              <a:solidFill>
                <a:srgbClr val="233060"/>
              </a:solidFill>
              <a:latin typeface="+mn-lt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19E5316F-8F5A-49B5-B1CB-0F9A41D45CB1}"/>
              </a:ext>
            </a:extLst>
          </p:cNvPr>
          <p:cNvSpPr txBox="1"/>
          <p:nvPr/>
        </p:nvSpPr>
        <p:spPr>
          <a:xfrm>
            <a:off x="10416480" y="360000"/>
            <a:ext cx="12355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7990DEE-A5F0-484D-81FF-1A68BA7B45FC}" type="slidenum">
              <a:rPr lang="cs-CZ" sz="1200" b="1" smtClean="0">
                <a:solidFill>
                  <a:schemeClr val="tx2"/>
                </a:solidFill>
              </a:rPr>
              <a:pPr algn="r"/>
              <a:t>‹#›</a:t>
            </a:fld>
            <a:endParaRPr lang="cs-CZ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9494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A86C42AE-A7C0-4FE4-AB6C-0C0186B6F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6" name="Zástupný symbol pro text 5">
            <a:extLst>
              <a:ext uri="{FF2B5EF4-FFF2-40B4-BE49-F238E27FC236}">
                <a16:creationId xmlns:a16="http://schemas.microsoft.com/office/drawing/2014/main" id="{69D824AA-3DEF-41A1-86DD-AECA36AC68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799" y="2340000"/>
            <a:ext cx="5374799" cy="4158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>
                <a:solidFill>
                  <a:srgbClr val="233060"/>
                </a:solidFill>
                <a:latin typeface="+mn-lt"/>
              </a:rPr>
              <a:t>Po kliknutí můžete upravovat styly textu v předloze.</a:t>
            </a:r>
          </a:p>
          <a:p>
            <a:pPr lvl="1"/>
            <a:r>
              <a:rPr lang="cs-CZ" dirty="0">
                <a:solidFill>
                  <a:srgbClr val="233060"/>
                </a:solidFill>
                <a:latin typeface="+mn-lt"/>
              </a:rPr>
              <a:t>Druhá úroveň</a:t>
            </a:r>
          </a:p>
          <a:p>
            <a:pPr lvl="2"/>
            <a:r>
              <a:rPr lang="cs-CZ" dirty="0">
                <a:solidFill>
                  <a:srgbClr val="233060"/>
                </a:solidFill>
                <a:latin typeface="+mn-lt"/>
              </a:rPr>
              <a:t>Třetí úroveň</a:t>
            </a:r>
          </a:p>
          <a:p>
            <a:pPr lvl="3"/>
            <a:r>
              <a:rPr lang="cs-CZ" dirty="0">
                <a:solidFill>
                  <a:srgbClr val="233060"/>
                </a:solidFill>
                <a:latin typeface="+mn-lt"/>
              </a:rPr>
              <a:t>Čtvrtá úroveň</a:t>
            </a:r>
          </a:p>
          <a:p>
            <a:pPr lvl="4"/>
            <a:r>
              <a:rPr lang="cs-CZ" dirty="0">
                <a:solidFill>
                  <a:srgbClr val="233060"/>
                </a:solidFill>
                <a:latin typeface="+mn-lt"/>
              </a:rPr>
              <a:t>Pátá úroveň</a:t>
            </a:r>
          </a:p>
        </p:txBody>
      </p:sp>
      <p:sp>
        <p:nvSpPr>
          <p:cNvPr id="18" name="Zástupný symbol pro text 5">
            <a:extLst>
              <a:ext uri="{FF2B5EF4-FFF2-40B4-BE49-F238E27FC236}">
                <a16:creationId xmlns:a16="http://schemas.microsoft.com/office/drawing/2014/main" id="{D9EC12E6-2BD5-407D-92B8-44F87A6E01CD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277199" y="2340000"/>
            <a:ext cx="5374799" cy="4158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>
                <a:solidFill>
                  <a:srgbClr val="233060"/>
                </a:solidFill>
                <a:latin typeface="+mn-lt"/>
              </a:rPr>
              <a:t>Po kliknutí můžete upravovat styly textu v předloze.</a:t>
            </a:r>
          </a:p>
          <a:p>
            <a:pPr lvl="1"/>
            <a:r>
              <a:rPr lang="cs-CZ" dirty="0">
                <a:solidFill>
                  <a:srgbClr val="233060"/>
                </a:solidFill>
                <a:latin typeface="+mn-lt"/>
              </a:rPr>
              <a:t>Druhá úroveň</a:t>
            </a:r>
          </a:p>
          <a:p>
            <a:pPr lvl="2"/>
            <a:r>
              <a:rPr lang="cs-CZ" dirty="0">
                <a:solidFill>
                  <a:srgbClr val="233060"/>
                </a:solidFill>
                <a:latin typeface="+mn-lt"/>
              </a:rPr>
              <a:t>Třetí úroveň</a:t>
            </a:r>
          </a:p>
          <a:p>
            <a:pPr lvl="3"/>
            <a:r>
              <a:rPr lang="cs-CZ" dirty="0">
                <a:solidFill>
                  <a:srgbClr val="233060"/>
                </a:solidFill>
                <a:latin typeface="+mn-lt"/>
              </a:rPr>
              <a:t>Čtvrtá úroveň</a:t>
            </a:r>
          </a:p>
          <a:p>
            <a:pPr lvl="4"/>
            <a:r>
              <a:rPr lang="cs-CZ" dirty="0">
                <a:solidFill>
                  <a:srgbClr val="233060"/>
                </a:solidFill>
                <a:latin typeface="+mn-lt"/>
              </a:rPr>
              <a:t>Pátá úroveň</a:t>
            </a: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AF31D9AF-3CFA-413B-978A-B97EBFF26FD4}"/>
              </a:ext>
            </a:extLst>
          </p:cNvPr>
          <p:cNvSpPr txBox="1"/>
          <p:nvPr/>
        </p:nvSpPr>
        <p:spPr>
          <a:xfrm>
            <a:off x="10416480" y="360000"/>
            <a:ext cx="12355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7990DEE-A5F0-484D-81FF-1A68BA7B45FC}" type="slidenum">
              <a:rPr lang="cs-CZ" sz="1200" b="1" smtClean="0">
                <a:solidFill>
                  <a:schemeClr val="tx2"/>
                </a:solidFill>
              </a:rPr>
              <a:pPr algn="r"/>
              <a:t>‹#›</a:t>
            </a:fld>
            <a:endParaRPr lang="cs-CZ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3373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va sloupce s nadpis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8800" y="2340000"/>
            <a:ext cx="5374800" cy="720000"/>
          </a:xfrm>
          <a:prstGeom prst="rect">
            <a:avLst/>
          </a:prstGeom>
        </p:spPr>
        <p:txBody>
          <a:bodyPr lIns="0" anchor="ctr">
            <a:norm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000" b="1" cap="all" baseline="0">
                <a:solidFill>
                  <a:srgbClr val="1A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NADPIS </a:t>
            </a:r>
            <a:r>
              <a:rPr lang="cs-CZ" dirty="0" err="1"/>
              <a:t>2a</a:t>
            </a:r>
            <a:endParaRPr lang="cs-CZ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2812199E-DD6D-498C-A332-9965CECEE968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278403" y="2340000"/>
            <a:ext cx="5378402" cy="720000"/>
          </a:xfrm>
          <a:prstGeom prst="rect">
            <a:avLst/>
          </a:prstGeom>
        </p:spPr>
        <p:txBody>
          <a:bodyPr lIns="0" anchor="ctr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000" b="1" cap="all" baseline="0">
                <a:solidFill>
                  <a:srgbClr val="1A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NADPIS </a:t>
            </a:r>
            <a:r>
              <a:rPr lang="cs-CZ" dirty="0" err="1"/>
              <a:t>2b</a:t>
            </a:r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86C42AE-A7C0-4FE4-AB6C-0C0186B6F01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1</a:t>
            </a:r>
          </a:p>
        </p:txBody>
      </p:sp>
      <p:sp>
        <p:nvSpPr>
          <p:cNvPr id="17" name="Zástupný symbol pro text 5">
            <a:extLst>
              <a:ext uri="{FF2B5EF4-FFF2-40B4-BE49-F238E27FC236}">
                <a16:creationId xmlns:a16="http://schemas.microsoft.com/office/drawing/2014/main" id="{D95C5599-A341-4F65-8331-49C8A37E01FE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538799" y="3239510"/>
            <a:ext cx="5374799" cy="325849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>
                <a:solidFill>
                  <a:srgbClr val="233060"/>
                </a:solidFill>
                <a:latin typeface="+mn-lt"/>
              </a:rPr>
              <a:t>Po kliknutí můžete upravovat styly textu v předloze.</a:t>
            </a:r>
          </a:p>
          <a:p>
            <a:pPr lvl="1"/>
            <a:r>
              <a:rPr lang="cs-CZ">
                <a:solidFill>
                  <a:srgbClr val="233060"/>
                </a:solidFill>
                <a:latin typeface="+mn-lt"/>
              </a:rPr>
              <a:t>Druhá úroveň</a:t>
            </a:r>
          </a:p>
          <a:p>
            <a:pPr lvl="2"/>
            <a:r>
              <a:rPr lang="cs-CZ">
                <a:solidFill>
                  <a:srgbClr val="233060"/>
                </a:solidFill>
                <a:latin typeface="+mn-lt"/>
              </a:rPr>
              <a:t>Třetí úroveň</a:t>
            </a:r>
          </a:p>
          <a:p>
            <a:pPr lvl="3"/>
            <a:r>
              <a:rPr lang="cs-CZ">
                <a:solidFill>
                  <a:srgbClr val="233060"/>
                </a:solidFill>
                <a:latin typeface="+mn-lt"/>
              </a:rPr>
              <a:t>Čtvrtá úroveň</a:t>
            </a:r>
          </a:p>
          <a:p>
            <a:pPr lvl="4"/>
            <a:r>
              <a:rPr lang="cs-CZ">
                <a:solidFill>
                  <a:srgbClr val="233060"/>
                </a:solidFill>
                <a:latin typeface="+mn-lt"/>
              </a:rPr>
              <a:t>Pátá úroveň</a:t>
            </a:r>
            <a:endParaRPr lang="cs-CZ" dirty="0">
              <a:solidFill>
                <a:srgbClr val="233060"/>
              </a:solidFill>
              <a:latin typeface="+mn-lt"/>
            </a:endParaRPr>
          </a:p>
        </p:txBody>
      </p:sp>
      <p:sp>
        <p:nvSpPr>
          <p:cNvPr id="18" name="Zástupný symbol pro text 5">
            <a:extLst>
              <a:ext uri="{FF2B5EF4-FFF2-40B4-BE49-F238E27FC236}">
                <a16:creationId xmlns:a16="http://schemas.microsoft.com/office/drawing/2014/main" id="{1EE63531-6876-4FBC-BA71-6863DD06E9BC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273595" y="3239510"/>
            <a:ext cx="5378403" cy="325849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>
                <a:solidFill>
                  <a:srgbClr val="233060"/>
                </a:solidFill>
                <a:latin typeface="+mn-lt"/>
              </a:rPr>
              <a:t>Po kliknutí můžete upravovat styly textu v předloze.</a:t>
            </a:r>
          </a:p>
          <a:p>
            <a:pPr lvl="1"/>
            <a:r>
              <a:rPr lang="cs-CZ">
                <a:solidFill>
                  <a:srgbClr val="233060"/>
                </a:solidFill>
                <a:latin typeface="+mn-lt"/>
              </a:rPr>
              <a:t>Druhá úroveň</a:t>
            </a:r>
          </a:p>
          <a:p>
            <a:pPr lvl="2"/>
            <a:r>
              <a:rPr lang="cs-CZ">
                <a:solidFill>
                  <a:srgbClr val="233060"/>
                </a:solidFill>
                <a:latin typeface="+mn-lt"/>
              </a:rPr>
              <a:t>Třetí úroveň</a:t>
            </a:r>
          </a:p>
          <a:p>
            <a:pPr lvl="3"/>
            <a:r>
              <a:rPr lang="cs-CZ">
                <a:solidFill>
                  <a:srgbClr val="233060"/>
                </a:solidFill>
                <a:latin typeface="+mn-lt"/>
              </a:rPr>
              <a:t>Čtvrtá úroveň</a:t>
            </a:r>
          </a:p>
          <a:p>
            <a:pPr lvl="4"/>
            <a:r>
              <a:rPr lang="cs-CZ">
                <a:solidFill>
                  <a:srgbClr val="233060"/>
                </a:solidFill>
                <a:latin typeface="+mn-lt"/>
              </a:rPr>
              <a:t>Pátá úroveň</a:t>
            </a:r>
            <a:endParaRPr lang="cs-CZ" dirty="0">
              <a:solidFill>
                <a:srgbClr val="233060"/>
              </a:solidFill>
              <a:latin typeface="+mn-lt"/>
            </a:endParaRPr>
          </a:p>
        </p:txBody>
      </p:sp>
      <p:sp>
        <p:nvSpPr>
          <p:cNvPr id="20" name="TextovéPole 19">
            <a:extLst>
              <a:ext uri="{FF2B5EF4-FFF2-40B4-BE49-F238E27FC236}">
                <a16:creationId xmlns:a16="http://schemas.microsoft.com/office/drawing/2014/main" id="{2BF04508-0711-4477-B585-6BB074D472D7}"/>
              </a:ext>
            </a:extLst>
          </p:cNvPr>
          <p:cNvSpPr txBox="1"/>
          <p:nvPr/>
        </p:nvSpPr>
        <p:spPr>
          <a:xfrm>
            <a:off x="10416480" y="360000"/>
            <a:ext cx="12355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7990DEE-A5F0-484D-81FF-1A68BA7B45FC}" type="slidenum">
              <a:rPr lang="cs-CZ" sz="1200" b="1" smtClean="0">
                <a:solidFill>
                  <a:schemeClr val="tx2"/>
                </a:solidFill>
              </a:rPr>
              <a:pPr algn="r"/>
              <a:t>‹#›</a:t>
            </a:fld>
            <a:endParaRPr lang="cs-CZ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612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/3 ilustrace vle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>
            <a:extLst>
              <a:ext uri="{FF2B5EF4-FFF2-40B4-BE49-F238E27FC236}">
                <a16:creationId xmlns:a16="http://schemas.microsoft.com/office/drawing/2014/main" id="{2AB3EC4C-E127-4D95-B594-55277166991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1</a:t>
            </a:r>
          </a:p>
        </p:txBody>
      </p:sp>
      <p:sp>
        <p:nvSpPr>
          <p:cNvPr id="11" name="Zástupný symbol pro text 5">
            <a:extLst>
              <a:ext uri="{FF2B5EF4-FFF2-40B4-BE49-F238E27FC236}">
                <a16:creationId xmlns:a16="http://schemas.microsoft.com/office/drawing/2014/main" id="{DF02DBE7-47B6-4C9F-B1B2-53CDF11315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7807" y="2340000"/>
            <a:ext cx="7284191" cy="4158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>
                <a:solidFill>
                  <a:srgbClr val="233060"/>
                </a:solidFill>
                <a:latin typeface="+mn-lt"/>
              </a:rPr>
              <a:t>Po kliknutí můžete upravovat styly textu v předloze.</a:t>
            </a:r>
          </a:p>
          <a:p>
            <a:pPr lvl="1"/>
            <a:r>
              <a:rPr lang="cs-CZ">
                <a:solidFill>
                  <a:srgbClr val="233060"/>
                </a:solidFill>
                <a:latin typeface="+mn-lt"/>
              </a:rPr>
              <a:t>Druhá úroveň</a:t>
            </a:r>
          </a:p>
          <a:p>
            <a:pPr lvl="2"/>
            <a:r>
              <a:rPr lang="cs-CZ">
                <a:solidFill>
                  <a:srgbClr val="233060"/>
                </a:solidFill>
                <a:latin typeface="+mn-lt"/>
              </a:rPr>
              <a:t>Třetí úroveň</a:t>
            </a:r>
          </a:p>
          <a:p>
            <a:pPr lvl="3"/>
            <a:r>
              <a:rPr lang="cs-CZ">
                <a:solidFill>
                  <a:srgbClr val="233060"/>
                </a:solidFill>
                <a:latin typeface="+mn-lt"/>
              </a:rPr>
              <a:t>Čtvrtá úroveň</a:t>
            </a:r>
          </a:p>
          <a:p>
            <a:pPr lvl="4"/>
            <a:r>
              <a:rPr lang="cs-CZ">
                <a:solidFill>
                  <a:srgbClr val="233060"/>
                </a:solidFill>
                <a:latin typeface="+mn-lt"/>
              </a:rPr>
              <a:t>Pátá úroveň</a:t>
            </a:r>
            <a:endParaRPr lang="cs-CZ" dirty="0">
              <a:solidFill>
                <a:srgbClr val="233060"/>
              </a:solidFill>
              <a:latin typeface="+mn-lt"/>
            </a:endParaRPr>
          </a:p>
        </p:txBody>
      </p:sp>
      <p:sp>
        <p:nvSpPr>
          <p:cNvPr id="12" name="Zástupný symbol pro obsah 14">
            <a:extLst>
              <a:ext uri="{FF2B5EF4-FFF2-40B4-BE49-F238E27FC236}">
                <a16:creationId xmlns:a16="http://schemas.microsoft.com/office/drawing/2014/main" id="{39C60164-BB4A-4B08-8320-BB4B8D2E6503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40001" y="2340000"/>
            <a:ext cx="3539776" cy="4158000"/>
          </a:xfrm>
          <a:prstGeom prst="rect">
            <a:avLst/>
          </a:prstGeom>
        </p:spPr>
        <p:txBody>
          <a:bodyPr lIns="0">
            <a:normAutofit/>
          </a:bodyPr>
          <a:lstStyle>
            <a:lvl1pPr>
              <a:defRPr lang="cs-CZ" sz="2000" kern="1200" baseline="0" dirty="0">
                <a:solidFill>
                  <a:srgbClr val="23315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70000" marR="0" indent="-2700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Pct val="75000"/>
              <a:buFontTx/>
              <a:buBlip>
                <a:blip r:embed="rId2"/>
              </a:buBlip>
              <a:tabLst/>
              <a:defRPr sz="2000"/>
            </a:lvl2pPr>
            <a:lvl3pPr marL="453600" indent="-27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75000"/>
              <a:buFontTx/>
              <a:buBlip>
                <a:blip r:embed="rId2"/>
              </a:buBlip>
              <a:defRPr/>
            </a:lvl3pPr>
            <a:lvl4pPr marL="633600" indent="-27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75000"/>
              <a:buFontTx/>
              <a:buBlip>
                <a:blip r:embed="rId2"/>
              </a:buBlip>
              <a:defRPr/>
            </a:lvl4pPr>
            <a:lvl5pPr marL="813600" indent="-27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75000"/>
              <a:buFontTx/>
              <a:buBlip>
                <a:blip r:embed="rId2"/>
              </a:buBlip>
              <a:defRPr/>
            </a:lvl5pPr>
            <a:lvl6pPr marL="993600" indent="-270000">
              <a:buSzPct val="75000"/>
              <a:buFontTx/>
              <a:buBlip>
                <a:blip r:embed="rId2"/>
              </a:buBlip>
              <a:defRPr/>
            </a:lvl6pPr>
            <a:lvl7pPr>
              <a:defRPr/>
            </a:lvl7pPr>
            <a:lvl8pPr>
              <a:defRPr/>
            </a:lvl8pPr>
            <a:lvl9pPr marL="1533600" indent="-270000">
              <a:buFontTx/>
              <a:buBlip>
                <a:blip r:embed="rId2"/>
              </a:buBlip>
              <a:defRPr/>
            </a:lvl9pPr>
          </a:lstStyle>
          <a:p>
            <a:r>
              <a:rPr lang="cs-CZ" dirty="0">
                <a:solidFill>
                  <a:srgbClr val="233060"/>
                </a:solidFill>
                <a:latin typeface="+mn-lt"/>
              </a:rPr>
              <a:t>Prostor pro ilustrační foto, obrázek, </a:t>
            </a:r>
            <a:r>
              <a:rPr lang="cs-CZ" dirty="0" err="1">
                <a:solidFill>
                  <a:srgbClr val="233060"/>
                </a:solidFill>
                <a:latin typeface="+mn-lt"/>
              </a:rPr>
              <a:t>minigraf</a:t>
            </a:r>
            <a:r>
              <a:rPr lang="cs-CZ" dirty="0">
                <a:solidFill>
                  <a:srgbClr val="233060"/>
                </a:solidFill>
                <a:latin typeface="+mn-lt"/>
              </a:rPr>
              <a:t>, nebo nějaký ilustrační znak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226DDEEE-52CD-4B5F-8223-390FC555941C}"/>
              </a:ext>
            </a:extLst>
          </p:cNvPr>
          <p:cNvSpPr txBox="1"/>
          <p:nvPr/>
        </p:nvSpPr>
        <p:spPr>
          <a:xfrm>
            <a:off x="10416480" y="360000"/>
            <a:ext cx="12355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7990DEE-A5F0-484D-81FF-1A68BA7B45FC}" type="slidenum">
              <a:rPr lang="cs-CZ" sz="1200" b="1" smtClean="0">
                <a:solidFill>
                  <a:schemeClr val="tx2"/>
                </a:solidFill>
              </a:rPr>
              <a:pPr algn="r"/>
              <a:t>‹#›</a:t>
            </a:fld>
            <a:endParaRPr lang="cs-CZ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4766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/3 ilustrace vle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237B2C-B5B7-47D9-9D74-1FF96E7E12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1</a:t>
            </a:r>
          </a:p>
        </p:txBody>
      </p:sp>
      <p:sp>
        <p:nvSpPr>
          <p:cNvPr id="16" name="Zástupný symbol pro text 5">
            <a:extLst>
              <a:ext uri="{FF2B5EF4-FFF2-40B4-BE49-F238E27FC236}">
                <a16:creationId xmlns:a16="http://schemas.microsoft.com/office/drawing/2014/main" id="{2AAC8DA5-28E5-44AC-9967-7C1F298D54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0215" y="2340000"/>
            <a:ext cx="3611783" cy="4158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>
                <a:solidFill>
                  <a:srgbClr val="233060"/>
                </a:solidFill>
                <a:latin typeface="+mn-lt"/>
              </a:rPr>
              <a:t>Po kliknutí můžete upravovat styly textu v předloze.</a:t>
            </a:r>
          </a:p>
          <a:p>
            <a:pPr lvl="1"/>
            <a:r>
              <a:rPr lang="cs-CZ">
                <a:solidFill>
                  <a:srgbClr val="233060"/>
                </a:solidFill>
                <a:latin typeface="+mn-lt"/>
              </a:rPr>
              <a:t>Druhá úroveň</a:t>
            </a:r>
          </a:p>
          <a:p>
            <a:pPr lvl="2"/>
            <a:r>
              <a:rPr lang="cs-CZ">
                <a:solidFill>
                  <a:srgbClr val="233060"/>
                </a:solidFill>
                <a:latin typeface="+mn-lt"/>
              </a:rPr>
              <a:t>Třetí úroveň</a:t>
            </a:r>
          </a:p>
          <a:p>
            <a:pPr lvl="3"/>
            <a:r>
              <a:rPr lang="cs-CZ">
                <a:solidFill>
                  <a:srgbClr val="233060"/>
                </a:solidFill>
                <a:latin typeface="+mn-lt"/>
              </a:rPr>
              <a:t>Čtvrtá úroveň</a:t>
            </a:r>
          </a:p>
          <a:p>
            <a:pPr lvl="4"/>
            <a:r>
              <a:rPr lang="cs-CZ">
                <a:solidFill>
                  <a:srgbClr val="233060"/>
                </a:solidFill>
                <a:latin typeface="+mn-lt"/>
              </a:rPr>
              <a:t>Pátá úroveň</a:t>
            </a:r>
            <a:endParaRPr lang="cs-CZ" dirty="0">
              <a:solidFill>
                <a:srgbClr val="233060"/>
              </a:solidFill>
              <a:latin typeface="+mn-lt"/>
            </a:endParaRPr>
          </a:p>
        </p:txBody>
      </p:sp>
      <p:sp>
        <p:nvSpPr>
          <p:cNvPr id="17" name="Zástupný symbol pro obsah 14">
            <a:extLst>
              <a:ext uri="{FF2B5EF4-FFF2-40B4-BE49-F238E27FC236}">
                <a16:creationId xmlns:a16="http://schemas.microsoft.com/office/drawing/2014/main" id="{E076C8D6-5CB9-43AE-84B2-5556FE20534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45694" y="2340000"/>
            <a:ext cx="7212183" cy="4158000"/>
          </a:xfrm>
          <a:prstGeom prst="rect">
            <a:avLst/>
          </a:prstGeom>
        </p:spPr>
        <p:txBody>
          <a:bodyPr lIns="0">
            <a:normAutofit/>
          </a:bodyPr>
          <a:lstStyle>
            <a:lvl1pPr>
              <a:defRPr lang="cs-CZ" sz="2000" kern="1200" baseline="0" dirty="0">
                <a:solidFill>
                  <a:srgbClr val="23315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70000" marR="0" indent="-2700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Pct val="75000"/>
              <a:buFontTx/>
              <a:buBlip>
                <a:blip r:embed="rId2"/>
              </a:buBlip>
              <a:tabLst/>
              <a:defRPr sz="2000"/>
            </a:lvl2pPr>
            <a:lvl3pPr marL="453600" indent="-27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75000"/>
              <a:buFontTx/>
              <a:buBlip>
                <a:blip r:embed="rId2"/>
              </a:buBlip>
              <a:defRPr/>
            </a:lvl3pPr>
            <a:lvl4pPr marL="633600" indent="-27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75000"/>
              <a:buFontTx/>
              <a:buBlip>
                <a:blip r:embed="rId2"/>
              </a:buBlip>
              <a:defRPr/>
            </a:lvl4pPr>
            <a:lvl5pPr marL="813600" indent="-27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75000"/>
              <a:buFontTx/>
              <a:buBlip>
                <a:blip r:embed="rId2"/>
              </a:buBlip>
              <a:defRPr/>
            </a:lvl5pPr>
            <a:lvl6pPr marL="993600" indent="-270000">
              <a:buSzPct val="75000"/>
              <a:buFontTx/>
              <a:buBlip>
                <a:blip r:embed="rId2"/>
              </a:buBlip>
              <a:defRPr/>
            </a:lvl6pPr>
            <a:lvl7pPr>
              <a:defRPr/>
            </a:lvl7pPr>
            <a:lvl8pPr>
              <a:defRPr/>
            </a:lvl8pPr>
            <a:lvl9pPr marL="1533600" indent="-270000">
              <a:buFontTx/>
              <a:buBlip>
                <a:blip r:embed="rId2"/>
              </a:buBlip>
              <a:defRPr/>
            </a:lvl9pPr>
          </a:lstStyle>
          <a:p>
            <a:r>
              <a:rPr lang="cs-CZ" dirty="0">
                <a:solidFill>
                  <a:srgbClr val="233060"/>
                </a:solidFill>
                <a:latin typeface="+mn-lt"/>
              </a:rPr>
              <a:t>Prostor pro ilustrační foto, obrázek, </a:t>
            </a:r>
            <a:r>
              <a:rPr lang="cs-CZ" dirty="0" err="1">
                <a:solidFill>
                  <a:srgbClr val="233060"/>
                </a:solidFill>
                <a:latin typeface="+mn-lt"/>
              </a:rPr>
              <a:t>minigraf</a:t>
            </a:r>
            <a:r>
              <a:rPr lang="cs-CZ" dirty="0">
                <a:solidFill>
                  <a:srgbClr val="233060"/>
                </a:solidFill>
                <a:latin typeface="+mn-lt"/>
              </a:rPr>
              <a:t>, nebo nějaký ilustrační znak.</a:t>
            </a:r>
          </a:p>
        </p:txBody>
      </p:sp>
      <p:sp>
        <p:nvSpPr>
          <p:cNvPr id="19" name="TextovéPole 18">
            <a:extLst>
              <a:ext uri="{FF2B5EF4-FFF2-40B4-BE49-F238E27FC236}">
                <a16:creationId xmlns:a16="http://schemas.microsoft.com/office/drawing/2014/main" id="{9C057D6D-43E7-4EC7-9D60-92115621BCDB}"/>
              </a:ext>
            </a:extLst>
          </p:cNvPr>
          <p:cNvSpPr txBox="1"/>
          <p:nvPr/>
        </p:nvSpPr>
        <p:spPr>
          <a:xfrm>
            <a:off x="10416480" y="360000"/>
            <a:ext cx="12355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7990DEE-A5F0-484D-81FF-1A68BA7B45FC}" type="slidenum">
              <a:rPr lang="cs-CZ" sz="1200" b="1" smtClean="0">
                <a:solidFill>
                  <a:schemeClr val="tx2"/>
                </a:solidFill>
              </a:rPr>
              <a:pPr algn="r"/>
              <a:t>‹#›</a:t>
            </a:fld>
            <a:endParaRPr lang="cs-CZ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979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/3 ilustrace vpra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A237B2C-B5B7-47D9-9D74-1FF96E7E12A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1</a:t>
            </a:r>
          </a:p>
        </p:txBody>
      </p:sp>
      <p:sp>
        <p:nvSpPr>
          <p:cNvPr id="10" name="Zástupný symbol pro text 5">
            <a:extLst>
              <a:ext uri="{FF2B5EF4-FFF2-40B4-BE49-F238E27FC236}">
                <a16:creationId xmlns:a16="http://schemas.microsoft.com/office/drawing/2014/main" id="{442AABE0-F629-4D22-8630-3B4DDFDB3B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799" y="2340000"/>
            <a:ext cx="7213385" cy="4158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>
                <a:solidFill>
                  <a:srgbClr val="233060"/>
                </a:solidFill>
                <a:latin typeface="+mn-lt"/>
              </a:rPr>
              <a:t>Po kliknutí můžete upravovat styly textu v předloze.</a:t>
            </a:r>
          </a:p>
          <a:p>
            <a:pPr lvl="1"/>
            <a:r>
              <a:rPr lang="cs-CZ" dirty="0">
                <a:solidFill>
                  <a:srgbClr val="233060"/>
                </a:solidFill>
                <a:latin typeface="+mn-lt"/>
              </a:rPr>
              <a:t>Druhá úroveň</a:t>
            </a:r>
          </a:p>
          <a:p>
            <a:pPr lvl="2"/>
            <a:r>
              <a:rPr lang="cs-CZ" dirty="0">
                <a:solidFill>
                  <a:srgbClr val="233060"/>
                </a:solidFill>
                <a:latin typeface="+mn-lt"/>
              </a:rPr>
              <a:t>Třetí úroveň</a:t>
            </a:r>
          </a:p>
          <a:p>
            <a:pPr lvl="3"/>
            <a:r>
              <a:rPr lang="cs-CZ" dirty="0">
                <a:solidFill>
                  <a:srgbClr val="233060"/>
                </a:solidFill>
                <a:latin typeface="+mn-lt"/>
              </a:rPr>
              <a:t>Čtvrtá úroveň</a:t>
            </a:r>
          </a:p>
          <a:p>
            <a:pPr lvl="4"/>
            <a:r>
              <a:rPr lang="cs-CZ" dirty="0">
                <a:solidFill>
                  <a:srgbClr val="233060"/>
                </a:solidFill>
                <a:latin typeface="+mn-lt"/>
              </a:rPr>
              <a:t>Pátá úroveň</a:t>
            </a:r>
          </a:p>
        </p:txBody>
      </p:sp>
      <p:sp>
        <p:nvSpPr>
          <p:cNvPr id="13" name="Zástupný symbol pro obsah 14">
            <a:extLst>
              <a:ext uri="{FF2B5EF4-FFF2-40B4-BE49-F238E27FC236}">
                <a16:creationId xmlns:a16="http://schemas.microsoft.com/office/drawing/2014/main" id="{F117E0C7-9D80-4C9A-9B46-D2DD8CDFF94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8040216" y="2340000"/>
            <a:ext cx="3611783" cy="4158000"/>
          </a:xfrm>
          <a:prstGeom prst="rect">
            <a:avLst/>
          </a:prstGeom>
        </p:spPr>
        <p:txBody>
          <a:bodyPr lIns="0">
            <a:normAutofit/>
          </a:bodyPr>
          <a:lstStyle>
            <a:lvl1pPr>
              <a:defRPr lang="cs-CZ" sz="2000" kern="1200" baseline="0" dirty="0">
                <a:solidFill>
                  <a:srgbClr val="23315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70000" marR="0" indent="-2700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Pct val="75000"/>
              <a:buFontTx/>
              <a:buBlip>
                <a:blip r:embed="rId2"/>
              </a:buBlip>
              <a:tabLst/>
              <a:defRPr sz="2000"/>
            </a:lvl2pPr>
            <a:lvl3pPr marL="453600" indent="-27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75000"/>
              <a:buFontTx/>
              <a:buBlip>
                <a:blip r:embed="rId2"/>
              </a:buBlip>
              <a:defRPr/>
            </a:lvl3pPr>
            <a:lvl4pPr marL="633600" indent="-27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75000"/>
              <a:buFontTx/>
              <a:buBlip>
                <a:blip r:embed="rId2"/>
              </a:buBlip>
              <a:defRPr/>
            </a:lvl4pPr>
            <a:lvl5pPr marL="813600" indent="-27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75000"/>
              <a:buFontTx/>
              <a:buBlip>
                <a:blip r:embed="rId2"/>
              </a:buBlip>
              <a:defRPr/>
            </a:lvl5pPr>
            <a:lvl6pPr marL="993600" indent="-270000">
              <a:buSzPct val="75000"/>
              <a:buFontTx/>
              <a:buBlip>
                <a:blip r:embed="rId2"/>
              </a:buBlip>
              <a:defRPr/>
            </a:lvl6pPr>
            <a:lvl7pPr>
              <a:defRPr/>
            </a:lvl7pPr>
            <a:lvl8pPr>
              <a:defRPr/>
            </a:lvl8pPr>
            <a:lvl9pPr marL="1533600" indent="-270000">
              <a:buFontTx/>
              <a:buBlip>
                <a:blip r:embed="rId2"/>
              </a:buBlip>
              <a:defRPr/>
            </a:lvl9pPr>
          </a:lstStyle>
          <a:p>
            <a:r>
              <a:rPr lang="cs-CZ" dirty="0">
                <a:solidFill>
                  <a:srgbClr val="233060"/>
                </a:solidFill>
                <a:latin typeface="+mn-lt"/>
              </a:rPr>
              <a:t>Prostor pro ilustrační foto, obrázek, </a:t>
            </a:r>
            <a:r>
              <a:rPr lang="cs-CZ" dirty="0" err="1">
                <a:solidFill>
                  <a:srgbClr val="233060"/>
                </a:solidFill>
                <a:latin typeface="+mn-lt"/>
              </a:rPr>
              <a:t>minigraf</a:t>
            </a:r>
            <a:r>
              <a:rPr lang="cs-CZ" dirty="0">
                <a:solidFill>
                  <a:srgbClr val="233060"/>
                </a:solidFill>
                <a:latin typeface="+mn-lt"/>
              </a:rPr>
              <a:t>, nebo nějaký ilustrační znak.</a:t>
            </a: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4C010966-D2B2-4CBC-BDE8-35BFE0082432}"/>
              </a:ext>
            </a:extLst>
          </p:cNvPr>
          <p:cNvSpPr txBox="1"/>
          <p:nvPr/>
        </p:nvSpPr>
        <p:spPr>
          <a:xfrm>
            <a:off x="10416480" y="360000"/>
            <a:ext cx="12355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7990DEE-A5F0-484D-81FF-1A68BA7B45FC}" type="slidenum">
              <a:rPr lang="cs-CZ" sz="1200" b="1" smtClean="0">
                <a:solidFill>
                  <a:schemeClr val="tx2"/>
                </a:solidFill>
              </a:rPr>
              <a:pPr algn="r"/>
              <a:t>‹#›</a:t>
            </a:fld>
            <a:endParaRPr lang="cs-CZ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7325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/3 ilustrace vpra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>
            <a:extLst>
              <a:ext uri="{FF2B5EF4-FFF2-40B4-BE49-F238E27FC236}">
                <a16:creationId xmlns:a16="http://schemas.microsoft.com/office/drawing/2014/main" id="{2AB3EC4C-E127-4D95-B594-55277166991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1</a:t>
            </a:r>
          </a:p>
        </p:txBody>
      </p:sp>
      <p:sp>
        <p:nvSpPr>
          <p:cNvPr id="12" name="Zástupný symbol pro obsah 14">
            <a:extLst>
              <a:ext uri="{FF2B5EF4-FFF2-40B4-BE49-F238E27FC236}">
                <a16:creationId xmlns:a16="http://schemas.microsoft.com/office/drawing/2014/main" id="{D8D7BBEB-AAF0-4DA7-9A08-0084FC493AB5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4439816" y="2340000"/>
            <a:ext cx="7212183" cy="4158000"/>
          </a:xfrm>
          <a:prstGeom prst="rect">
            <a:avLst/>
          </a:prstGeom>
        </p:spPr>
        <p:txBody>
          <a:bodyPr lIns="0">
            <a:normAutofit/>
          </a:bodyPr>
          <a:lstStyle>
            <a:lvl1pPr>
              <a:defRPr lang="cs-CZ" sz="2000" kern="1200" baseline="0" dirty="0">
                <a:solidFill>
                  <a:srgbClr val="23315F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70000" marR="0" indent="-27000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Pct val="75000"/>
              <a:buFontTx/>
              <a:buBlip>
                <a:blip r:embed="rId2"/>
              </a:buBlip>
              <a:tabLst/>
              <a:defRPr sz="2000"/>
            </a:lvl2pPr>
            <a:lvl3pPr marL="453600" indent="-27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75000"/>
              <a:buFontTx/>
              <a:buBlip>
                <a:blip r:embed="rId2"/>
              </a:buBlip>
              <a:defRPr/>
            </a:lvl3pPr>
            <a:lvl4pPr marL="633600" indent="-27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75000"/>
              <a:buFontTx/>
              <a:buBlip>
                <a:blip r:embed="rId2"/>
              </a:buBlip>
              <a:defRPr/>
            </a:lvl4pPr>
            <a:lvl5pPr marL="813600" indent="-27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75000"/>
              <a:buFontTx/>
              <a:buBlip>
                <a:blip r:embed="rId2"/>
              </a:buBlip>
              <a:defRPr/>
            </a:lvl5pPr>
            <a:lvl6pPr marL="993600" indent="-270000">
              <a:buSzPct val="75000"/>
              <a:buFontTx/>
              <a:buBlip>
                <a:blip r:embed="rId2"/>
              </a:buBlip>
              <a:defRPr/>
            </a:lvl6pPr>
            <a:lvl7pPr>
              <a:defRPr/>
            </a:lvl7pPr>
            <a:lvl8pPr>
              <a:defRPr/>
            </a:lvl8pPr>
            <a:lvl9pPr marL="1533600" indent="-270000">
              <a:buFontTx/>
              <a:buBlip>
                <a:blip r:embed="rId2"/>
              </a:buBlip>
              <a:defRPr/>
            </a:lvl9pPr>
          </a:lstStyle>
          <a:p>
            <a:r>
              <a:rPr lang="cs-CZ" dirty="0">
                <a:solidFill>
                  <a:srgbClr val="233060"/>
                </a:solidFill>
                <a:latin typeface="+mn-lt"/>
              </a:rPr>
              <a:t>Prostor pro ilustrační foto, obrázek, </a:t>
            </a:r>
            <a:r>
              <a:rPr lang="cs-CZ" dirty="0" err="1">
                <a:solidFill>
                  <a:srgbClr val="233060"/>
                </a:solidFill>
                <a:latin typeface="+mn-lt"/>
              </a:rPr>
              <a:t>minigraf</a:t>
            </a:r>
            <a:r>
              <a:rPr lang="cs-CZ" dirty="0">
                <a:solidFill>
                  <a:srgbClr val="233060"/>
                </a:solidFill>
                <a:latin typeface="+mn-lt"/>
              </a:rPr>
              <a:t>, nebo nějaký ilustrační znak.</a:t>
            </a:r>
          </a:p>
        </p:txBody>
      </p:sp>
      <p:sp>
        <p:nvSpPr>
          <p:cNvPr id="13" name="Zástupný symbol pro text 5">
            <a:extLst>
              <a:ext uri="{FF2B5EF4-FFF2-40B4-BE49-F238E27FC236}">
                <a16:creationId xmlns:a16="http://schemas.microsoft.com/office/drawing/2014/main" id="{FF2E1A75-B30E-4184-B7CE-50089F994E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799" y="2340000"/>
            <a:ext cx="3612985" cy="4158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>
                <a:solidFill>
                  <a:srgbClr val="233060"/>
                </a:solidFill>
                <a:latin typeface="+mn-lt"/>
              </a:rPr>
              <a:t>Po kliknutí můžete upravovat styly textu v předloze.</a:t>
            </a:r>
          </a:p>
          <a:p>
            <a:pPr lvl="1"/>
            <a:r>
              <a:rPr lang="cs-CZ">
                <a:solidFill>
                  <a:srgbClr val="233060"/>
                </a:solidFill>
                <a:latin typeface="+mn-lt"/>
              </a:rPr>
              <a:t>Druhá úroveň</a:t>
            </a:r>
          </a:p>
          <a:p>
            <a:pPr lvl="2"/>
            <a:r>
              <a:rPr lang="cs-CZ">
                <a:solidFill>
                  <a:srgbClr val="233060"/>
                </a:solidFill>
                <a:latin typeface="+mn-lt"/>
              </a:rPr>
              <a:t>Třetí úroveň</a:t>
            </a:r>
          </a:p>
          <a:p>
            <a:pPr lvl="3"/>
            <a:r>
              <a:rPr lang="cs-CZ">
                <a:solidFill>
                  <a:srgbClr val="233060"/>
                </a:solidFill>
                <a:latin typeface="+mn-lt"/>
              </a:rPr>
              <a:t>Čtvrtá úroveň</a:t>
            </a:r>
          </a:p>
          <a:p>
            <a:pPr lvl="4"/>
            <a:r>
              <a:rPr lang="cs-CZ">
                <a:solidFill>
                  <a:srgbClr val="233060"/>
                </a:solidFill>
                <a:latin typeface="+mn-lt"/>
              </a:rPr>
              <a:t>Pátá úroveň</a:t>
            </a:r>
            <a:endParaRPr lang="cs-CZ" dirty="0">
              <a:solidFill>
                <a:srgbClr val="233060"/>
              </a:solidFill>
              <a:latin typeface="+mn-lt"/>
            </a:endParaRPr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CA1A3E7D-D2C8-4A98-A7B5-B21F0F391154}"/>
              </a:ext>
            </a:extLst>
          </p:cNvPr>
          <p:cNvSpPr txBox="1"/>
          <p:nvPr/>
        </p:nvSpPr>
        <p:spPr>
          <a:xfrm>
            <a:off x="10416480" y="360000"/>
            <a:ext cx="123551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7990DEE-A5F0-484D-81FF-1A68BA7B45FC}" type="slidenum">
              <a:rPr lang="cs-CZ" sz="1200" b="1" smtClean="0">
                <a:solidFill>
                  <a:schemeClr val="tx2"/>
                </a:solidFill>
              </a:rPr>
              <a:pPr algn="r"/>
              <a:t>‹#›</a:t>
            </a:fld>
            <a:endParaRPr lang="cs-CZ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386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ředělov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8">
            <a:extLst>
              <a:ext uri="{FF2B5EF4-FFF2-40B4-BE49-F238E27FC236}">
                <a16:creationId xmlns:a16="http://schemas.microsoft.com/office/drawing/2014/main" id="{5EFD8203-D3A6-4A52-AB62-BA75BBD5D95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0000" y="3240000"/>
            <a:ext cx="9000000" cy="1440000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cap="all" baseline="0">
                <a:solidFill>
                  <a:srgbClr val="23315F"/>
                </a:solidFill>
              </a:defRPr>
            </a:lvl1pPr>
          </a:lstStyle>
          <a:p>
            <a:r>
              <a:rPr lang="cs-CZ" dirty="0"/>
              <a:t>nadpis oddílu prezentace</a:t>
            </a:r>
            <a:endParaRPr lang="en-US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447EB909-8204-4CD5-A624-760192E931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9252" y="901390"/>
            <a:ext cx="2142748" cy="5282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844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0000" y="1080000"/>
            <a:ext cx="11113200" cy="1080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cs-CZ" dirty="0"/>
              <a:t>Nadpis</a:t>
            </a:r>
            <a:endParaRPr lang="en-US" dirty="0"/>
          </a:p>
        </p:txBody>
      </p:sp>
      <p:pic>
        <p:nvPicPr>
          <p:cNvPr id="7" name="Grafický objekt 6">
            <a:extLst>
              <a:ext uri="{FF2B5EF4-FFF2-40B4-BE49-F238E27FC236}">
                <a16:creationId xmlns:a16="http://schemas.microsoft.com/office/drawing/2014/main" id="{AAAE1B21-A151-4F03-8C26-2C31DC4BD3B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/>
        </p:blipFill>
        <p:spPr>
          <a:xfrm>
            <a:off x="538799" y="361203"/>
            <a:ext cx="1620000" cy="537594"/>
          </a:xfrm>
          <a:prstGeom prst="rect">
            <a:avLst/>
          </a:prstGeom>
        </p:spPr>
      </p:pic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44B228E9-DEAF-474A-B89C-A2DBDC247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8799" y="2340000"/>
            <a:ext cx="11113200" cy="4158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r>
              <a:rPr lang="cs-CZ" dirty="0">
                <a:solidFill>
                  <a:srgbClr val="233060"/>
                </a:solidFill>
                <a:latin typeface="+mn-lt"/>
              </a:rPr>
              <a:t>01</a:t>
            </a:r>
          </a:p>
          <a:p>
            <a:pPr lvl="1"/>
            <a:r>
              <a:rPr lang="cs-CZ" dirty="0">
                <a:solidFill>
                  <a:srgbClr val="233060"/>
                </a:solidFill>
                <a:latin typeface="+mn-lt"/>
              </a:rPr>
              <a:t>02</a:t>
            </a:r>
          </a:p>
          <a:p>
            <a:pPr lvl="2"/>
            <a:r>
              <a:rPr lang="cs-CZ" dirty="0">
                <a:solidFill>
                  <a:srgbClr val="233060"/>
                </a:solidFill>
                <a:latin typeface="+mn-lt"/>
              </a:rPr>
              <a:t>03</a:t>
            </a:r>
          </a:p>
          <a:p>
            <a:pPr lvl="3"/>
            <a:r>
              <a:rPr lang="cs-CZ" dirty="0">
                <a:solidFill>
                  <a:srgbClr val="233060"/>
                </a:solidFill>
                <a:latin typeface="+mn-lt"/>
              </a:rPr>
              <a:t>04</a:t>
            </a:r>
          </a:p>
          <a:p>
            <a:pPr lvl="4"/>
            <a:r>
              <a:rPr lang="cs-CZ" dirty="0">
                <a:solidFill>
                  <a:srgbClr val="233060"/>
                </a:solidFill>
                <a:latin typeface="+mn-lt"/>
              </a:rPr>
              <a:t>05</a:t>
            </a:r>
          </a:p>
          <a:p>
            <a:pPr lvl="5"/>
            <a:r>
              <a:rPr lang="cs-CZ" dirty="0">
                <a:solidFill>
                  <a:srgbClr val="233060"/>
                </a:solidFill>
                <a:latin typeface="+mn-lt"/>
              </a:rPr>
              <a:t>06</a:t>
            </a:r>
          </a:p>
          <a:p>
            <a:pPr lvl="6"/>
            <a:r>
              <a:rPr lang="cs-CZ" dirty="0">
                <a:solidFill>
                  <a:srgbClr val="233060"/>
                </a:solidFill>
                <a:latin typeface="+mn-lt"/>
              </a:rPr>
              <a:t>07</a:t>
            </a:r>
          </a:p>
          <a:p>
            <a:pPr lvl="7"/>
            <a:r>
              <a:rPr lang="cs-CZ" dirty="0">
                <a:solidFill>
                  <a:srgbClr val="233060"/>
                </a:solidFill>
                <a:latin typeface="+mn-lt"/>
              </a:rPr>
              <a:t>08</a:t>
            </a:r>
          </a:p>
          <a:p>
            <a:pPr lvl="8"/>
            <a:r>
              <a:rPr lang="cs-CZ" dirty="0">
                <a:solidFill>
                  <a:srgbClr val="233060"/>
                </a:solidFill>
                <a:latin typeface="+mn-lt"/>
              </a:rPr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2816555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 cap="all" baseline="0">
          <a:solidFill>
            <a:srgbClr val="23315F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600"/>
        </a:spcBef>
        <a:buSzPct val="75000"/>
        <a:buFontTx/>
        <a:buNone/>
        <a:defRPr lang="cs-CZ" sz="2000" kern="1200" smtClean="0">
          <a:solidFill>
            <a:srgbClr val="23306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270000" indent="-270000" algn="l" defTabSz="914400" rtl="0" eaLnBrk="1" latinLnBrk="0" hangingPunct="1">
        <a:lnSpc>
          <a:spcPct val="90000"/>
        </a:lnSpc>
        <a:spcBef>
          <a:spcPts val="600"/>
        </a:spcBef>
        <a:buSzPct val="75000"/>
        <a:buFontTx/>
        <a:buBlip>
          <a:blip r:embed="rId14"/>
        </a:buBlip>
        <a:defRPr lang="cs-CZ" sz="2000" kern="1200" baseline="0" smtClean="0">
          <a:solidFill>
            <a:srgbClr val="23306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38163" indent="-269875" algn="l" defTabSz="914400" rtl="0" eaLnBrk="1" latinLnBrk="0" hangingPunct="1">
        <a:lnSpc>
          <a:spcPct val="90000"/>
        </a:lnSpc>
        <a:spcBef>
          <a:spcPts val="600"/>
        </a:spcBef>
        <a:buSzPct val="75000"/>
        <a:buFontTx/>
        <a:buBlip>
          <a:blip r:embed="rId14"/>
        </a:buBlip>
        <a:defRPr lang="cs-CZ" sz="2000" kern="1200" smtClean="0">
          <a:solidFill>
            <a:srgbClr val="23306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803275" indent="-269875" algn="l" defTabSz="914400" rtl="0" eaLnBrk="1" latinLnBrk="0" hangingPunct="1">
        <a:lnSpc>
          <a:spcPct val="90000"/>
        </a:lnSpc>
        <a:spcBef>
          <a:spcPts val="600"/>
        </a:spcBef>
        <a:buSzPct val="75000"/>
        <a:buFontTx/>
        <a:buBlip>
          <a:blip r:embed="rId14"/>
        </a:buBlip>
        <a:defRPr lang="cs-CZ" sz="2000" kern="1200" smtClean="0">
          <a:solidFill>
            <a:srgbClr val="23306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076325" indent="-269875" algn="l" defTabSz="914400" rtl="0" eaLnBrk="1" latinLnBrk="0" hangingPunct="1">
        <a:lnSpc>
          <a:spcPct val="90000"/>
        </a:lnSpc>
        <a:spcBef>
          <a:spcPts val="600"/>
        </a:spcBef>
        <a:buSzPct val="75000"/>
        <a:buFontTx/>
        <a:buBlip>
          <a:blip r:embed="rId14"/>
        </a:buBlip>
        <a:defRPr lang="cs-CZ" sz="2000" kern="1200" smtClean="0">
          <a:solidFill>
            <a:srgbClr val="23306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341438" indent="-269875" algn="l" defTabSz="914400" rtl="0" eaLnBrk="1" latinLnBrk="0" hangingPunct="1">
        <a:lnSpc>
          <a:spcPct val="90000"/>
        </a:lnSpc>
        <a:spcBef>
          <a:spcPts val="500"/>
        </a:spcBef>
        <a:buSzPct val="75000"/>
        <a:buFontTx/>
        <a:buBlip>
          <a:blip r:embed="rId1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614488" indent="-269875" algn="l" defTabSz="914400" rtl="0" eaLnBrk="1" latinLnBrk="0" hangingPunct="1">
        <a:lnSpc>
          <a:spcPct val="90000"/>
        </a:lnSpc>
        <a:spcBef>
          <a:spcPts val="500"/>
        </a:spcBef>
        <a:buSzPct val="75000"/>
        <a:buFontTx/>
        <a:buBlip>
          <a:blip r:embed="rId1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879600" indent="-269875" algn="l" defTabSz="914400" rtl="0" eaLnBrk="1" latinLnBrk="0" hangingPunct="1">
        <a:lnSpc>
          <a:spcPct val="90000"/>
        </a:lnSpc>
        <a:spcBef>
          <a:spcPts val="500"/>
        </a:spcBef>
        <a:buSzPct val="75000"/>
        <a:buFontTx/>
        <a:buBlip>
          <a:blip r:embed="rId1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54238" indent="-269875" algn="l" defTabSz="914400" rtl="0" eaLnBrk="1" latinLnBrk="0" hangingPunct="1">
        <a:lnSpc>
          <a:spcPct val="90000"/>
        </a:lnSpc>
        <a:spcBef>
          <a:spcPts val="500"/>
        </a:spcBef>
        <a:buSzPct val="75000"/>
        <a:buFontTx/>
        <a:buBlip>
          <a:blip r:embed="rId1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text 4">
            <a:extLst>
              <a:ext uri="{FF2B5EF4-FFF2-40B4-BE49-F238E27FC236}">
                <a16:creationId xmlns:a16="http://schemas.microsoft.com/office/drawing/2014/main" id="{0A87978D-4CCC-4510-AE73-6CA56D70A47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1374" y="5767897"/>
            <a:ext cx="8999998" cy="365125"/>
          </a:xfrm>
        </p:spPr>
        <p:txBody>
          <a:bodyPr>
            <a:normAutofit/>
          </a:bodyPr>
          <a:lstStyle/>
          <a:p>
            <a:r>
              <a:rPr lang="cs-CZ">
                <a:solidFill>
                  <a:srgbClr val="C00000"/>
                </a:solidFill>
              </a:rPr>
              <a:t>ERÚ, Sekce </a:t>
            </a:r>
            <a:r>
              <a:rPr lang="cs-CZ" dirty="0">
                <a:solidFill>
                  <a:srgbClr val="C00000"/>
                </a:solidFill>
              </a:rPr>
              <a:t>správních řízení</a:t>
            </a:r>
          </a:p>
          <a:p>
            <a:endParaRPr lang="cs-CZ" dirty="0"/>
          </a:p>
        </p:txBody>
      </p:sp>
      <p:sp>
        <p:nvSpPr>
          <p:cNvPr id="6" name="Zástupný text 5">
            <a:extLst>
              <a:ext uri="{FF2B5EF4-FFF2-40B4-BE49-F238E27FC236}">
                <a16:creationId xmlns:a16="http://schemas.microsoft.com/office/drawing/2014/main" id="{A14EEF88-CADF-47A3-A18B-CBA4F6D1EB6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40000" y="5402772"/>
            <a:ext cx="9000000" cy="365125"/>
          </a:xfrm>
        </p:spPr>
        <p:txBody>
          <a:bodyPr/>
          <a:lstStyle/>
          <a:p>
            <a:r>
              <a:rPr lang="cs-CZ" dirty="0"/>
              <a:t>Mgr. Jakub Med</a:t>
            </a:r>
          </a:p>
        </p:txBody>
      </p:sp>
      <p:sp>
        <p:nvSpPr>
          <p:cNvPr id="2" name="Zástupný text 1">
            <a:extLst>
              <a:ext uri="{FF2B5EF4-FFF2-40B4-BE49-F238E27FC236}">
                <a16:creationId xmlns:a16="http://schemas.microsoft.com/office/drawing/2014/main" id="{A30ED373-66F2-7B8D-FEB5-BB7D58EE531E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531374" y="4659626"/>
            <a:ext cx="9000000" cy="365125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cs-CZ" b="1" dirty="0">
                <a:solidFill>
                  <a:srgbClr val="23315F"/>
                </a:solidFill>
              </a:rPr>
              <a:t>24. 10. 2025</a:t>
            </a:r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2595E3BA-B6A1-4976-A10E-0EE10E760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cs-CZ" dirty="0"/>
            </a:br>
            <a:r>
              <a:rPr lang="cs-CZ" dirty="0"/>
              <a:t>Konference energetiky a odpadového hospodářství 2025</a:t>
            </a:r>
            <a:br>
              <a:rPr lang="cs-CZ" dirty="0"/>
            </a:br>
            <a:br>
              <a:rPr lang="cs-CZ" dirty="0"/>
            </a:br>
            <a:br>
              <a:rPr lang="cs-CZ" dirty="0"/>
            </a:br>
            <a:endParaRPr lang="cs-CZ" dirty="0"/>
          </a:p>
        </p:txBody>
      </p:sp>
      <p:sp>
        <p:nvSpPr>
          <p:cNvPr id="7" name="Zástupný text 4">
            <a:extLst>
              <a:ext uri="{FF2B5EF4-FFF2-40B4-BE49-F238E27FC236}">
                <a16:creationId xmlns:a16="http://schemas.microsoft.com/office/drawing/2014/main" id="{0F55B574-F622-4E0D-89C5-F5979CEEDFFD}"/>
              </a:ext>
            </a:extLst>
          </p:cNvPr>
          <p:cNvSpPr txBox="1">
            <a:spLocks/>
          </p:cNvSpPr>
          <p:nvPr/>
        </p:nvSpPr>
        <p:spPr>
          <a:xfrm>
            <a:off x="531374" y="6145918"/>
            <a:ext cx="8999998" cy="36512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SzPct val="75000"/>
              <a:buFontTx/>
              <a:buNone/>
              <a:defRPr lang="cs-CZ" sz="2000" kern="1200">
                <a:solidFill>
                  <a:srgbClr val="E0282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270000" indent="-2700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75000"/>
              <a:buFontTx/>
              <a:buBlip>
                <a:blip r:embed="rId2"/>
              </a:buBlip>
              <a:defRPr lang="cs-CZ" sz="2000" kern="1200" baseline="0" smtClean="0">
                <a:solidFill>
                  <a:srgbClr val="233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538163" indent="-2698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75000"/>
              <a:buFontTx/>
              <a:buBlip>
                <a:blip r:embed="rId2"/>
              </a:buBlip>
              <a:defRPr lang="cs-CZ" sz="2000" kern="1200" smtClean="0">
                <a:solidFill>
                  <a:srgbClr val="233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803275" indent="-2698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75000"/>
              <a:buFontTx/>
              <a:buBlip>
                <a:blip r:embed="rId2"/>
              </a:buBlip>
              <a:defRPr lang="cs-CZ" sz="2000" kern="1200" smtClean="0">
                <a:solidFill>
                  <a:srgbClr val="233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076325" indent="-2698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SzPct val="75000"/>
              <a:buFontTx/>
              <a:buBlip>
                <a:blip r:embed="rId2"/>
              </a:buBlip>
              <a:defRPr lang="cs-CZ" sz="2000" kern="1200" smtClean="0">
                <a:solidFill>
                  <a:srgbClr val="23306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341438" indent="-2698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75000"/>
              <a:buFontTx/>
              <a:buBlip>
                <a:blip r:embed="rId2"/>
              </a:buBlip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14488" indent="-2698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75000"/>
              <a:buFontTx/>
              <a:buBlip>
                <a:blip r:embed="rId2"/>
              </a:buBlip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79600" indent="-2698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75000"/>
              <a:buFontTx/>
              <a:buBlip>
                <a:blip r:embed="rId2"/>
              </a:buBlip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54238" indent="-2698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SzPct val="75000"/>
              <a:buFontTx/>
              <a:buBlip>
                <a:blip r:embed="rId2"/>
              </a:buBlip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5418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864A55-80CA-49AE-A767-C677FBED4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témata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7C2D716-4B51-4E01-9FFA-456028BEA2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spcAft>
                <a:spcPts val="600"/>
              </a:spcAft>
              <a:buAutoNum type="arabicPeriod"/>
            </a:pPr>
            <a:r>
              <a:rPr lang="cs-CZ" sz="2800" dirty="0"/>
              <a:t>Změny u výrobních licencí 2025</a:t>
            </a:r>
          </a:p>
          <a:p>
            <a:pPr marL="457200" indent="-457200">
              <a:spcAft>
                <a:spcPts val="600"/>
              </a:spcAft>
              <a:buAutoNum type="arabicPeriod"/>
            </a:pPr>
            <a:r>
              <a:rPr lang="cs-CZ" sz="2800" dirty="0"/>
              <a:t>Činnosti energetického společenství</a:t>
            </a:r>
          </a:p>
          <a:p>
            <a:pPr marL="457200" indent="-457200">
              <a:spcAft>
                <a:spcPts val="600"/>
              </a:spcAft>
              <a:buAutoNum type="arabicPeriod"/>
            </a:pPr>
            <a:r>
              <a:rPr lang="cs-CZ" sz="2800" dirty="0"/>
              <a:t>Otázka druhů členství a hlasovacích práv v energetických společenstvích</a:t>
            </a:r>
          </a:p>
          <a:p>
            <a:pPr marL="457200" indent="-457200">
              <a:spcAft>
                <a:spcPts val="600"/>
              </a:spcAft>
              <a:buAutoNum type="arabicPeriod"/>
            </a:pPr>
            <a:r>
              <a:rPr lang="cs-CZ" sz="2800" dirty="0"/>
              <a:t>Praktické zkušenosti z registrace energetických společenství</a:t>
            </a:r>
          </a:p>
        </p:txBody>
      </p:sp>
    </p:spTree>
    <p:extLst>
      <p:ext uri="{BB962C8B-B14F-4D97-AF65-F5344CB8AC3E}">
        <p14:creationId xmlns:p14="http://schemas.microsoft.com/office/powerpoint/2010/main" val="1046780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2577CA-EC23-4032-9109-7A0F0B321C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u výrobní licence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19FC738-A1FA-48FE-B9BA-22F446CEEA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</a:t>
            </a:r>
            <a:r>
              <a:rPr lang="cs-CZ" dirty="0">
                <a:solidFill>
                  <a:srgbClr val="C00000"/>
                </a:solidFill>
              </a:rPr>
              <a:t>Licence se vždy vyžaduje na</a:t>
            </a:r>
          </a:p>
          <a:p>
            <a:r>
              <a:rPr lang="cs-CZ" dirty="0"/>
              <a:t>a) výrobu elektřiny ve výrobně elektřiny s instalovaným výkonem nad 100 kW propojené s přenosovou soustavou nebo distribuční soustavou,</a:t>
            </a:r>
          </a:p>
          <a:p>
            <a:r>
              <a:rPr lang="cs-CZ" dirty="0"/>
              <a:t>b) výrobu elektřiny ve výrobně elektřiny propojené s přenosovou soustavou nebo distribuční soustavou, pokud je ve stejném odběrném místě připojena jiná výrobna elektřiny,</a:t>
            </a:r>
          </a:p>
          <a:p>
            <a:endParaRPr lang="cs-CZ" dirty="0"/>
          </a:p>
          <a:p>
            <a:r>
              <a:rPr lang="cs-CZ" dirty="0"/>
              <a:t>e) výrobu elektřiny, pokud je na vyrobenou elektřinu poskytována podpora podle zákona o podporovaných zdrojích energie.</a:t>
            </a:r>
          </a:p>
        </p:txBody>
      </p:sp>
    </p:spTree>
    <p:extLst>
      <p:ext uri="{BB962C8B-B14F-4D97-AF65-F5344CB8AC3E}">
        <p14:creationId xmlns:p14="http://schemas.microsoft.com/office/powerpoint/2010/main" val="320216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EE7A0A-4D37-4B85-AC8E-DA7D04260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Změny u výrobní licence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7711D19-24E0-4021-9D07-DFB86F6084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cs-CZ" dirty="0"/>
              <a:t> </a:t>
            </a:r>
            <a:r>
              <a:rPr lang="cs-CZ" dirty="0">
                <a:solidFill>
                  <a:srgbClr val="C00000"/>
                </a:solidFill>
              </a:rPr>
              <a:t>Licence se neuděluje na</a:t>
            </a:r>
          </a:p>
          <a:p>
            <a:r>
              <a:rPr lang="cs-CZ" dirty="0"/>
              <a:t>e) výrobu elektřiny ve výrobně elektřiny s instalovaným výkonem do 100 kW včetně, s výjimkou případů podle odstavce 3 písm. b) nebo e), </a:t>
            </a:r>
            <a:r>
              <a:rPr lang="cs-CZ" dirty="0">
                <a:solidFill>
                  <a:srgbClr val="C00000"/>
                </a:solidFill>
              </a:rPr>
              <a:t>pokud je výroba určena k odběru v předávacím místě výrobny nebo k bezúplatnému sdílení elektřiny</a:t>
            </a:r>
            <a:r>
              <a:rPr lang="cs-CZ" dirty="0"/>
              <a:t>.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20406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7CA8E0-6ABA-41E9-A7B2-EDE2F04E8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SPOLEČENSTVÍ A SDÍLENÍ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BCDE855-C671-45A7-8A86-25B0E45905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cs-CZ" b="1" dirty="0"/>
              <a:t>- jedna nebo víc skupin sdílení </a:t>
            </a:r>
            <a:r>
              <a:rPr lang="cs-CZ" dirty="0"/>
              <a:t>– každé PM (společenství / členů společenství) může být přiřazeno pouze do jedné skupiny sdílení </a:t>
            </a:r>
          </a:p>
          <a:p>
            <a:pPr algn="just">
              <a:lnSpc>
                <a:spcPct val="100000"/>
              </a:lnSpc>
            </a:pPr>
            <a:endParaRPr lang="cs-CZ" dirty="0"/>
          </a:p>
          <a:p>
            <a:pPr algn="just">
              <a:lnSpc>
                <a:spcPct val="100000"/>
              </a:lnSpc>
            </a:pPr>
            <a:r>
              <a:rPr lang="cs-CZ" dirty="0"/>
              <a:t>- dočasná omezení - přechodná ustanovení:</a:t>
            </a:r>
          </a:p>
          <a:p>
            <a:pPr algn="just">
              <a:lnSpc>
                <a:spcPct val="100000"/>
              </a:lnSpc>
            </a:pPr>
            <a:r>
              <a:rPr lang="cs-CZ" dirty="0"/>
              <a:t>	„V období do 30. června 2026 může skupina sdílení mezi předávacími místy ve společenství zahrnovat nejvýše </a:t>
            </a:r>
            <a:r>
              <a:rPr lang="cs-CZ" dirty="0">
                <a:solidFill>
                  <a:srgbClr val="C00000"/>
                </a:solidFill>
              </a:rPr>
              <a:t>1 000 </a:t>
            </a:r>
            <a:r>
              <a:rPr lang="cs-CZ" dirty="0"/>
              <a:t>registračních čísel předávacích míst odběrných míst nebo výroben elektřiny, a to na </a:t>
            </a:r>
            <a:r>
              <a:rPr lang="cs-CZ" dirty="0">
                <a:solidFill>
                  <a:srgbClr val="C00000"/>
                </a:solidFill>
              </a:rPr>
              <a:t>souvislém území správních obvodů nejvýše 3 obcí s rozšířenou působností nebo na území hlavního města Prahy.“ </a:t>
            </a:r>
          </a:p>
        </p:txBody>
      </p:sp>
    </p:spTree>
    <p:extLst>
      <p:ext uri="{BB962C8B-B14F-4D97-AF65-F5344CB8AC3E}">
        <p14:creationId xmlns:p14="http://schemas.microsoft.com/office/powerpoint/2010/main" val="34891363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>
            <a:extLst>
              <a:ext uri="{FF2B5EF4-FFF2-40B4-BE49-F238E27FC236}">
                <a16:creationId xmlns:a16="http://schemas.microsoft.com/office/drawing/2014/main" id="{2344BA1B-F7E1-4D20-BB0C-FD249C80F8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5197" y="1800000"/>
            <a:ext cx="5374800" cy="720000"/>
          </a:xfrm>
        </p:spPr>
        <p:txBody>
          <a:bodyPr/>
          <a:lstStyle/>
          <a:p>
            <a:r>
              <a:rPr lang="cs-CZ" dirty="0"/>
              <a:t>AKTIVITY SPOLEČENSTVÍ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985CC44C-F06D-4471-8AD5-750B4313E973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273595" y="1800000"/>
            <a:ext cx="5378402" cy="720000"/>
          </a:xfrm>
        </p:spPr>
        <p:txBody>
          <a:bodyPr/>
          <a:lstStyle/>
          <a:p>
            <a:r>
              <a:rPr lang="cs-CZ" dirty="0"/>
              <a:t>AKTIVITY ČLENA SPOLEČENSTVÍ</a:t>
            </a:r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95A6E755-E142-4101-8188-04E981EBA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SPOLEČENSTVÍ A SDÍLENÍ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CCF0FDC0-4403-42C4-83FB-A58DC5D2BAE6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535197" y="2387600"/>
            <a:ext cx="5014704" cy="4267200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20000"/>
              </a:lnSpc>
            </a:pPr>
            <a:r>
              <a:rPr lang="cs-CZ" dirty="0"/>
              <a:t>a) </a:t>
            </a:r>
            <a:r>
              <a:rPr lang="cs-CZ" b="1" dirty="0"/>
              <a:t>odebírat</a:t>
            </a:r>
            <a:r>
              <a:rPr lang="cs-CZ" dirty="0"/>
              <a:t> elektřinu v odběrném místě pro vlastní spotřebu,</a:t>
            </a:r>
          </a:p>
          <a:p>
            <a:pPr algn="just">
              <a:lnSpc>
                <a:spcPct val="120000"/>
              </a:lnSpc>
            </a:pPr>
            <a:r>
              <a:rPr lang="cs-CZ" dirty="0"/>
              <a:t>b) </a:t>
            </a:r>
            <a:r>
              <a:rPr lang="cs-CZ" b="1" dirty="0"/>
              <a:t>vyrábět</a:t>
            </a:r>
            <a:r>
              <a:rPr lang="cs-CZ" dirty="0"/>
              <a:t> elektřinu (bez licence i s licencí),</a:t>
            </a:r>
          </a:p>
          <a:p>
            <a:pPr algn="just">
              <a:lnSpc>
                <a:spcPct val="120000"/>
              </a:lnSpc>
            </a:pPr>
            <a:r>
              <a:rPr lang="cs-CZ" dirty="0"/>
              <a:t>c) </a:t>
            </a:r>
            <a:r>
              <a:rPr lang="cs-CZ" b="1" dirty="0"/>
              <a:t>dodávat</a:t>
            </a:r>
            <a:r>
              <a:rPr lang="cs-CZ" dirty="0"/>
              <a:t> elektřinu vyrobenou ve výrobně elektřiny provozované společenstvím (jako výrobce bez licence pouze obchodníkovi s elektřinou),</a:t>
            </a:r>
          </a:p>
          <a:p>
            <a:pPr algn="just">
              <a:lnSpc>
                <a:spcPct val="120000"/>
              </a:lnSpc>
            </a:pPr>
            <a:r>
              <a:rPr lang="cs-CZ" dirty="0"/>
              <a:t>d) </a:t>
            </a:r>
            <a:r>
              <a:rPr lang="cs-CZ" b="1" dirty="0"/>
              <a:t>sdílet</a:t>
            </a:r>
            <a:r>
              <a:rPr lang="cs-CZ" dirty="0"/>
              <a:t> elektřinu vyrobenou ve výrobně elektřiny provozované společenstvím </a:t>
            </a:r>
            <a:r>
              <a:rPr lang="cs-CZ" b="1" dirty="0"/>
              <a:t>do předávacího místa člena společenství</a:t>
            </a:r>
            <a:r>
              <a:rPr lang="cs-CZ" dirty="0"/>
              <a:t>.</a:t>
            </a:r>
          </a:p>
          <a:p>
            <a:pPr algn="just">
              <a:lnSpc>
                <a:spcPct val="120000"/>
              </a:lnSpc>
            </a:pPr>
            <a:r>
              <a:rPr lang="cs-CZ" dirty="0"/>
              <a:t>+ licence na distribuci elektřiny </a:t>
            </a:r>
          </a:p>
          <a:p>
            <a:pPr algn="just">
              <a:lnSpc>
                <a:spcPct val="120000"/>
              </a:lnSpc>
            </a:pPr>
            <a:r>
              <a:rPr lang="cs-CZ" dirty="0"/>
              <a:t>(po transpoziční novele i ukládání, flexibilita, agregace)</a:t>
            </a:r>
          </a:p>
          <a:p>
            <a:endParaRPr lang="cs-CZ" dirty="0"/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881DEC51-63FA-4881-98D0-C24B1A99C48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273595" y="2387600"/>
            <a:ext cx="5378403" cy="411040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cs-CZ" sz="1900" dirty="0"/>
              <a:t>a) </a:t>
            </a:r>
            <a:r>
              <a:rPr lang="cs-CZ" sz="1900" b="1" dirty="0"/>
              <a:t>sdílet</a:t>
            </a:r>
            <a:r>
              <a:rPr lang="cs-CZ" sz="1900" dirty="0"/>
              <a:t> elektřinu </a:t>
            </a:r>
            <a:r>
              <a:rPr lang="cs-CZ" sz="1900" b="1" dirty="0"/>
              <a:t>společenství</a:t>
            </a:r>
            <a:r>
              <a:rPr lang="cs-CZ" sz="1900" dirty="0"/>
              <a:t> </a:t>
            </a:r>
          </a:p>
          <a:p>
            <a:pPr>
              <a:lnSpc>
                <a:spcPct val="100000"/>
              </a:lnSpc>
            </a:pPr>
            <a:r>
              <a:rPr lang="cs-CZ" sz="1900" dirty="0"/>
              <a:t>b) </a:t>
            </a:r>
            <a:r>
              <a:rPr lang="cs-CZ" sz="1900" b="1" dirty="0"/>
              <a:t>sdílet</a:t>
            </a:r>
            <a:r>
              <a:rPr lang="cs-CZ" sz="1900" dirty="0"/>
              <a:t> elektřinu </a:t>
            </a:r>
            <a:r>
              <a:rPr lang="cs-CZ" sz="1900" b="1" dirty="0"/>
              <a:t>jinému členu společenství</a:t>
            </a:r>
          </a:p>
          <a:p>
            <a:pPr>
              <a:lnSpc>
                <a:spcPct val="100000"/>
              </a:lnSpc>
            </a:pPr>
            <a:r>
              <a:rPr lang="cs-CZ" sz="1900" dirty="0"/>
              <a:t>c) </a:t>
            </a:r>
            <a:r>
              <a:rPr lang="cs-CZ" sz="1900" b="1" dirty="0"/>
              <a:t>sdílet</a:t>
            </a:r>
            <a:r>
              <a:rPr lang="cs-CZ" sz="1900" dirty="0"/>
              <a:t> elektřinu </a:t>
            </a:r>
            <a:r>
              <a:rPr lang="cs-CZ" sz="1900" b="1" dirty="0"/>
              <a:t>mimo společenství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4934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D9E4FE-1A38-4C99-B67E-CCE161752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Hlasovací práva  a  druhy členství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7D40A6A-2D4F-4D52-9190-874B93EAF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C00000"/>
                </a:solidFill>
              </a:rPr>
              <a:t>Z hlediska registrace </a:t>
            </a:r>
            <a:r>
              <a:rPr lang="cs-CZ" sz="2400" dirty="0"/>
              <a:t>– omezení podle druhu společenství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0">
                <a:solidFill>
                  <a:srgbClr val="C00000"/>
                </a:solidFill>
              </a:rPr>
              <a:t>Další omezení </a:t>
            </a:r>
            <a:r>
              <a:rPr lang="cs-CZ" sz="2400" dirty="0"/>
              <a:t>- </a:t>
            </a:r>
            <a:r>
              <a:rPr lang="cs-CZ" i="1" dirty="0"/>
              <a:t>Členství členů společenství s hlasovacími právy má stejný obsah, ledaže v zakladatelském právním jednání jsou určeny různé druhy členství členů společenství s hlasovacími právy v závislosti na rozdílném druhu potřeb členů zajišťovaných společenstvím nebo je-li dán jiný spravedlivý důvod. Pro určení obsahu členství členů společenství bez hlasovacích práv platí věta první obdobně.</a:t>
            </a:r>
          </a:p>
          <a:p>
            <a:endParaRPr lang="cs-CZ" sz="2400" i="1" dirty="0"/>
          </a:p>
          <a:p>
            <a:pPr marL="396000"/>
            <a:r>
              <a:rPr lang="cs-CZ" i="1" dirty="0"/>
              <a:t>Člen společenství s hlasovacími právy nemůže na nejvyšším orgánu vykonávat hlasovací právo s hlasy převyšujícími 10 % všech hlasů ve společenství. Při posuzování schopnosti nejvyššího orgánu společenství se usnášet a při přijímání usnesení se nepřihlíží k hlasům, s nimiž člen společenství nemůže vykonávat hlasovací právo.</a:t>
            </a:r>
          </a:p>
        </p:txBody>
      </p:sp>
    </p:spTree>
    <p:extLst>
      <p:ext uri="{BB962C8B-B14F-4D97-AF65-F5344CB8AC3E}">
        <p14:creationId xmlns:p14="http://schemas.microsoft.com/office/powerpoint/2010/main" val="31450404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B566B79-127B-4546-9873-D176B474A8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Registrace energetických společenství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4B4310F-A027-4D6D-AEB6-8AC537CDB4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cs-CZ" sz="2800" dirty="0"/>
              <a:t>u SOZ nespecifikování vymezeného území ve stanovách</a:t>
            </a:r>
          </a:p>
          <a:p>
            <a:pPr marL="342900" indent="-34290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cs-CZ" sz="2800" dirty="0"/>
              <a:t>Velké, střední a </a:t>
            </a:r>
            <a:r>
              <a:rPr lang="cs-CZ" sz="2800"/>
              <a:t>malé podniky</a:t>
            </a:r>
            <a:endParaRPr lang="cs-CZ" sz="2800" dirty="0"/>
          </a:p>
          <a:p>
            <a:pPr marL="342900" indent="-34290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cs-CZ" sz="2800" dirty="0"/>
              <a:t>Omezení vs. rozšiřování hlasovacích práv</a:t>
            </a:r>
          </a:p>
          <a:p>
            <a:pPr marL="342900" indent="-34290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cs-CZ" sz="2800" dirty="0"/>
              <a:t>Právo veta, rozhodující vliv</a:t>
            </a:r>
          </a:p>
          <a:p>
            <a:pPr marL="342900" indent="-342900">
              <a:spcAft>
                <a:spcPts val="900"/>
              </a:spcAft>
              <a:buFont typeface="Arial" panose="020B0604020202020204" pitchFamily="34" charset="0"/>
              <a:buChar char="•"/>
            </a:pPr>
            <a:r>
              <a:rPr lang="cs-CZ" sz="2800" dirty="0"/>
              <a:t>Předměty činnosti</a:t>
            </a:r>
          </a:p>
        </p:txBody>
      </p:sp>
    </p:spTree>
    <p:extLst>
      <p:ext uri="{BB962C8B-B14F-4D97-AF65-F5344CB8AC3E}">
        <p14:creationId xmlns:p14="http://schemas.microsoft.com/office/powerpoint/2010/main" val="149942030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_ERU_220319">
  <a:themeElements>
    <a:clrScheme name="ERU">
      <a:dk1>
        <a:srgbClr val="262626"/>
      </a:dk1>
      <a:lt1>
        <a:sysClr val="window" lastClr="FFFFFF"/>
      </a:lt1>
      <a:dk2>
        <a:srgbClr val="23315F"/>
      </a:dk2>
      <a:lt2>
        <a:srgbClr val="D0D0D0"/>
      </a:lt2>
      <a:accent1>
        <a:srgbClr val="23315F"/>
      </a:accent1>
      <a:accent2>
        <a:srgbClr val="5A6588"/>
      </a:accent2>
      <a:accent3>
        <a:srgbClr val="9198B0"/>
      </a:accent3>
      <a:accent4>
        <a:srgbClr val="C8CBD7"/>
      </a:accent4>
      <a:accent5>
        <a:srgbClr val="E02C1F"/>
      </a:accent5>
      <a:accent6>
        <a:srgbClr val="E86158"/>
      </a:accent6>
      <a:hlink>
        <a:srgbClr val="0563C1"/>
      </a:hlink>
      <a:folHlink>
        <a:srgbClr val="E02C1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tiv_ERU_220319" id="{03C7CDE8-09C5-45B2-8595-C8E80C58B0DD}" vid="{BBBCA137-A923-4527-857F-B124A723143C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3D090A6D2E6984FA965C5E78CB77039" ma:contentTypeVersion="3" ma:contentTypeDescription="Vytvořit nový dokument" ma:contentTypeScope="" ma:versionID="973eca58c073ae2600bfac7e3476526b">
  <xsd:schema xmlns:xsd="http://www.w3.org/2001/XMLSchema" xmlns:xs="http://www.w3.org/2001/XMLSchema" xmlns:p="http://schemas.microsoft.com/office/2006/metadata/properties" xmlns:ns2="404656bf-f2b8-413e-853a-a7068af03b92" xmlns:ns3="f32210cd-666d-4d11-ab48-bfef9714ab3b" targetNamespace="http://schemas.microsoft.com/office/2006/metadata/properties" ma:root="true" ma:fieldsID="e3ca6a062d3e1f598796bc6f19042af7" ns2:_="" ns3:_="">
    <xsd:import namespace="404656bf-f2b8-413e-853a-a7068af03b92"/>
    <xsd:import namespace="f32210cd-666d-4d11-ab48-bfef9714ab3b"/>
    <xsd:element name="properties">
      <xsd:complexType>
        <xsd:sequence>
          <xsd:element name="documentManagement">
            <xsd:complexType>
              <xsd:all>
                <xsd:element ref="ns2:Kategori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4656bf-f2b8-413e-853a-a7068af03b92" elementFormDefault="qualified">
    <xsd:import namespace="http://schemas.microsoft.com/office/2006/documentManagement/types"/>
    <xsd:import namespace="http://schemas.microsoft.com/office/infopath/2007/PartnerControls"/>
    <xsd:element name="Kategorie" ma:index="8" nillable="true" ma:displayName="Oblast" ma:format="RadioButtons" ma:internalName="Kategorie">
      <xsd:simpleType>
        <xsd:restriction base="dms:Choice">
          <xsd:enumeration value="Spisová služba"/>
          <xsd:enumeration value="Kontroly"/>
          <xsd:enumeration value="Majetek"/>
          <xsd:enumeration value="Finanční"/>
          <xsd:enumeration value="Personální"/>
          <xsd:enumeration value="Porady vedení a informace"/>
          <xsd:enumeration value="Pracovní cesty"/>
          <xsd:enumeration value="Stížnosti"/>
          <xsd:enumeration value="Provoz úřadu"/>
          <xsd:enumeration value="Legislativní proces"/>
          <xsd:enumeration value="Veřejné zakázky"/>
          <xsd:enumeration value="Rada ERÚ"/>
          <xsd:enumeration value="Komunikace"/>
          <xsd:enumeration value="GDP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2210cd-666d-4d11-ab48-bfef9714ab3b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0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ategorie xmlns="404656bf-f2b8-413e-853a-a7068af03b92">Komunikace</Kategorie>
  </documentManagement>
</p:properties>
</file>

<file path=customXml/itemProps1.xml><?xml version="1.0" encoding="utf-8"?>
<ds:datastoreItem xmlns:ds="http://schemas.openxmlformats.org/officeDocument/2006/customXml" ds:itemID="{00AA1572-2FD6-4A95-B675-41B18D9E67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4656bf-f2b8-413e-853a-a7068af03b92"/>
    <ds:schemaRef ds:uri="f32210cd-666d-4d11-ab48-bfef9714ab3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3184F90-4E16-4F8C-A011-4BEE8415B1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CFC21A5-75F4-4CB5-8885-A3EE62C0C82E}">
  <ds:schemaRefs>
    <ds:schemaRef ds:uri="f32210cd-666d-4d11-ab48-bfef9714ab3b"/>
    <ds:schemaRef ds:uri="http://schemas.microsoft.com/office/2006/documentManagement/types"/>
    <ds:schemaRef ds:uri="http://schemas.microsoft.com/office/2006/metadata/properties"/>
    <ds:schemaRef ds:uri="404656bf-f2b8-413e-853a-a7068af03b92"/>
    <ds:schemaRef ds:uri="http://schemas.microsoft.com/office/infopath/2007/PartnerControls"/>
    <ds:schemaRef ds:uri="http://purl.org/dc/terms/"/>
    <ds:schemaRef ds:uri="http://purl.org/dc/dcmitype/"/>
    <ds:schemaRef ds:uri="http://schemas.openxmlformats.org/package/2006/metadata/core-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Motiv_ERU_220319</Template>
  <TotalTime>5125</TotalTime>
  <Words>1071</Words>
  <Application>Microsoft Office PowerPoint</Application>
  <PresentationFormat>Širokoúhlá obrazovka</PresentationFormat>
  <Paragraphs>69</Paragraphs>
  <Slides>8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1" baseType="lpstr">
      <vt:lpstr>Arial</vt:lpstr>
      <vt:lpstr>Calibri</vt:lpstr>
      <vt:lpstr>Motiv_ERU_220319</vt:lpstr>
      <vt:lpstr> Konference energetiky a odpadového hospodářství 2025   </vt:lpstr>
      <vt:lpstr>témata</vt:lpstr>
      <vt:lpstr>Změny u výrobní licence</vt:lpstr>
      <vt:lpstr>Změny u výrobní licence</vt:lpstr>
      <vt:lpstr>SPOLEČENSTVÍ A SDÍLENÍ</vt:lpstr>
      <vt:lpstr>SPOLEČENSTVÍ A SDÍLENÍ</vt:lpstr>
      <vt:lpstr>Hlasovací práva  a  druhy členství</vt:lpstr>
      <vt:lpstr>Registrace energetických společenství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Denisa</dc:creator>
  <cp:lastModifiedBy>Med Jakub Mgr.</cp:lastModifiedBy>
  <cp:revision>62</cp:revision>
  <dcterms:created xsi:type="dcterms:W3CDTF">2022-03-19T21:48:47Z</dcterms:created>
  <dcterms:modified xsi:type="dcterms:W3CDTF">2025-10-24T10:09:42Z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0x010100F3D090A6D2E6984FA965C5E78CB77039</vt:lpwstr>
  </property>
  <property fmtid="{D5CDD505-2E9C-101B-9397-08002B2CF9AE}" pid="3" name="MediaServiceImageTags">
    <vt:lpwstr/>
  </property>
</Properties>
</file>