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256" r:id="rId5"/>
    <p:sldId id="264" r:id="rId6"/>
    <p:sldId id="265" r:id="rId7"/>
    <p:sldId id="266" r:id="rId8"/>
    <p:sldId id="267" r:id="rId9"/>
    <p:sldId id="262" r:id="rId10"/>
    <p:sldId id="263" r:id="rId11"/>
    <p:sldId id="261" r:id="rId12"/>
    <p:sldId id="260" r:id="rId13"/>
    <p:sldId id="268" r:id="rId14"/>
    <p:sldId id="269" r:id="rId1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909ABE-23B0-4D45-A7FC-C63558145B0E}" v="41" dt="2020-05-14T09:41:21.4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ch Jakub" userId="fe00fcb4-bddb-4bbb-bfc8-253648a6af40" providerId="ADAL" clId="{3F909ABE-23B0-4D45-A7FC-C63558145B0E}"/>
    <pc:docChg chg="undo custSel mod addSld delSld modSld">
      <pc:chgData name="Cach Jakub" userId="fe00fcb4-bddb-4bbb-bfc8-253648a6af40" providerId="ADAL" clId="{3F909ABE-23B0-4D45-A7FC-C63558145B0E}" dt="2020-05-14T09:41:21.422" v="711"/>
      <pc:docMkLst>
        <pc:docMk/>
      </pc:docMkLst>
      <pc:sldChg chg="addSp modSp mod">
        <pc:chgData name="Cach Jakub" userId="fe00fcb4-bddb-4bbb-bfc8-253648a6af40" providerId="ADAL" clId="{3F909ABE-23B0-4D45-A7FC-C63558145B0E}" dt="2020-05-14T07:58:50.403" v="550" actId="1076"/>
        <pc:sldMkLst>
          <pc:docMk/>
          <pc:sldMk cId="1248799502" sldId="256"/>
        </pc:sldMkLst>
        <pc:picChg chg="add mod">
          <ac:chgData name="Cach Jakub" userId="fe00fcb4-bddb-4bbb-bfc8-253648a6af40" providerId="ADAL" clId="{3F909ABE-23B0-4D45-A7FC-C63558145B0E}" dt="2020-05-14T07:58:50.403" v="550" actId="1076"/>
          <ac:picMkLst>
            <pc:docMk/>
            <pc:sldMk cId="1248799502" sldId="256"/>
            <ac:picMk id="29" creationId="{7DCBE109-75FE-4B0E-8955-0FF0596231CC}"/>
          </ac:picMkLst>
        </pc:picChg>
      </pc:sldChg>
      <pc:sldChg chg="modSp del mod">
        <pc:chgData name="Cach Jakub" userId="fe00fcb4-bddb-4bbb-bfc8-253648a6af40" providerId="ADAL" clId="{3F909ABE-23B0-4D45-A7FC-C63558145B0E}" dt="2020-05-14T07:51:04.380" v="300" actId="2696"/>
        <pc:sldMkLst>
          <pc:docMk/>
          <pc:sldMk cId="3183743560" sldId="257"/>
        </pc:sldMkLst>
        <pc:spChg chg="mod">
          <ac:chgData name="Cach Jakub" userId="fe00fcb4-bddb-4bbb-bfc8-253648a6af40" providerId="ADAL" clId="{3F909ABE-23B0-4D45-A7FC-C63558145B0E}" dt="2020-05-14T07:48:24.150" v="278" actId="20577"/>
          <ac:spMkLst>
            <pc:docMk/>
            <pc:sldMk cId="3183743560" sldId="257"/>
            <ac:spMk id="3" creationId="{C7701C68-B2AB-48A5-A07D-2FED35AF340E}"/>
          </ac:spMkLst>
        </pc:spChg>
      </pc:sldChg>
      <pc:sldChg chg="delSp modSp del mod">
        <pc:chgData name="Cach Jakub" userId="fe00fcb4-bddb-4bbb-bfc8-253648a6af40" providerId="ADAL" clId="{3F909ABE-23B0-4D45-A7FC-C63558145B0E}" dt="2020-05-14T07:51:02.237" v="299" actId="2696"/>
        <pc:sldMkLst>
          <pc:docMk/>
          <pc:sldMk cId="3468942910" sldId="258"/>
        </pc:sldMkLst>
        <pc:picChg chg="del mod">
          <ac:chgData name="Cach Jakub" userId="fe00fcb4-bddb-4bbb-bfc8-253648a6af40" providerId="ADAL" clId="{3F909ABE-23B0-4D45-A7FC-C63558145B0E}" dt="2020-05-14T07:50:58.961" v="298" actId="478"/>
          <ac:picMkLst>
            <pc:docMk/>
            <pc:sldMk cId="3468942910" sldId="258"/>
            <ac:picMk id="2" creationId="{79CE6346-8C8F-42AC-85E5-446F678EA8C1}"/>
          </ac:picMkLst>
        </pc:picChg>
      </pc:sldChg>
      <pc:sldChg chg="addSp modSp mod">
        <pc:chgData name="Cach Jakub" userId="fe00fcb4-bddb-4bbb-bfc8-253648a6af40" providerId="ADAL" clId="{3F909ABE-23B0-4D45-A7FC-C63558145B0E}" dt="2020-05-14T09:41:19.258" v="710"/>
        <pc:sldMkLst>
          <pc:docMk/>
          <pc:sldMk cId="2224047746" sldId="260"/>
        </pc:sldMkLst>
        <pc:spChg chg="mod">
          <ac:chgData name="Cach Jakub" userId="fe00fcb4-bddb-4bbb-bfc8-253648a6af40" providerId="ADAL" clId="{3F909ABE-23B0-4D45-A7FC-C63558145B0E}" dt="2020-05-14T07:43:31.795" v="26" actId="20577"/>
          <ac:spMkLst>
            <pc:docMk/>
            <pc:sldMk cId="2224047746" sldId="260"/>
            <ac:spMk id="2" creationId="{A26B4EAF-382E-4EA3-927E-AA74E1E34E86}"/>
          </ac:spMkLst>
        </pc:spChg>
        <pc:spChg chg="mod">
          <ac:chgData name="Cach Jakub" userId="fe00fcb4-bddb-4bbb-bfc8-253648a6af40" providerId="ADAL" clId="{3F909ABE-23B0-4D45-A7FC-C63558145B0E}" dt="2020-05-14T08:07:31.541" v="673" actId="20577"/>
          <ac:spMkLst>
            <pc:docMk/>
            <pc:sldMk cId="2224047746" sldId="260"/>
            <ac:spMk id="3" creationId="{D92ABB8B-793A-4300-BCB5-FD390D4187CC}"/>
          </ac:spMkLst>
        </pc:spChg>
        <pc:spChg chg="add mod">
          <ac:chgData name="Cach Jakub" userId="fe00fcb4-bddb-4bbb-bfc8-253648a6af40" providerId="ADAL" clId="{3F909ABE-23B0-4D45-A7FC-C63558145B0E}" dt="2020-05-14T09:41:19.258" v="710"/>
          <ac:spMkLst>
            <pc:docMk/>
            <pc:sldMk cId="2224047746" sldId="260"/>
            <ac:spMk id="4" creationId="{147C7DFC-D8CA-4BBE-B09B-F23B418066ED}"/>
          </ac:spMkLst>
        </pc:spChg>
      </pc:sldChg>
      <pc:sldChg chg="addSp delSp modSp new mod setBg">
        <pc:chgData name="Cach Jakub" userId="fe00fcb4-bddb-4bbb-bfc8-253648a6af40" providerId="ADAL" clId="{3F909ABE-23B0-4D45-A7FC-C63558145B0E}" dt="2020-05-14T09:34:52.119" v="699"/>
        <pc:sldMkLst>
          <pc:docMk/>
          <pc:sldMk cId="2249202863" sldId="262"/>
        </pc:sldMkLst>
        <pc:spChg chg="add">
          <ac:chgData name="Cach Jakub" userId="fe00fcb4-bddb-4bbb-bfc8-253648a6af40" providerId="ADAL" clId="{3F909ABE-23B0-4D45-A7FC-C63558145B0E}" dt="2020-05-14T07:42:40.363" v="2" actId="26606"/>
          <ac:spMkLst>
            <pc:docMk/>
            <pc:sldMk cId="2249202863" sldId="262"/>
            <ac:spMk id="7" creationId="{32BC26D8-82FB-445E-AA49-62A77D7C1EE0}"/>
          </ac:spMkLst>
        </pc:spChg>
        <pc:spChg chg="add">
          <ac:chgData name="Cach Jakub" userId="fe00fcb4-bddb-4bbb-bfc8-253648a6af40" providerId="ADAL" clId="{3F909ABE-23B0-4D45-A7FC-C63558145B0E}" dt="2020-05-14T07:42:40.363" v="2" actId="26606"/>
          <ac:spMkLst>
            <pc:docMk/>
            <pc:sldMk cId="2249202863" sldId="262"/>
            <ac:spMk id="9" creationId="{CB44330D-EA18-4254-AA95-EB49948539B8}"/>
          </ac:spMkLst>
        </pc:spChg>
        <pc:picChg chg="add del mod">
          <ac:chgData name="Cach Jakub" userId="fe00fcb4-bddb-4bbb-bfc8-253648a6af40" providerId="ADAL" clId="{3F909ABE-23B0-4D45-A7FC-C63558145B0E}" dt="2020-05-14T09:34:48.613" v="698" actId="478"/>
          <ac:picMkLst>
            <pc:docMk/>
            <pc:sldMk cId="2249202863" sldId="262"/>
            <ac:picMk id="2" creationId="{276E4E19-8912-45FF-9145-69A1B359911D}"/>
          </ac:picMkLst>
        </pc:picChg>
        <pc:picChg chg="add">
          <ac:chgData name="Cach Jakub" userId="fe00fcb4-bddb-4bbb-bfc8-253648a6af40" providerId="ADAL" clId="{3F909ABE-23B0-4D45-A7FC-C63558145B0E}" dt="2020-05-14T09:34:52.119" v="699"/>
          <ac:picMkLst>
            <pc:docMk/>
            <pc:sldMk cId="2249202863" sldId="262"/>
            <ac:picMk id="3" creationId="{2290F834-663C-4E71-A347-CC26AE168C31}"/>
          </ac:picMkLst>
        </pc:picChg>
      </pc:sldChg>
      <pc:sldChg chg="addSp modSp new mod">
        <pc:chgData name="Cach Jakub" userId="fe00fcb4-bddb-4bbb-bfc8-253648a6af40" providerId="ADAL" clId="{3F909ABE-23B0-4D45-A7FC-C63558145B0E}" dt="2020-05-14T09:41:15.306" v="709"/>
        <pc:sldMkLst>
          <pc:docMk/>
          <pc:sldMk cId="3378895586" sldId="263"/>
        </pc:sldMkLst>
        <pc:spChg chg="mod">
          <ac:chgData name="Cach Jakub" userId="fe00fcb4-bddb-4bbb-bfc8-253648a6af40" providerId="ADAL" clId="{3F909ABE-23B0-4D45-A7FC-C63558145B0E}" dt="2020-05-14T07:43:40.980" v="39" actId="20577"/>
          <ac:spMkLst>
            <pc:docMk/>
            <pc:sldMk cId="3378895586" sldId="263"/>
            <ac:spMk id="2" creationId="{E793F8E8-E4A1-4717-9353-6C3A55CDF436}"/>
          </ac:spMkLst>
        </pc:spChg>
        <pc:spChg chg="mod">
          <ac:chgData name="Cach Jakub" userId="fe00fcb4-bddb-4bbb-bfc8-253648a6af40" providerId="ADAL" clId="{3F909ABE-23B0-4D45-A7FC-C63558145B0E}" dt="2020-05-14T07:52:43.710" v="380" actId="20577"/>
          <ac:spMkLst>
            <pc:docMk/>
            <pc:sldMk cId="3378895586" sldId="263"/>
            <ac:spMk id="3" creationId="{267946BD-A130-407C-8CFE-0FC2692AD893}"/>
          </ac:spMkLst>
        </pc:spChg>
        <pc:spChg chg="add mod">
          <ac:chgData name="Cach Jakub" userId="fe00fcb4-bddb-4bbb-bfc8-253648a6af40" providerId="ADAL" clId="{3F909ABE-23B0-4D45-A7FC-C63558145B0E}" dt="2020-05-14T09:41:15.306" v="709"/>
          <ac:spMkLst>
            <pc:docMk/>
            <pc:sldMk cId="3378895586" sldId="263"/>
            <ac:spMk id="4" creationId="{F58950C8-3862-44B0-BA10-A1FF3EB3D3BA}"/>
          </ac:spMkLst>
        </pc:spChg>
      </pc:sldChg>
      <pc:sldChg chg="addSp delSp modSp new mod setBg">
        <pc:chgData name="Cach Jakub" userId="fe00fcb4-bddb-4bbb-bfc8-253648a6af40" providerId="ADAL" clId="{3F909ABE-23B0-4D45-A7FC-C63558145B0E}" dt="2020-05-14T08:21:12.435" v="697" actId="14100"/>
        <pc:sldMkLst>
          <pc:docMk/>
          <pc:sldMk cId="1098881248" sldId="264"/>
        </pc:sldMkLst>
        <pc:spChg chg="add">
          <ac:chgData name="Cach Jakub" userId="fe00fcb4-bddb-4bbb-bfc8-253648a6af40" providerId="ADAL" clId="{3F909ABE-23B0-4D45-A7FC-C63558145B0E}" dt="2020-05-14T07:45:04.878" v="153" actId="26606"/>
          <ac:spMkLst>
            <pc:docMk/>
            <pc:sldMk cId="1098881248" sldId="264"/>
            <ac:spMk id="7" creationId="{32BC26D8-82FB-445E-AA49-62A77D7C1EE0}"/>
          </ac:spMkLst>
        </pc:spChg>
        <pc:spChg chg="add">
          <ac:chgData name="Cach Jakub" userId="fe00fcb4-bddb-4bbb-bfc8-253648a6af40" providerId="ADAL" clId="{3F909ABE-23B0-4D45-A7FC-C63558145B0E}" dt="2020-05-14T07:45:04.878" v="153" actId="26606"/>
          <ac:spMkLst>
            <pc:docMk/>
            <pc:sldMk cId="1098881248" sldId="264"/>
            <ac:spMk id="9" creationId="{CB44330D-EA18-4254-AA95-EB49948539B8}"/>
          </ac:spMkLst>
        </pc:spChg>
        <pc:picChg chg="add del mod">
          <ac:chgData name="Cach Jakub" userId="fe00fcb4-bddb-4bbb-bfc8-253648a6af40" providerId="ADAL" clId="{3F909ABE-23B0-4D45-A7FC-C63558145B0E}" dt="2020-05-14T08:18:17.886" v="674" actId="478"/>
          <ac:picMkLst>
            <pc:docMk/>
            <pc:sldMk cId="1098881248" sldId="264"/>
            <ac:picMk id="2" creationId="{AC2E5CD7-3CFE-48F3-ABF7-9DDDB19B3EA8}"/>
          </ac:picMkLst>
        </pc:picChg>
        <pc:picChg chg="add del mod">
          <ac:chgData name="Cach Jakub" userId="fe00fcb4-bddb-4bbb-bfc8-253648a6af40" providerId="ADAL" clId="{3F909ABE-23B0-4D45-A7FC-C63558145B0E}" dt="2020-05-14T08:18:36.643" v="678" actId="478"/>
          <ac:picMkLst>
            <pc:docMk/>
            <pc:sldMk cId="1098881248" sldId="264"/>
            <ac:picMk id="3" creationId="{03981E99-9B11-4B0D-BA9D-DB4A9F5C1503}"/>
          </ac:picMkLst>
        </pc:picChg>
        <pc:picChg chg="add del">
          <ac:chgData name="Cach Jakub" userId="fe00fcb4-bddb-4bbb-bfc8-253648a6af40" providerId="ADAL" clId="{3F909ABE-23B0-4D45-A7FC-C63558145B0E}" dt="2020-05-14T08:19:05.975" v="680" actId="478"/>
          <ac:picMkLst>
            <pc:docMk/>
            <pc:sldMk cId="1098881248" sldId="264"/>
            <ac:picMk id="4" creationId="{5F14DAE5-5FB6-4A2A-8708-076D82C595E0}"/>
          </ac:picMkLst>
        </pc:picChg>
        <pc:picChg chg="add mod">
          <ac:chgData name="Cach Jakub" userId="fe00fcb4-bddb-4bbb-bfc8-253648a6af40" providerId="ADAL" clId="{3F909ABE-23B0-4D45-A7FC-C63558145B0E}" dt="2020-05-14T08:21:12.435" v="697" actId="14100"/>
          <ac:picMkLst>
            <pc:docMk/>
            <pc:sldMk cId="1098881248" sldId="264"/>
            <ac:picMk id="5" creationId="{0C330B55-90CF-4FCB-9294-6FCC6CEDF24F}"/>
          </ac:picMkLst>
        </pc:picChg>
      </pc:sldChg>
      <pc:sldChg chg="modSp new mod">
        <pc:chgData name="Cach Jakub" userId="fe00fcb4-bddb-4bbb-bfc8-253648a6af40" providerId="ADAL" clId="{3F909ABE-23B0-4D45-A7FC-C63558145B0E}" dt="2020-05-14T09:40:57.171" v="707" actId="120"/>
        <pc:sldMkLst>
          <pc:docMk/>
          <pc:sldMk cId="2937180136" sldId="265"/>
        </pc:sldMkLst>
        <pc:spChg chg="mod">
          <ac:chgData name="Cach Jakub" userId="fe00fcb4-bddb-4bbb-bfc8-253648a6af40" providerId="ADAL" clId="{3F909ABE-23B0-4D45-A7FC-C63558145B0E}" dt="2020-05-14T07:48:38.240" v="295" actId="20577"/>
          <ac:spMkLst>
            <pc:docMk/>
            <pc:sldMk cId="2937180136" sldId="265"/>
            <ac:spMk id="2" creationId="{FB54D35B-65B4-4BEA-95C8-CCE51541D7E6}"/>
          </ac:spMkLst>
        </pc:spChg>
        <pc:spChg chg="mod">
          <ac:chgData name="Cach Jakub" userId="fe00fcb4-bddb-4bbb-bfc8-253648a6af40" providerId="ADAL" clId="{3F909ABE-23B0-4D45-A7FC-C63558145B0E}" dt="2020-05-14T07:55:47.300" v="404" actId="20577"/>
          <ac:spMkLst>
            <pc:docMk/>
            <pc:sldMk cId="2937180136" sldId="265"/>
            <ac:spMk id="3" creationId="{146A2DAE-7E08-4899-A7B7-6B1B51429DE2}"/>
          </ac:spMkLst>
        </pc:spChg>
        <pc:spChg chg="mod">
          <ac:chgData name="Cach Jakub" userId="fe00fcb4-bddb-4bbb-bfc8-253648a6af40" providerId="ADAL" clId="{3F909ABE-23B0-4D45-A7FC-C63558145B0E}" dt="2020-05-14T09:40:57.171" v="707" actId="120"/>
          <ac:spMkLst>
            <pc:docMk/>
            <pc:sldMk cId="2937180136" sldId="265"/>
            <ac:spMk id="4" creationId="{EA3FF372-7CB9-49DA-B6DB-25A786A0B005}"/>
          </ac:spMkLst>
        </pc:spChg>
      </pc:sldChg>
      <pc:sldChg chg="addSp delSp modSp new mod setBg">
        <pc:chgData name="Cach Jakub" userId="fe00fcb4-bddb-4bbb-bfc8-253648a6af40" providerId="ADAL" clId="{3F909ABE-23B0-4D45-A7FC-C63558145B0E}" dt="2020-05-14T08:21:01.218" v="695" actId="1076"/>
        <pc:sldMkLst>
          <pc:docMk/>
          <pc:sldMk cId="2832130330" sldId="266"/>
        </pc:sldMkLst>
        <pc:spChg chg="add">
          <ac:chgData name="Cach Jakub" userId="fe00fcb4-bddb-4bbb-bfc8-253648a6af40" providerId="ADAL" clId="{3F909ABE-23B0-4D45-A7FC-C63558145B0E}" dt="2020-05-14T07:46:24.578" v="239" actId="26606"/>
          <ac:spMkLst>
            <pc:docMk/>
            <pc:sldMk cId="2832130330" sldId="266"/>
            <ac:spMk id="7" creationId="{32BC26D8-82FB-445E-AA49-62A77D7C1EE0}"/>
          </ac:spMkLst>
        </pc:spChg>
        <pc:spChg chg="add">
          <ac:chgData name="Cach Jakub" userId="fe00fcb4-bddb-4bbb-bfc8-253648a6af40" providerId="ADAL" clId="{3F909ABE-23B0-4D45-A7FC-C63558145B0E}" dt="2020-05-14T07:46:24.578" v="239" actId="26606"/>
          <ac:spMkLst>
            <pc:docMk/>
            <pc:sldMk cId="2832130330" sldId="266"/>
            <ac:spMk id="9" creationId="{CB44330D-EA18-4254-AA95-EB49948539B8}"/>
          </ac:spMkLst>
        </pc:spChg>
        <pc:graphicFrameChg chg="add mod">
          <ac:chgData name="Cach Jakub" userId="fe00fcb4-bddb-4bbb-bfc8-253648a6af40" providerId="ADAL" clId="{3F909ABE-23B0-4D45-A7FC-C63558145B0E}" dt="2020-05-14T08:20:49.862" v="691"/>
          <ac:graphicFrameMkLst>
            <pc:docMk/>
            <pc:sldMk cId="2832130330" sldId="266"/>
            <ac:graphicFrameMk id="5" creationId="{B64AC313-F458-4C97-A8A2-09ED7B49A1D7}"/>
          </ac:graphicFrameMkLst>
        </pc:graphicFrameChg>
        <pc:picChg chg="add del mod">
          <ac:chgData name="Cach Jakub" userId="fe00fcb4-bddb-4bbb-bfc8-253648a6af40" providerId="ADAL" clId="{3F909ABE-23B0-4D45-A7FC-C63558145B0E}" dt="2020-05-14T08:20:17.485" v="684" actId="478"/>
          <ac:picMkLst>
            <pc:docMk/>
            <pc:sldMk cId="2832130330" sldId="266"/>
            <ac:picMk id="2" creationId="{C6793671-3045-4684-8261-1C632FBBC6A6}"/>
          </ac:picMkLst>
        </pc:picChg>
        <pc:picChg chg="add mod">
          <ac:chgData name="Cach Jakub" userId="fe00fcb4-bddb-4bbb-bfc8-253648a6af40" providerId="ADAL" clId="{3F909ABE-23B0-4D45-A7FC-C63558145B0E}" dt="2020-05-14T08:21:01.218" v="695" actId="1076"/>
          <ac:picMkLst>
            <pc:docMk/>
            <pc:sldMk cId="2832130330" sldId="266"/>
            <ac:picMk id="3" creationId="{E7DA0AFF-073D-460F-841F-EB776739F51C}"/>
          </ac:picMkLst>
        </pc:picChg>
      </pc:sldChg>
      <pc:sldChg chg="addSp modSp new mod">
        <pc:chgData name="Cach Jakub" userId="fe00fcb4-bddb-4bbb-bfc8-253648a6af40" providerId="ADAL" clId="{3F909ABE-23B0-4D45-A7FC-C63558145B0E}" dt="2020-05-14T09:41:11.222" v="708"/>
        <pc:sldMkLst>
          <pc:docMk/>
          <pc:sldMk cId="3016254351" sldId="267"/>
        </pc:sldMkLst>
        <pc:spChg chg="mod">
          <ac:chgData name="Cach Jakub" userId="fe00fcb4-bddb-4bbb-bfc8-253648a6af40" providerId="ADAL" clId="{3F909ABE-23B0-4D45-A7FC-C63558145B0E}" dt="2020-05-14T07:47:00.637" v="253" actId="20577"/>
          <ac:spMkLst>
            <pc:docMk/>
            <pc:sldMk cId="3016254351" sldId="267"/>
            <ac:spMk id="2" creationId="{EDDB7A2E-D62C-4C52-BB07-868B3E968E43}"/>
          </ac:spMkLst>
        </pc:spChg>
        <pc:spChg chg="mod">
          <ac:chgData name="Cach Jakub" userId="fe00fcb4-bddb-4bbb-bfc8-253648a6af40" providerId="ADAL" clId="{3F909ABE-23B0-4D45-A7FC-C63558145B0E}" dt="2020-05-14T07:47:44.254" v="269" actId="20577"/>
          <ac:spMkLst>
            <pc:docMk/>
            <pc:sldMk cId="3016254351" sldId="267"/>
            <ac:spMk id="3" creationId="{FD9C40F9-EE98-4E89-A275-052E632F75EE}"/>
          </ac:spMkLst>
        </pc:spChg>
        <pc:spChg chg="add mod">
          <ac:chgData name="Cach Jakub" userId="fe00fcb4-bddb-4bbb-bfc8-253648a6af40" providerId="ADAL" clId="{3F909ABE-23B0-4D45-A7FC-C63558145B0E}" dt="2020-05-14T09:41:11.222" v="708"/>
          <ac:spMkLst>
            <pc:docMk/>
            <pc:sldMk cId="3016254351" sldId="267"/>
            <ac:spMk id="4" creationId="{4B6A8934-BC32-42DE-8D1E-A0A786C0047C}"/>
          </ac:spMkLst>
        </pc:spChg>
      </pc:sldChg>
      <pc:sldChg chg="addSp modSp new mod">
        <pc:chgData name="Cach Jakub" userId="fe00fcb4-bddb-4bbb-bfc8-253648a6af40" providerId="ADAL" clId="{3F909ABE-23B0-4D45-A7FC-C63558145B0E}" dt="2020-05-14T09:41:21.422" v="711"/>
        <pc:sldMkLst>
          <pc:docMk/>
          <pc:sldMk cId="2975038397" sldId="268"/>
        </pc:sldMkLst>
        <pc:spChg chg="mod">
          <ac:chgData name="Cach Jakub" userId="fe00fcb4-bddb-4bbb-bfc8-253648a6af40" providerId="ADAL" clId="{3F909ABE-23B0-4D45-A7FC-C63558145B0E}" dt="2020-05-14T07:54:43.658" v="395" actId="20577"/>
          <ac:spMkLst>
            <pc:docMk/>
            <pc:sldMk cId="2975038397" sldId="268"/>
            <ac:spMk id="2" creationId="{172D6BBC-265F-4F77-BB2A-7795B095F2A1}"/>
          </ac:spMkLst>
        </pc:spChg>
        <pc:spChg chg="mod">
          <ac:chgData name="Cach Jakub" userId="fe00fcb4-bddb-4bbb-bfc8-253648a6af40" providerId="ADAL" clId="{3F909ABE-23B0-4D45-A7FC-C63558145B0E}" dt="2020-05-14T08:03:00.014" v="597" actId="20577"/>
          <ac:spMkLst>
            <pc:docMk/>
            <pc:sldMk cId="2975038397" sldId="268"/>
            <ac:spMk id="3" creationId="{95120286-2281-452D-82AB-60776F5B63BB}"/>
          </ac:spMkLst>
        </pc:spChg>
        <pc:spChg chg="add mod">
          <ac:chgData name="Cach Jakub" userId="fe00fcb4-bddb-4bbb-bfc8-253648a6af40" providerId="ADAL" clId="{3F909ABE-23B0-4D45-A7FC-C63558145B0E}" dt="2020-05-14T09:41:21.422" v="711"/>
          <ac:spMkLst>
            <pc:docMk/>
            <pc:sldMk cId="2975038397" sldId="268"/>
            <ac:spMk id="4" creationId="{38D2336B-EB76-40EB-B4AB-0AA5DBD457A7}"/>
          </ac:spMkLst>
        </pc:spChg>
      </pc:sldChg>
      <pc:sldChg chg="addSp delSp modSp new mod">
        <pc:chgData name="Cach Jakub" userId="fe00fcb4-bddb-4bbb-bfc8-253648a6af40" providerId="ADAL" clId="{3F909ABE-23B0-4D45-A7FC-C63558145B0E}" dt="2020-05-14T08:06:29.988" v="672" actId="1076"/>
        <pc:sldMkLst>
          <pc:docMk/>
          <pc:sldMk cId="2970037582" sldId="269"/>
        </pc:sldMkLst>
        <pc:spChg chg="del">
          <ac:chgData name="Cach Jakub" userId="fe00fcb4-bddb-4bbb-bfc8-253648a6af40" providerId="ADAL" clId="{3F909ABE-23B0-4D45-A7FC-C63558145B0E}" dt="2020-05-14T08:02:04.753" v="576" actId="478"/>
          <ac:spMkLst>
            <pc:docMk/>
            <pc:sldMk cId="2970037582" sldId="269"/>
            <ac:spMk id="2" creationId="{1F9140DF-FC1E-4240-9952-9CAA4E23AB87}"/>
          </ac:spMkLst>
        </pc:spChg>
        <pc:spChg chg="mod">
          <ac:chgData name="Cach Jakub" userId="fe00fcb4-bddb-4bbb-bfc8-253648a6af40" providerId="ADAL" clId="{3F909ABE-23B0-4D45-A7FC-C63558145B0E}" dt="2020-05-14T08:05:32.816" v="639" actId="20577"/>
          <ac:spMkLst>
            <pc:docMk/>
            <pc:sldMk cId="2970037582" sldId="269"/>
            <ac:spMk id="3" creationId="{ACE885B3-4A9F-48D9-A693-BE2155D03BA7}"/>
          </ac:spMkLst>
        </pc:spChg>
        <pc:spChg chg="add mod">
          <ac:chgData name="Cach Jakub" userId="fe00fcb4-bddb-4bbb-bfc8-253648a6af40" providerId="ADAL" clId="{3F909ABE-23B0-4D45-A7FC-C63558145B0E}" dt="2020-05-14T08:06:29.988" v="672" actId="1076"/>
          <ac:spMkLst>
            <pc:docMk/>
            <pc:sldMk cId="2970037582" sldId="269"/>
            <ac:spMk id="4" creationId="{E9A1E7D6-5C64-4548-B476-436AC1EE2A1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445AA5-AA06-4FC2-9A8E-2592F416A1DA}" type="datetimeFigureOut">
              <a:rPr lang="cs-CZ" smtClean="0"/>
              <a:t>14.05.2020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08C172-3CC4-438C-84C0-853F7606E26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601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A42493-2152-445B-93C6-A8527A1436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BCA8DA8-66DE-43C4-9A4E-19E2B7BEB0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77F5009-C1B2-4FF9-A796-216A05923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A892-6DB2-46A6-9C84-C3F37B80AD9F}" type="datetimeFigureOut">
              <a:rPr lang="cs-CZ" smtClean="0"/>
              <a:t>14.05.2020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446758D-F7DA-48B7-AFE2-79FCDA32C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C2B3255-2152-4990-86A8-A2BE7425C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3C285-1B22-4EEC-B572-C934314CEE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0366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B6D952-7C71-464F-AA1A-6680A5971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F0C90E3-7D07-41DE-A262-DE6692FBCF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34F7BF1-065C-445A-9D69-61DC4CD2D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A892-6DB2-46A6-9C84-C3F37B80AD9F}" type="datetimeFigureOut">
              <a:rPr lang="cs-CZ" smtClean="0"/>
              <a:t>14.05.2020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40A6B71-0150-4E23-9A29-085939C75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7294EA2-6157-48E3-8BA8-22DF7EFC6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3C285-1B22-4EEC-B572-C934314CEE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6183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6AB88E0C-DACE-4A57-AC9A-B467D54DCE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0037704-CE2F-457C-A173-AF18736043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400C73B-80F3-4310-8C77-5AD5D115A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A892-6DB2-46A6-9C84-C3F37B80AD9F}" type="datetimeFigureOut">
              <a:rPr lang="cs-CZ" smtClean="0"/>
              <a:t>14.05.2020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CA69E41-64C1-486E-9A91-BB3F8CD6F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DC31433-EEA7-4219-9ACE-0292A34DE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3C285-1B22-4EEC-B572-C934314CEE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7371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916534-5D18-491C-A98E-BB3E9DF86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9E7E066-0E25-48F3-8AD9-EA16256C95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53F0D8C-1721-4BDF-B2BC-CF69C58D3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A892-6DB2-46A6-9C84-C3F37B80AD9F}" type="datetimeFigureOut">
              <a:rPr lang="cs-CZ" smtClean="0"/>
              <a:t>14.05.2020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C3E2308-D31F-4095-A098-137B342C4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7F12351-7C4C-4599-93BF-551307229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3C285-1B22-4EEC-B572-C934314CEE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7811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03C512-1B7B-4561-BBC1-51CFBEDE0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FCADC05-7216-4A6E-94D3-70EBB7B92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76E1B91-37A6-47DA-8A6B-430204B8B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A892-6DB2-46A6-9C84-C3F37B80AD9F}" type="datetimeFigureOut">
              <a:rPr lang="cs-CZ" smtClean="0"/>
              <a:t>14.05.2020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893CC19-5AB7-485F-8CD8-BC6F47D4F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1A8C5C2-08A7-4B49-AEF3-F6B167B68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3C285-1B22-4EEC-B572-C934314CEE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0601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0431BA-3017-41E2-8D2F-12D551318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403B98-07E0-49EB-B4E2-539B532ECD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3E0AE5A-FDF4-4CC4-BBB6-CA63B0B25E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01602FA-4501-4D29-845D-4344B4301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A892-6DB2-46A6-9C84-C3F37B80AD9F}" type="datetimeFigureOut">
              <a:rPr lang="cs-CZ" smtClean="0"/>
              <a:t>14.05.2020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46F49FB-E0A8-4C0F-B525-50BC7A6E5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A62158E-112E-4218-ACE3-674BA29BF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3C285-1B22-4EEC-B572-C934314CEE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0123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B933A9-A8E0-4DB7-8157-0CBF657E0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C362C3B-92F4-45D9-B053-1D3EE1FCF3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B657671-5552-4938-8569-7793FA6E37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A187D30E-99AB-4873-9349-8159D0BCB6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829260A-E67E-440A-8058-C58545103C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7D137CD4-284F-4AA1-8265-0E1FF38C9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A892-6DB2-46A6-9C84-C3F37B80AD9F}" type="datetimeFigureOut">
              <a:rPr lang="cs-CZ" smtClean="0"/>
              <a:t>14.05.2020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0897E091-76A2-4D3B-907E-F23646ED0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BFC07A92-DC41-4DD7-B895-BE816A147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3C285-1B22-4EEC-B572-C934314CEE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5330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8DD99D-943B-4393-B4A1-4AAF5C71D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68E8A7AF-31A5-4447-B35E-0438BF4B5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A892-6DB2-46A6-9C84-C3F37B80AD9F}" type="datetimeFigureOut">
              <a:rPr lang="cs-CZ" smtClean="0"/>
              <a:t>14.05.2020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34F6056-28E5-4374-AEFA-5722DCF50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825D903-E358-41EA-B6D5-AF521CD73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3C285-1B22-4EEC-B572-C934314CEE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4883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FD20ED49-ACF9-48CD-82BC-6C8E3B8DC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A892-6DB2-46A6-9C84-C3F37B80AD9F}" type="datetimeFigureOut">
              <a:rPr lang="cs-CZ" smtClean="0"/>
              <a:t>14.05.2020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F942BB60-1A6F-4A02-978D-85FDFFD5D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CE60284-E308-4DD8-965F-CDFCAFA0C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3C285-1B22-4EEC-B572-C934314CEE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6395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7FA60E-15DE-4254-A3C5-E55CBE17C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504F97B-1611-4573-A02F-AEEA9D03F4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EF8E607-F960-4216-AA33-0596BC465C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5CE84DE-D9D5-4D08-B9D8-3FF561617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A892-6DB2-46A6-9C84-C3F37B80AD9F}" type="datetimeFigureOut">
              <a:rPr lang="cs-CZ" smtClean="0"/>
              <a:t>14.05.2020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CBAD6B5-62DF-4B7C-9FF4-F23A1DE5A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12AF886-06D1-4802-820D-59C2590B9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3C285-1B22-4EEC-B572-C934314CEE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4912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DBE72F-81C5-48C1-AAC3-FDA1DFD04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5347488C-78EC-4063-8A9A-AA29C5630E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845D264-5243-468C-86AF-C2E2062DFC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1CB9394-DFC9-4878-B1D6-3738B5E75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A892-6DB2-46A6-9C84-C3F37B80AD9F}" type="datetimeFigureOut">
              <a:rPr lang="cs-CZ" smtClean="0"/>
              <a:t>14.05.2020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0754992-E1DE-4E5D-B009-781626C93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A63A29C-5BC9-43D8-A3C7-FBFDA96F8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3C285-1B22-4EEC-B572-C934314CEE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2731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D69A3B14-6594-4FD8-AA47-B88F8FA09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4F75F43-2B5C-4E67-99A2-B481B4C444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96433D7-2907-4EEC-89E8-3956FA7803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5A892-6DB2-46A6-9C84-C3F37B80AD9F}" type="datetimeFigureOut">
              <a:rPr lang="cs-CZ" smtClean="0"/>
              <a:t>14.05.2020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3F10858-31F9-4E41-8F12-D919B9B681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9B0BFAF-7D58-49F9-B0CE-46FA617317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3C285-1B22-4EEC-B572-C934314CEE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3817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7">
            <a:extLst>
              <a:ext uri="{FF2B5EF4-FFF2-40B4-BE49-F238E27FC236}">
                <a16:creationId xmlns:a16="http://schemas.microsoft.com/office/drawing/2014/main" id="{FD4AD0ED-45F1-4AB2-8C18-7DED238A0F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9">
            <a:extLst>
              <a:ext uri="{FF2B5EF4-FFF2-40B4-BE49-F238E27FC236}">
                <a16:creationId xmlns:a16="http://schemas.microsoft.com/office/drawing/2014/main" id="{B7430622-9855-482E-98A8-1FAECC9090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15C76D5-716D-420A-ABDC-55BF6D9ED2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2075420"/>
            <a:ext cx="12048729" cy="4093306"/>
            <a:chOff x="1" y="2075420"/>
            <a:chExt cx="12048729" cy="4093306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79875022-E2DB-4A9E-8832-E7009F0E40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7942191" y="2507571"/>
              <a:ext cx="3563871" cy="3563871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DBFBDCA6-4D2C-451E-8205-8C334DCEEE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435065" y="4048931"/>
              <a:ext cx="1381607" cy="1381607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E395B2B7-3263-461B-8800-669EBE8842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" y="2075420"/>
              <a:ext cx="3144364" cy="314436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20000"/>
                  </a:schemeClr>
                </a:gs>
                <a:gs pos="100000">
                  <a:schemeClr val="tx2">
                    <a:lumMod val="50000"/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A727DC78-6D51-415D-878D-516F840FB6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2600000">
              <a:off x="10150845" y="4270841"/>
              <a:ext cx="1897885" cy="1897885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10000"/>
                  </a:schemeClr>
                </a:gs>
                <a:gs pos="100000">
                  <a:schemeClr val="tx2">
                    <a:lumMod val="75000"/>
                    <a:alpha val="2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8405FB7A-34E4-454E-80C1-3AF31F6003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046780" y="3040492"/>
              <a:ext cx="2579322" cy="2579322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C56EC0F8-CE39-4C95-B52D-033DBF561C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224640" y="3193975"/>
              <a:ext cx="2243193" cy="2243193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1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1869BCA5-0926-4A25-AA94-373DC4F256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43326" y="609600"/>
            <a:ext cx="8229600" cy="2819399"/>
          </a:xfrm>
          <a:noFill/>
        </p:spPr>
        <p:txBody>
          <a:bodyPr anchor="b">
            <a:normAutofit/>
          </a:bodyPr>
          <a:lstStyle/>
          <a:p>
            <a:r>
              <a:rPr lang="cs-CZ" sz="4800" b="1">
                <a:solidFill>
                  <a:schemeClr val="bg1"/>
                </a:solidFill>
              </a:rPr>
              <a:t>Dopad pandemie koronaviru COVID-19 na investiční aktivity a plány municipalit</a:t>
            </a:r>
            <a:endParaRPr lang="cs-CZ" sz="4800">
              <a:solidFill>
                <a:schemeClr val="bg1"/>
              </a:solidFill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6214645-02A9-4B31-A181-3731BDC4E6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3326" y="3522428"/>
            <a:ext cx="8229600" cy="2607079"/>
          </a:xfrm>
          <a:noFill/>
        </p:spPr>
        <p:txBody>
          <a:bodyPr anchor="t">
            <a:normAutofit/>
          </a:bodyPr>
          <a:lstStyle/>
          <a:p>
            <a:endParaRPr lang="cs-CZ">
              <a:solidFill>
                <a:schemeClr val="bg1"/>
              </a:solidFill>
            </a:endParaRPr>
          </a:p>
          <a:p>
            <a:r>
              <a:rPr lang="cs-CZ">
                <a:solidFill>
                  <a:schemeClr val="bg1"/>
                </a:solidFill>
              </a:rPr>
              <a:t>Dotazníkové šetření</a:t>
            </a:r>
          </a:p>
          <a:p>
            <a:endParaRPr lang="cs-CZ">
              <a:solidFill>
                <a:schemeClr val="bg1"/>
              </a:solidFill>
            </a:endParaRPr>
          </a:p>
          <a:p>
            <a:r>
              <a:rPr lang="cs-CZ">
                <a:solidFill>
                  <a:schemeClr val="bg1"/>
                </a:solidFill>
              </a:rPr>
              <a:t>Svaz měst a obcí České republiky a CzechInvest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3162FBC-1EE8-4355-8B2B-CB9A5B4BD5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38146" y="1042605"/>
            <a:ext cx="2796461" cy="71125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alpha val="0"/>
                </a:schemeClr>
              </a:gs>
              <a:gs pos="100000">
                <a:schemeClr val="tx2">
                  <a:lumMod val="75000"/>
                  <a:alpha val="1000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2940EF9-7ECF-49BA-8F14-5EBC7ADE07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59539" y="317578"/>
            <a:ext cx="548640" cy="549007"/>
            <a:chOff x="7029447" y="3514725"/>
            <a:chExt cx="1285875" cy="54900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DF9A5AE3-5A1E-4528-BDC2-D32A66EFFD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039C6801-3BB8-4C41-9385-D9CE4F1485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D8EA6929-FF51-4E95-8E16-80E9F371AE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FBE91CBD-B19A-4299-90BD-CC3AB69766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26CE109B-4241-4CF1-B587-868774BB44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6140785"/>
            <a:ext cx="6095997" cy="711252"/>
          </a:xfrm>
          <a:prstGeom prst="rect">
            <a:avLst/>
          </a:prstGeom>
          <a:gradFill flip="none" rotWithShape="1">
            <a:gsLst>
              <a:gs pos="10000">
                <a:schemeClr val="tx2">
                  <a:lumMod val="50000"/>
                  <a:alpha val="10000"/>
                </a:schemeClr>
              </a:gs>
              <a:gs pos="100000">
                <a:schemeClr val="tx2">
                  <a:lumMod val="60000"/>
                  <a:lumOff val="40000"/>
                  <a:alpha val="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DD107650-C271-404F-98D8-BB8E7E0306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616345" y="5940560"/>
            <a:ext cx="1285875" cy="549007"/>
            <a:chOff x="7029447" y="3514725"/>
            <a:chExt cx="1285875" cy="549007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41F01725-EDBB-493E-A610-EF9ACBABB2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FC8E2A80-F420-488D-AE39-E20BC61B19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58A20B2-85E4-4C64-A75F-376DA772A4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88BDCE8-2392-4F5E-B6B4-AD19C903B9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9" name="Obrázek 28">
            <a:extLst>
              <a:ext uri="{FF2B5EF4-FFF2-40B4-BE49-F238E27FC236}">
                <a16:creationId xmlns:a16="http://schemas.microsoft.com/office/drawing/2014/main" id="{7DCBE109-75FE-4B0E-8955-0FF0596231C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011" y="470525"/>
            <a:ext cx="2435225" cy="6838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487995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2D6BBC-265F-4F77-BB2A-7795B095F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PODPORA STÁTU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5120286-2281-452D-82AB-60776F5B63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Potřeba prostředků dle priorit především na:</a:t>
            </a:r>
          </a:p>
          <a:p>
            <a:pPr lvl="1"/>
            <a:r>
              <a:rPr lang="cs-CZ" dirty="0"/>
              <a:t>místní komunikace </a:t>
            </a:r>
          </a:p>
          <a:p>
            <a:pPr lvl="1"/>
            <a:r>
              <a:rPr lang="cs-CZ" dirty="0"/>
              <a:t>ČOV, kanalizace, vodovody</a:t>
            </a:r>
          </a:p>
          <a:p>
            <a:pPr lvl="1"/>
            <a:r>
              <a:rPr lang="cs-CZ" dirty="0"/>
              <a:t>rozvoj bydlení</a:t>
            </a:r>
          </a:p>
          <a:p>
            <a:pPr lvl="1"/>
            <a:r>
              <a:rPr lang="cs-CZ" dirty="0"/>
              <a:t>školství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8D2336B-EB76-40EB-B4AB-0AA5DBD45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0117" y="5905850"/>
            <a:ext cx="11358694" cy="815625"/>
          </a:xfrm>
        </p:spPr>
        <p:txBody>
          <a:bodyPr/>
          <a:lstStyle/>
          <a:p>
            <a:pPr algn="l"/>
            <a:r>
              <a:rPr lang="cs-CZ" sz="1050" dirty="0"/>
              <a:t>Výsledky Dotazníkového šetření Svazu měst a obcí České republiky a agentury CzechInvest. Výsledky zpracovány ke dnu 13. května 2020, 9:30 (</a:t>
            </a:r>
            <a:r>
              <a:rPr lang="cs-CZ" sz="1050" dirty="0" err="1"/>
              <a:t>mezivýstup</a:t>
            </a:r>
            <a:r>
              <a:rPr lang="cs-CZ" sz="1050" dirty="0"/>
              <a:t>).</a:t>
            </a:r>
          </a:p>
          <a:p>
            <a:pPr algn="l"/>
            <a:r>
              <a:rPr lang="cs-CZ" sz="1050" dirty="0"/>
              <a:t>Odpovědi získány od 382 respondentů (měst, obcí, městských částí): obce do 1 000 obyv. 36,6 %; obce/města 1 001 až 10 tis. obyv. 47,6 %; města nad 10 tis. obyv. 8,4 %; statutární města 3,9 % (celkově 15); městské části/obvody 3,4 %.</a:t>
            </a:r>
          </a:p>
        </p:txBody>
      </p:sp>
    </p:spTree>
    <p:extLst>
      <p:ext uri="{BB962C8B-B14F-4D97-AF65-F5344CB8AC3E}">
        <p14:creationId xmlns:p14="http://schemas.microsoft.com/office/powerpoint/2010/main" val="29750383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CE885B3-4A9F-48D9-A693-BE2155D03B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b="1" dirty="0"/>
              <a:t>Kontakty:</a:t>
            </a:r>
          </a:p>
          <a:p>
            <a:pPr marL="0" indent="0">
              <a:buNone/>
            </a:pPr>
            <a:endParaRPr lang="cs-CZ" sz="2000" b="1" dirty="0"/>
          </a:p>
          <a:p>
            <a:pPr marL="0" indent="0">
              <a:buNone/>
            </a:pPr>
            <a:r>
              <a:rPr lang="cs-CZ" sz="2000" b="1" dirty="0"/>
              <a:t>Svaz měst a obcí České republiky</a:t>
            </a:r>
            <a:br>
              <a:rPr lang="cs-CZ" sz="2000" b="1" dirty="0"/>
            </a:br>
            <a:br>
              <a:rPr lang="cs-CZ" sz="2000" dirty="0"/>
            </a:br>
            <a:r>
              <a:rPr lang="cs-CZ" sz="2000" dirty="0"/>
              <a:t>5. května 1640/65 (budova Kongresového centra Praha, vstup číslo 9) </a:t>
            </a:r>
            <a:br>
              <a:rPr lang="cs-CZ" sz="2000" dirty="0"/>
            </a:br>
            <a:r>
              <a:rPr lang="cs-CZ" sz="2000" dirty="0"/>
              <a:t>140 00 Praha 4</a:t>
            </a:r>
            <a:br>
              <a:rPr lang="cs-CZ" sz="2000" dirty="0"/>
            </a:br>
            <a:br>
              <a:rPr lang="cs-CZ" sz="2000" dirty="0"/>
            </a:br>
            <a:r>
              <a:rPr lang="cs-CZ" sz="2000" dirty="0"/>
              <a:t>Tel.: +420 234 709 711/717</a:t>
            </a:r>
            <a:br>
              <a:rPr lang="cs-CZ" sz="2000" dirty="0"/>
            </a:br>
            <a:r>
              <a:rPr lang="cs-CZ" sz="2000" dirty="0"/>
              <a:t>E-mail: smocr@smocr.cz </a:t>
            </a:r>
            <a:br>
              <a:rPr lang="cs-CZ" sz="2000" dirty="0"/>
            </a:br>
            <a:r>
              <a:rPr lang="cs-CZ" sz="2000" dirty="0"/>
              <a:t>ID datové schránky: 5fkgwn3</a:t>
            </a:r>
            <a:br>
              <a:rPr lang="cs-CZ" sz="2000" dirty="0"/>
            </a:br>
            <a:endParaRPr lang="cs-CZ" sz="2000" dirty="0"/>
          </a:p>
          <a:p>
            <a:pPr marL="0" indent="0">
              <a:buNone/>
            </a:pPr>
            <a:r>
              <a:rPr lang="cs-CZ" sz="2000" b="1" dirty="0"/>
              <a:t>CzechInvest</a:t>
            </a:r>
          </a:p>
          <a:p>
            <a:pPr marL="0" indent="0">
              <a:buNone/>
            </a:pPr>
            <a:r>
              <a:rPr lang="cs-CZ" sz="2000" dirty="0"/>
              <a:t>Štěpánská 15 </a:t>
            </a:r>
            <a:br>
              <a:rPr lang="cs-CZ" sz="2000" dirty="0"/>
            </a:br>
            <a:r>
              <a:rPr lang="cs-CZ" sz="2000" dirty="0"/>
              <a:t>120 00 Praha 2</a:t>
            </a:r>
          </a:p>
          <a:p>
            <a:pPr marL="0" indent="0">
              <a:buNone/>
            </a:pPr>
            <a:r>
              <a:rPr lang="cs-CZ" sz="2000" dirty="0"/>
              <a:t>Tel.: +420 296 342 500</a:t>
            </a:r>
            <a:br>
              <a:rPr lang="cs-CZ" sz="2000" dirty="0"/>
            </a:br>
            <a:r>
              <a:rPr lang="cs-CZ" sz="2000" dirty="0"/>
              <a:t>E-mail: info@czechinvest.org</a:t>
            </a:r>
            <a:br>
              <a:rPr lang="cs-CZ" sz="2000" dirty="0"/>
            </a:br>
            <a:r>
              <a:rPr lang="cs-CZ" sz="2000" dirty="0"/>
              <a:t>ID datové schránky: cyrj9gf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E9A1E7D6-5C64-4548-B476-436AC1EE2A1A}"/>
              </a:ext>
            </a:extLst>
          </p:cNvPr>
          <p:cNvSpPr txBox="1"/>
          <p:nvPr/>
        </p:nvSpPr>
        <p:spPr>
          <a:xfrm>
            <a:off x="838200" y="681037"/>
            <a:ext cx="75500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/>
              <a:t>Děkujeme Vám za pozornost</a:t>
            </a:r>
          </a:p>
        </p:txBody>
      </p:sp>
    </p:spTree>
    <p:extLst>
      <p:ext uri="{BB962C8B-B14F-4D97-AF65-F5344CB8AC3E}">
        <p14:creationId xmlns:p14="http://schemas.microsoft.com/office/powerpoint/2010/main" val="2970037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0C330B55-90CF-4FCB-9294-6FCC6CEDF2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1780" y="480060"/>
            <a:ext cx="6723156" cy="5897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881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54D35B-65B4-4BEA-95C8-CCE51541D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ODSUNUTÉ/ODLOŽENÉ INVESTICE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6A2DAE-7E08-4899-A7B7-6B1B51429D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Počet odsunutých investic ve výběrovém vzorku činí 1 905 pro rok 2020.</a:t>
            </a:r>
          </a:p>
          <a:p>
            <a:r>
              <a:rPr lang="cs-CZ" dirty="0"/>
              <a:t>V rámci celé ČR se tak jedná cca o 23 tis. investic.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EA3FF372-7CB9-49DA-B6DB-25A786A0B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0117" y="5905850"/>
            <a:ext cx="11358694" cy="815625"/>
          </a:xfrm>
        </p:spPr>
        <p:txBody>
          <a:bodyPr/>
          <a:lstStyle/>
          <a:p>
            <a:pPr algn="l"/>
            <a:r>
              <a:rPr lang="cs-CZ" sz="1050" dirty="0"/>
              <a:t>Výsledky Dotazníkového šetření Svazu měst a obcí České republiky a agentury CzechInvest. Výsledky zpracovány ke dnu 13. května 2020, 9:30 (</a:t>
            </a:r>
            <a:r>
              <a:rPr lang="cs-CZ" sz="1050" dirty="0" err="1"/>
              <a:t>mezivýstup</a:t>
            </a:r>
            <a:r>
              <a:rPr lang="cs-CZ" sz="1050" dirty="0"/>
              <a:t>).</a:t>
            </a:r>
          </a:p>
          <a:p>
            <a:pPr algn="l"/>
            <a:r>
              <a:rPr lang="cs-CZ" sz="1050" dirty="0"/>
              <a:t>Odpovědi získány od 382 respondentů (měst, obcí, městských částí): obce do 1 000 obyv. 36,6 %; obce/města 1 001 až 10 tis. obyv. 47,6 %; města nad 10 tis. obyv. 8,4 %; statutární města 3,9 % (celkově 15); městské části/obvody 3,4 %.</a:t>
            </a:r>
          </a:p>
        </p:txBody>
      </p:sp>
    </p:spTree>
    <p:extLst>
      <p:ext uri="{BB962C8B-B14F-4D97-AF65-F5344CB8AC3E}">
        <p14:creationId xmlns:p14="http://schemas.microsoft.com/office/powerpoint/2010/main" val="2937180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E7DA0AFF-073D-460F-841F-EB776739F5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6409" y="489158"/>
            <a:ext cx="6716211" cy="5888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130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DB7A2E-D62C-4C52-BB07-868B3E968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RUŠENÍ INVESTIC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D9C40F9-EE98-4E89-A275-052E632F75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Počet úplně zrušených investic ve výběrovém vzorku činí 808 pro rok 2020.</a:t>
            </a:r>
          </a:p>
          <a:p>
            <a:r>
              <a:rPr lang="cs-CZ" dirty="0"/>
              <a:t>V rámci celé ČR se tak jedná o cca 10 tis. investic.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B6A8934-BC32-42DE-8D1E-A0A786C00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0117" y="5905850"/>
            <a:ext cx="11358694" cy="815625"/>
          </a:xfrm>
        </p:spPr>
        <p:txBody>
          <a:bodyPr/>
          <a:lstStyle/>
          <a:p>
            <a:pPr algn="l"/>
            <a:r>
              <a:rPr lang="cs-CZ" sz="1050" dirty="0"/>
              <a:t>Výsledky Dotazníkového šetření Svazu měst a obcí České republiky a agentury CzechInvest. Výsledky zpracovány ke dnu 13. května 2020, 9:30 (</a:t>
            </a:r>
            <a:r>
              <a:rPr lang="cs-CZ" sz="1050" dirty="0" err="1"/>
              <a:t>mezivýstup</a:t>
            </a:r>
            <a:r>
              <a:rPr lang="cs-CZ" sz="1050" dirty="0"/>
              <a:t>).</a:t>
            </a:r>
          </a:p>
          <a:p>
            <a:pPr algn="l"/>
            <a:r>
              <a:rPr lang="cs-CZ" sz="1050" dirty="0"/>
              <a:t>Odpovědi získány od 382 respondentů (měst, obcí, městských částí): obce do 1 000 obyv. 36,6 %; obce/města 1 001 až 10 tis. obyv. 47,6 %; města nad 10 tis. obyv. 8,4 %; statutární města 3,9 % (celkově 15); městské části/obvody 3,4 %.</a:t>
            </a:r>
          </a:p>
        </p:txBody>
      </p:sp>
    </p:spTree>
    <p:extLst>
      <p:ext uri="{BB962C8B-B14F-4D97-AF65-F5344CB8AC3E}">
        <p14:creationId xmlns:p14="http://schemas.microsoft.com/office/powerpoint/2010/main" val="3016254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2290F834-663C-4E71-A347-CC26AE168C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1131" y="725189"/>
            <a:ext cx="7309738" cy="5407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2028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93F8E8-E4A1-4717-9353-6C3A55CDF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DAŇOVÉ PŘÍJMY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67946BD-A130-407C-8CFE-0FC2692AD8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Polovina obcí očekává propad daňových příjmů o více než 5 %, třetina obcí očekává pokles o více než 10 %.</a:t>
            </a:r>
          </a:p>
          <a:p>
            <a:r>
              <a:rPr lang="cs-CZ" dirty="0"/>
              <a:t>Rozptyl odpovědí vypovídá o vysoké nejistotě očekávaných příjmů.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58950C8-3862-44B0-BA10-A1FF3EB3D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0117" y="5905850"/>
            <a:ext cx="11358694" cy="815625"/>
          </a:xfrm>
        </p:spPr>
        <p:txBody>
          <a:bodyPr/>
          <a:lstStyle/>
          <a:p>
            <a:pPr algn="l"/>
            <a:r>
              <a:rPr lang="cs-CZ" sz="1050" dirty="0"/>
              <a:t>Výsledky Dotazníkového šetření Svazu měst a obcí České republiky a agentury CzechInvest. Výsledky zpracovány ke dnu 13. května 2020, 9:30 (</a:t>
            </a:r>
            <a:r>
              <a:rPr lang="cs-CZ" sz="1050" dirty="0" err="1"/>
              <a:t>mezivýstup</a:t>
            </a:r>
            <a:r>
              <a:rPr lang="cs-CZ" sz="1050" dirty="0"/>
              <a:t>).</a:t>
            </a:r>
          </a:p>
          <a:p>
            <a:pPr algn="l"/>
            <a:r>
              <a:rPr lang="cs-CZ" sz="1050" dirty="0"/>
              <a:t>Odpovědi získány od 382 respondentů (měst, obcí, městských částí): obce do 1 000 obyv. 36,6 %; obce/města 1 001 až 10 tis. obyv. 47,6 %; města nad 10 tis. obyv. 8,4 %; statutární města 3,9 % (celkově 15); městské části/obvody 3,4 %.</a:t>
            </a:r>
          </a:p>
        </p:txBody>
      </p:sp>
    </p:spTree>
    <p:extLst>
      <p:ext uri="{BB962C8B-B14F-4D97-AF65-F5344CB8AC3E}">
        <p14:creationId xmlns:p14="http://schemas.microsoft.com/office/powerpoint/2010/main" val="33788955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4FB9F4D9-1F0E-4464-A6BD-8C6AB68D2B3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43277" y="643467"/>
            <a:ext cx="8505445" cy="55710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246794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6B4EAF-382E-4EA3-927E-AA74E1E34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VÝDAJE OBCÍ NA COVID-19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92ABB8B-793A-4300-BCB5-FD390D4187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Výdaje výběrového vzorku municipalit na </a:t>
            </a:r>
            <a:r>
              <a:rPr lang="cs-CZ" dirty="0" err="1"/>
              <a:t>protipandemická</a:t>
            </a:r>
            <a:r>
              <a:rPr lang="cs-CZ" dirty="0"/>
              <a:t> opatření činí 234 mil. Kč.</a:t>
            </a:r>
          </a:p>
          <a:p>
            <a:r>
              <a:rPr lang="cs-CZ" dirty="0"/>
              <a:t>Přímé náklady na </a:t>
            </a:r>
            <a:r>
              <a:rPr lang="cs-CZ" dirty="0" err="1"/>
              <a:t>protipandemická</a:t>
            </a:r>
            <a:r>
              <a:rPr lang="cs-CZ" dirty="0"/>
              <a:t> opatření v důsledku COVID-19, které vydaly města a obce v rámci celé ČR, činí téměř 2 mld.</a:t>
            </a:r>
          </a:p>
          <a:p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47C7DFC-D8CA-4BBE-B09B-F23B4180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0117" y="5905850"/>
            <a:ext cx="11358694" cy="815625"/>
          </a:xfrm>
        </p:spPr>
        <p:txBody>
          <a:bodyPr/>
          <a:lstStyle/>
          <a:p>
            <a:pPr algn="l"/>
            <a:r>
              <a:rPr lang="cs-CZ" sz="1050" dirty="0"/>
              <a:t>Výsledky Dotazníkového šetření Svazu měst a obcí České republiky a agentury CzechInvest. Výsledky zpracovány ke dnu 13. května 2020, 9:30 (</a:t>
            </a:r>
            <a:r>
              <a:rPr lang="cs-CZ" sz="1050" dirty="0" err="1"/>
              <a:t>mezivýstup</a:t>
            </a:r>
            <a:r>
              <a:rPr lang="cs-CZ" sz="1050" dirty="0"/>
              <a:t>).</a:t>
            </a:r>
          </a:p>
          <a:p>
            <a:pPr algn="l"/>
            <a:r>
              <a:rPr lang="cs-CZ" sz="1050" dirty="0"/>
              <a:t>Odpovědi získány od 382 respondentů (měst, obcí, městských částí): obce do 1 000 obyv. 36,6 %; obce/města 1 001 až 10 tis. obyv. 47,6 %; města nad 10 tis. obyv. 8,4 %; statutární města 3,9 % (celkově 15); městské části/obvody 3,4 %.</a:t>
            </a:r>
          </a:p>
        </p:txBody>
      </p:sp>
    </p:spTree>
    <p:extLst>
      <p:ext uri="{BB962C8B-B14F-4D97-AF65-F5344CB8AC3E}">
        <p14:creationId xmlns:p14="http://schemas.microsoft.com/office/powerpoint/2010/main" val="222404774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266F2621590E24ABC9B168A69B383B3" ma:contentTypeVersion="11" ma:contentTypeDescription="Vytvoří nový dokument" ma:contentTypeScope="" ma:versionID="3251754ac00cd9723a91229dbd6b6ba9">
  <xsd:schema xmlns:xsd="http://www.w3.org/2001/XMLSchema" xmlns:xs="http://www.w3.org/2001/XMLSchema" xmlns:p="http://schemas.microsoft.com/office/2006/metadata/properties" xmlns:ns3="471a09ca-80e8-4843-9f28-923501707c5d" xmlns:ns4="cb423f77-7c41-4c61-8dbc-49dd291c148c" targetNamespace="http://schemas.microsoft.com/office/2006/metadata/properties" ma:root="true" ma:fieldsID="0beb7ae54526a1d142fe9a21b4b36408" ns3:_="" ns4:_="">
    <xsd:import namespace="471a09ca-80e8-4843-9f28-923501707c5d"/>
    <xsd:import namespace="cb423f77-7c41-4c61-8dbc-49dd291c148c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1a09ca-80e8-4843-9f28-923501707c5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odnota hash upozornění na sdílení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423f77-7c41-4c61-8dbc-49dd291c14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4D77985-D685-421D-AADC-1A5B3A3B4B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71a09ca-80e8-4843-9f28-923501707c5d"/>
    <ds:schemaRef ds:uri="cb423f77-7c41-4c61-8dbc-49dd291c14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D1F5754-1AE6-4D02-A49D-65CEEE7E4438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FEFEF08-1907-48DD-8D6A-4F5111BAA87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672</Words>
  <Application>Microsoft Office PowerPoint</Application>
  <PresentationFormat>Širokoúhlá obrazovka</PresentationFormat>
  <Paragraphs>40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Motiv Office</vt:lpstr>
      <vt:lpstr>Dopad pandemie koronaviru COVID-19 na investiční aktivity a plány municipalit</vt:lpstr>
      <vt:lpstr>Prezentace aplikace PowerPoint</vt:lpstr>
      <vt:lpstr>ODSUNUTÉ/ODLOŽENÉ INVESTICE </vt:lpstr>
      <vt:lpstr>Prezentace aplikace PowerPoint</vt:lpstr>
      <vt:lpstr>RUŠENÍ INVESTIC</vt:lpstr>
      <vt:lpstr>Prezentace aplikace PowerPoint</vt:lpstr>
      <vt:lpstr>DAŇOVÉ PŘÍJMY</vt:lpstr>
      <vt:lpstr>Prezentace aplikace PowerPoint</vt:lpstr>
      <vt:lpstr>VÝDAJE OBCÍ NA COVID-19</vt:lpstr>
      <vt:lpstr>PODPORA STÁTU 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Dopad pandemie koronaviru COVID-19 na investiční aktivity a plány municipalit</dc:title>
  <dc:creator>Cach Jakub</dc:creator>
  <cp:lastModifiedBy>Cach Jakub</cp:lastModifiedBy>
  <cp:revision>1</cp:revision>
  <dcterms:created xsi:type="dcterms:W3CDTF">2020-05-14T07:46:24Z</dcterms:created>
  <dcterms:modified xsi:type="dcterms:W3CDTF">2020-05-14T09:41:38Z</dcterms:modified>
</cp:coreProperties>
</file>