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handoutMasterIdLst>
    <p:handoutMasterId r:id="rId10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8320A-68E3-42FF-8C31-773D7C2B2963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69FDA-DE8E-403B-B800-533EEA81D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69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DD3B-285C-4DB4-8E8E-C828BCD9AB08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AAB-9B86-4569-97E4-EBD3066B062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1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DD3B-285C-4DB4-8E8E-C828BCD9AB08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AAB-9B86-4569-97E4-EBD3066B0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85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DD3B-285C-4DB4-8E8E-C828BCD9AB08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AAB-9B86-4569-97E4-EBD3066B0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86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DD3B-285C-4DB4-8E8E-C828BCD9AB08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AAB-9B86-4569-97E4-EBD3066B0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3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DD3B-285C-4DB4-8E8E-C828BCD9AB08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AAB-9B86-4569-97E4-EBD3066B062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3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DD3B-285C-4DB4-8E8E-C828BCD9AB08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AAB-9B86-4569-97E4-EBD3066B0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84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DD3B-285C-4DB4-8E8E-C828BCD9AB08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AAB-9B86-4569-97E4-EBD3066B0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54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DD3B-285C-4DB4-8E8E-C828BCD9AB08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AAB-9B86-4569-97E4-EBD3066B0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8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DD3B-285C-4DB4-8E8E-C828BCD9AB08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AAB-9B86-4569-97E4-EBD3066B0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91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7CDD3B-285C-4DB4-8E8E-C828BCD9AB08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8F9AAB-9B86-4569-97E4-EBD3066B0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50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DD3B-285C-4DB4-8E8E-C828BCD9AB08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AAB-9B86-4569-97E4-EBD3066B0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88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7CDD3B-285C-4DB4-8E8E-C828BCD9AB08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8F9AAB-9B86-4569-97E4-EBD3066B062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59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0051" y="377398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/>
              <a:t>Význam MAP pro další rozvoj vzdělávání – a jak to s nimi bude dál?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495247"/>
            <a:ext cx="10058400" cy="1494352"/>
          </a:xfrm>
        </p:spPr>
        <p:txBody>
          <a:bodyPr>
            <a:normAutofit/>
          </a:bodyPr>
          <a:lstStyle/>
          <a:p>
            <a:r>
              <a:rPr lang="cs-CZ" cap="none" dirty="0" smtClean="0"/>
              <a:t>Mgr. Marta Husičková</a:t>
            </a:r>
          </a:p>
          <a:p>
            <a:r>
              <a:rPr lang="cs-CZ" cap="none" dirty="0"/>
              <a:t>p</a:t>
            </a:r>
            <a:r>
              <a:rPr lang="cs-CZ" cap="none" dirty="0" smtClean="0"/>
              <a:t>ředsedkyně </a:t>
            </a:r>
          </a:p>
          <a:p>
            <a:r>
              <a:rPr lang="cs-CZ" cap="none" dirty="0" smtClean="0"/>
              <a:t>MAS Region HANÁ, z. s.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71" y="4075177"/>
            <a:ext cx="336194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12433" y="922713"/>
            <a:ext cx="7714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Území</a:t>
            </a:r>
            <a:r>
              <a:rPr lang="cs-CZ" sz="3200" dirty="0" smtClean="0"/>
              <a:t> </a:t>
            </a:r>
            <a:r>
              <a:rPr lang="cs-CZ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MAS Region HANÁ</a:t>
            </a:r>
            <a:endParaRPr lang="cs-CZ" sz="48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61" y="1813906"/>
            <a:ext cx="6099483" cy="43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7157" y="777054"/>
            <a:ext cx="10058400" cy="902117"/>
          </a:xfrm>
        </p:spPr>
        <p:txBody>
          <a:bodyPr/>
          <a:lstStyle/>
          <a:p>
            <a:r>
              <a:rPr lang="cs-CZ" dirty="0" smtClean="0"/>
              <a:t>Území ORP Konice </a:t>
            </a:r>
            <a:endParaRPr lang="cs-CZ" dirty="0"/>
          </a:p>
        </p:txBody>
      </p:sp>
      <p:pic>
        <p:nvPicPr>
          <p:cNvPr id="3074" name="Picture 2" descr="https://scontent.fprg1-1.fna.fbcdn.net/v/t35.0-12/18926979_10213374639585562_1683097157_o.jpg?oh=c451982bb8a301546be1d3d314789d88&amp;oe=5937D3F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42" y="1778924"/>
            <a:ext cx="6047605" cy="433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477797"/>
            <a:ext cx="10058400" cy="1026808"/>
          </a:xfrm>
        </p:spPr>
        <p:txBody>
          <a:bodyPr/>
          <a:lstStyle/>
          <a:p>
            <a:r>
              <a:rPr lang="cs-CZ" dirty="0" smtClean="0"/>
              <a:t>Školská zařízení v rámci MAS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78923"/>
            <a:ext cx="6224173" cy="440073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838902" y="1936865"/>
            <a:ext cx="3316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ORP Konice:</a:t>
            </a:r>
          </a:p>
          <a:p>
            <a:r>
              <a:rPr lang="cs-CZ" sz="2400" dirty="0" smtClean="0"/>
              <a:t>7 ZŠ z toho 4 úplné </a:t>
            </a:r>
          </a:p>
          <a:p>
            <a:r>
              <a:rPr lang="cs-CZ" sz="2400" dirty="0" smtClean="0"/>
              <a:t>11 MŠ </a:t>
            </a:r>
          </a:p>
          <a:p>
            <a:r>
              <a:rPr lang="cs-CZ" sz="2400" dirty="0" smtClean="0"/>
              <a:t>1 gymnázium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978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MAS nositel MAP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836804"/>
          </a:xfrm>
        </p:spPr>
        <p:txBody>
          <a:bodyPr/>
          <a:lstStyle/>
          <a:p>
            <a:r>
              <a:rPr lang="pl-PL" dirty="0"/>
              <a:t>Výše podpory: 3 478 104,- </a:t>
            </a:r>
            <a:r>
              <a:rPr lang="pl-PL" dirty="0" smtClean="0"/>
              <a:t>Kč</a:t>
            </a:r>
          </a:p>
          <a:p>
            <a:r>
              <a:rPr lang="cs-CZ" dirty="0"/>
              <a:t>Projekt je realizovaný a financovaný s podporou </a:t>
            </a:r>
            <a:r>
              <a:rPr lang="cs-CZ" dirty="0" smtClean="0"/>
              <a:t>ESF</a:t>
            </a:r>
          </a:p>
          <a:p>
            <a:r>
              <a:rPr lang="cs-CZ" dirty="0" smtClean="0"/>
              <a:t>Operační program Výzkum</a:t>
            </a:r>
            <a:r>
              <a:rPr lang="cs-CZ" dirty="0"/>
              <a:t>, vývoj a vzdělávání</a:t>
            </a:r>
            <a:endParaRPr lang="cs-CZ" b="1" dirty="0"/>
          </a:p>
        </p:txBody>
      </p:sp>
      <p:pic>
        <p:nvPicPr>
          <p:cNvPr id="2050" name="Picture 2" descr="https://www.regionhana.cz/media/cms_page_media/1132/Publicita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8" y="3682538"/>
            <a:ext cx="57626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Zkušenosti s MAP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Negativní</a:t>
            </a:r>
            <a:r>
              <a:rPr lang="cs-CZ" dirty="0" smtClean="0"/>
              <a:t> </a:t>
            </a:r>
          </a:p>
          <a:p>
            <a:r>
              <a:rPr lang="cs-CZ" dirty="0" smtClean="0"/>
              <a:t>- pomalé informace pro realizátory </a:t>
            </a:r>
          </a:p>
          <a:p>
            <a:r>
              <a:rPr lang="cs-CZ" dirty="0" smtClean="0"/>
              <a:t>- předávání informací KAP</a:t>
            </a:r>
          </a:p>
          <a:p>
            <a:r>
              <a:rPr lang="cs-CZ" dirty="0" smtClean="0"/>
              <a:t>- složitost komunikace s administrátory </a:t>
            </a:r>
          </a:p>
          <a:p>
            <a:endParaRPr lang="cs-CZ" b="1" dirty="0" smtClean="0"/>
          </a:p>
          <a:p>
            <a:r>
              <a:rPr lang="cs-CZ" b="1" dirty="0" smtClean="0"/>
              <a:t>Pozitivní</a:t>
            </a:r>
          </a:p>
          <a:p>
            <a:r>
              <a:rPr lang="cs-CZ" dirty="0" smtClean="0"/>
              <a:t>- aplikace strategického přístupu v oblasti školství  </a:t>
            </a:r>
          </a:p>
          <a:p>
            <a:r>
              <a:rPr lang="cs-CZ" dirty="0" smtClean="0"/>
              <a:t>- vznik partnerství mezi jednotlivými aktéry MAP</a:t>
            </a:r>
          </a:p>
          <a:p>
            <a:r>
              <a:rPr lang="cs-CZ" dirty="0" smtClean="0"/>
              <a:t>- pozitivní ovlivnění školství díky činnosti pracovních skupin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6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Moje vysněná škola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04452"/>
            <a:ext cx="2844066" cy="40227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42" y="1904452"/>
            <a:ext cx="2756359" cy="38986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97" y="1904452"/>
            <a:ext cx="2685241" cy="37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03120" y="1820487"/>
            <a:ext cx="842910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sz="2800" dirty="0" smtClean="0"/>
              <a:t>Děkuji za pozornost 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dirty="0" smtClean="0"/>
              <a:t>Mgr. Marta Husičková</a:t>
            </a:r>
          </a:p>
          <a:p>
            <a:pPr algn="ctr"/>
            <a:r>
              <a:rPr lang="cs-CZ" dirty="0"/>
              <a:t>p</a:t>
            </a:r>
            <a:r>
              <a:rPr lang="cs-CZ" dirty="0" smtClean="0"/>
              <a:t>ředsedkyně </a:t>
            </a:r>
          </a:p>
          <a:p>
            <a:pPr algn="ctr"/>
            <a:r>
              <a:rPr lang="cs-CZ" dirty="0" smtClean="0"/>
              <a:t>MAS Region HANÁ, z. s.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1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</TotalTime>
  <Words>140</Words>
  <Application>Microsoft Office PowerPoint</Application>
  <PresentationFormat>Širokoúhlá obrazovka</PresentationFormat>
  <Paragraphs>38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Retrospektiva</vt:lpstr>
      <vt:lpstr>Význam MAP pro další rozvoj vzdělávání – a jak to s nimi bude dál?</vt:lpstr>
      <vt:lpstr>Prezentace aplikace PowerPoint</vt:lpstr>
      <vt:lpstr>Území ORP Konice </vt:lpstr>
      <vt:lpstr>Školská zařízení v rámci MAS </vt:lpstr>
      <vt:lpstr>MAS nositel MAP</vt:lpstr>
      <vt:lpstr>Zkušenosti s MAP</vt:lpstr>
      <vt:lpstr>Moje vysněná škola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 MAP pro další rozvoj vzdělávání – a jak to s nimi bude dál? </dc:title>
  <dc:creator>Nela</dc:creator>
  <cp:lastModifiedBy>Nela</cp:lastModifiedBy>
  <cp:revision>14</cp:revision>
  <cp:lastPrinted>2017-06-05T11:29:22Z</cp:lastPrinted>
  <dcterms:created xsi:type="dcterms:W3CDTF">2017-06-05T10:52:27Z</dcterms:created>
  <dcterms:modified xsi:type="dcterms:W3CDTF">2017-06-05T11:35:27Z</dcterms:modified>
</cp:coreProperties>
</file>