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omments/modernComment_171_D7B88BF2.xml" ContentType="application/vnd.ms-powerpoint.comments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11" r:id="rId4"/>
  </p:sldMasterIdLst>
  <p:notesMasterIdLst>
    <p:notesMasterId r:id="rId26"/>
  </p:notesMasterIdLst>
  <p:sldIdLst>
    <p:sldId id="276" r:id="rId5"/>
    <p:sldId id="368" r:id="rId6"/>
    <p:sldId id="369" r:id="rId7"/>
    <p:sldId id="340" r:id="rId8"/>
    <p:sldId id="2147480050" r:id="rId9"/>
    <p:sldId id="370" r:id="rId10"/>
    <p:sldId id="2147480051" r:id="rId11"/>
    <p:sldId id="2147480049" r:id="rId12"/>
    <p:sldId id="373" r:id="rId13"/>
    <p:sldId id="2147480053" r:id="rId14"/>
    <p:sldId id="2147480054" r:id="rId15"/>
    <p:sldId id="2147480055" r:id="rId16"/>
    <p:sldId id="2147480048" r:id="rId17"/>
    <p:sldId id="372" r:id="rId18"/>
    <p:sldId id="2147480056" r:id="rId19"/>
    <p:sldId id="2147480047" r:id="rId20"/>
    <p:sldId id="2147480046" r:id="rId21"/>
    <p:sldId id="303" r:id="rId22"/>
    <p:sldId id="2147480045" r:id="rId23"/>
    <p:sldId id="2147480040" r:id="rId24"/>
    <p:sldId id="2147480058" r:id="rId25"/>
  </p:sldIdLst>
  <p:sldSz cx="12195175" cy="6859588"/>
  <p:notesSz cx="6858000" cy="91440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54438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088776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633164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177552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721940" algn="l" defTabSz="1088776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3266328" algn="l" defTabSz="1088776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810716" algn="l" defTabSz="1088776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4355104" algn="l" defTabSz="1088776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3884">
          <p15:clr>
            <a:srgbClr val="A4A3A4"/>
          </p15:clr>
        </p15:guide>
        <p15:guide id="3" orient="horz" pos="1328">
          <p15:clr>
            <a:srgbClr val="A4A3A4"/>
          </p15:clr>
        </p15:guide>
        <p15:guide id="4" orient="horz" pos="279">
          <p15:clr>
            <a:srgbClr val="A4A3A4"/>
          </p15:clr>
        </p15:guide>
        <p15:guide id="5" orient="horz" pos="3974">
          <p15:clr>
            <a:srgbClr val="A4A3A4"/>
          </p15:clr>
        </p15:guide>
        <p15:guide id="6" orient="horz" pos="857">
          <p15:clr>
            <a:srgbClr val="A4A3A4"/>
          </p15:clr>
        </p15:guide>
        <p15:guide id="7" orient="horz" pos="3385">
          <p15:clr>
            <a:srgbClr val="A4A3A4"/>
          </p15:clr>
        </p15:guide>
        <p15:guide id="8" pos="3841">
          <p15:clr>
            <a:srgbClr val="A4A3A4"/>
          </p15:clr>
        </p15:guide>
        <p15:guide id="9" pos="281">
          <p15:clr>
            <a:srgbClr val="A4A3A4"/>
          </p15:clr>
        </p15:guide>
        <p15:guide id="10" pos="3786">
          <p15:clr>
            <a:srgbClr val="A4A3A4"/>
          </p15:clr>
        </p15:guide>
        <p15:guide id="11" pos="3905">
          <p15:clr>
            <a:srgbClr val="A4A3A4"/>
          </p15:clr>
        </p15:guide>
        <p15:guide id="12" pos="7412">
          <p15:clr>
            <a:srgbClr val="A4A3A4"/>
          </p15:clr>
        </p15:guide>
        <p15:guide id="13" pos="1350">
          <p15:clr>
            <a:srgbClr val="A4A3A4"/>
          </p15:clr>
        </p15:guide>
        <p15:guide id="14" pos="1442">
          <p15:clr>
            <a:srgbClr val="A4A3A4"/>
          </p15:clr>
        </p15:guide>
        <p15:guide id="15" pos="2565">
          <p15:clr>
            <a:srgbClr val="A4A3A4"/>
          </p15:clr>
        </p15:guide>
        <p15:guide id="16" pos="2707">
          <p15:clr>
            <a:srgbClr val="A4A3A4"/>
          </p15:clr>
        </p15:guide>
        <p15:guide id="17" pos="5032">
          <p15:clr>
            <a:srgbClr val="A4A3A4"/>
          </p15:clr>
        </p15:guide>
        <p15:guide id="18" pos="5156">
          <p15:clr>
            <a:srgbClr val="A4A3A4"/>
          </p15:clr>
        </p15:guide>
        <p15:guide id="19" pos="6251">
          <p15:clr>
            <a:srgbClr val="A4A3A4"/>
          </p15:clr>
        </p15:guide>
        <p15:guide id="20" pos="6340">
          <p15:clr>
            <a:srgbClr val="A4A3A4"/>
          </p15:clr>
        </p15:guide>
        <p15:guide id="21" pos="2793">
          <p15:clr>
            <a:srgbClr val="A4A3A4"/>
          </p15:clr>
        </p15:guide>
        <p15:guide id="22" pos="6109">
          <p15:clr>
            <a:srgbClr val="A4A3A4"/>
          </p15:clr>
        </p15:guide>
        <p15:guide id="23" pos="3941" userDrawn="1">
          <p15:clr>
            <a:srgbClr val="A4A3A4"/>
          </p15:clr>
        </p15:guide>
        <p15:guide id="24" pos="21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789E0DC-4252-5A28-056D-11FD46E78286}" name="JAROSLAV KRAVCENKO" initials="JK" userId="S::Jaroslav.KRAVCENKO@rb.cz::57f19b98-ad7b-47c2-89e5-9e662333858b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F6F2"/>
    <a:srgbClr val="225B45"/>
    <a:srgbClr val="A3E2CC"/>
    <a:srgbClr val="6E79CC"/>
    <a:srgbClr val="9CE377"/>
    <a:srgbClr val="7CD5F1"/>
    <a:srgbClr val="F46BAC"/>
    <a:srgbClr val="64C5C9"/>
    <a:srgbClr val="67D0AB"/>
    <a:srgbClr val="F8F6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E40002C-D576-EF12-876B-F6F3F26E20D1}" v="5" dt="2024-11-26T11:52:04.655"/>
    <p1510:client id="{D15A8EAE-73CB-4DA1-84F2-3396C221D7AE}" v="259" dt="2024-11-26T20:50:56.611"/>
  </p1510:revLst>
</p1510:revInfo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Designformatvorlage 1 - Akzent 1">
    <a:tblBg>
      <a:fillRef idx="1">
        <a:srgbClr val="F1EDE6"/>
      </a:fillRef>
    </a:tblBg>
    <a:wholeTbl>
      <a:tcTxStyle>
        <a:fontRef idx="minor">
          <a:scrgbClr r="0" g="0" b="0"/>
        </a:fontRef>
        <a:schemeClr val="dk1"/>
      </a:tcTxStyle>
      <a:tcStyle>
        <a:tcBdr>
          <a:left>
            <a:ln w="0"/>
          </a:left>
          <a:right>
            <a:ln w="0"/>
          </a:right>
          <a:top>
            <a:ln w="0"/>
          </a:top>
          <a:bottom>
            <a:ln w="0"/>
          </a:bottom>
          <a:insideH>
            <a:ln w="0"/>
          </a:insideH>
          <a:insideV>
            <a:ln w="0"/>
          </a:insideV>
        </a:tcBdr>
        <a:fill>
          <a:noFill/>
        </a:fill>
      </a:tcStyle>
    </a:wholeTbl>
    <a:band1H>
      <a:tcStyle>
        <a:tcBdr/>
        <a:fill>
          <a:solidFill>
            <a:srgbClr val="FFFFFF"/>
          </a:solidFill>
        </a:fill>
      </a:tcStyle>
    </a:band1H>
    <a:band2H>
      <a:tcStyle>
        <a:tcBdr/>
        <a:fill>
          <a:solidFill>
            <a:srgbClr val="F8F6F2"/>
          </a:solidFill>
        </a:fill>
      </a:tcStyle>
    </a:band2H>
    <a:band1V>
      <a:tcStyle>
        <a:tcBdr>
          <a:top>
            <a:lnRef idx="1">
              <a:srgbClr val="F8F6F2"/>
            </a:lnRef>
          </a:top>
          <a:bottom>
            <a:lnRef idx="1">
              <a:srgbClr val="F8F6F2"/>
            </a:lnRef>
          </a:bottom>
        </a:tcBdr>
        <a:fill>
          <a:solidFill>
            <a:srgbClr val="F8F6F2"/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 w="0"/>
          </a:left>
          <a:right>
            <a:ln w="0"/>
          </a:right>
          <a:top>
            <a:ln w="0"/>
          </a:top>
          <a:bottom>
            <a:ln w="0"/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 w="0"/>
          </a:left>
          <a:right>
            <a:ln w="0"/>
          </a:right>
          <a:top>
            <a:ln w="0"/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rgbClr val="FEE60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3" d="100"/>
          <a:sy n="93" d="100"/>
        </p:scale>
        <p:origin x="274" y="82"/>
      </p:cViewPr>
      <p:guideLst>
        <p:guide orient="horz" pos="2160"/>
        <p:guide orient="horz" pos="3884"/>
        <p:guide orient="horz" pos="1328"/>
        <p:guide orient="horz" pos="279"/>
        <p:guide orient="horz" pos="3974"/>
        <p:guide orient="horz" pos="857"/>
        <p:guide orient="horz" pos="3385"/>
        <p:guide pos="3841"/>
        <p:guide pos="281"/>
        <p:guide pos="3786"/>
        <p:guide pos="3905"/>
        <p:guide pos="7412"/>
        <p:guide pos="1350"/>
        <p:guide pos="1442"/>
        <p:guide pos="2565"/>
        <p:guide pos="2707"/>
        <p:guide pos="5032"/>
        <p:guide pos="5156"/>
        <p:guide pos="6251"/>
        <p:guide pos="6340"/>
        <p:guide pos="2793"/>
        <p:guide pos="6109"/>
        <p:guide pos="3941"/>
        <p:guide pos="212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omments/modernComment_171_D7B88BF2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41A4875C-093F-44BA-B2BB-C0A44A334282}" authorId="{2789E0DC-4252-5A28-056D-11FD46E78286}" created="2024-11-24T20:18:26.023">
    <pc:sldMkLst xmlns:pc="http://schemas.microsoft.com/office/powerpoint/2013/main/command">
      <pc:docMk/>
      <pc:sldMk cId="3619195890" sldId="369"/>
    </pc:sldMkLst>
    <p188:txBody>
      <a:bodyPr/>
      <a:lstStyle/>
      <a:p>
        <a:r>
          <a:rPr lang="cs-CZ"/>
          <a:t>Administrativní zátěž
Omezené finanční a lidské zdroje
Tlak na transparentnost a efektivitu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anose="020F0502020204030204" pitchFamily="34" charset="0"/>
              </a:defRPr>
            </a:lvl1pPr>
          </a:lstStyle>
          <a:p>
            <a:endParaRPr lang="en-GB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endParaRPr lang="en-GB"/>
          </a:p>
        </p:txBody>
      </p:sp>
      <p:sp>
        <p:nvSpPr>
          <p:cNvPr id="71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anose="020F0502020204030204" pitchFamily="34" charset="0"/>
              </a:defRPr>
            </a:lvl1pPr>
          </a:lstStyle>
          <a:p>
            <a:endParaRPr lang="en-GB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3FF3E95B-C48D-478D-A824-A78C3A94844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456024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4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207926" indent="-207926" algn="l" rtl="0" fontAlgn="base">
      <a:spcBef>
        <a:spcPct val="30000"/>
      </a:spcBef>
      <a:spcAft>
        <a:spcPct val="0"/>
      </a:spcAft>
      <a:buFont typeface="Arial" pitchFamily="34" charset="0"/>
      <a:buChar char="•"/>
      <a:tabLst>
        <a:tab pos="2022553" algn="l"/>
      </a:tabLst>
      <a:defRPr sz="14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1088776" algn="l" rtl="0" fontAlgn="base">
      <a:spcBef>
        <a:spcPct val="30000"/>
      </a:spcBef>
      <a:spcAft>
        <a:spcPct val="0"/>
      </a:spcAft>
      <a:defRPr sz="14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633164" algn="l" rtl="0" fontAlgn="base">
      <a:spcBef>
        <a:spcPct val="30000"/>
      </a:spcBef>
      <a:spcAft>
        <a:spcPct val="0"/>
      </a:spcAft>
      <a:defRPr sz="14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2177552" algn="l" rtl="0" fontAlgn="base">
      <a:spcBef>
        <a:spcPct val="30000"/>
      </a:spcBef>
      <a:spcAft>
        <a:spcPct val="0"/>
      </a:spcAft>
      <a:defRPr sz="14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721940" algn="l" defTabSz="108877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3266328" algn="l" defTabSz="108877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3810716" algn="l" defTabSz="108877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4355104" algn="l" defTabSz="108877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F3E95B-C48D-478D-A824-A78C3A94844C}" type="slidenum">
              <a:rPr lang="en-GB" smtClean="0"/>
              <a:pPr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48777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>
            <a:extLst>
              <a:ext uri="{FF2B5EF4-FFF2-40B4-BE49-F238E27FC236}">
                <a16:creationId xmlns:a16="http://schemas.microsoft.com/office/drawing/2014/main" id="{1CDBDFE0-F6BE-4505-5501-D1704EE197C0}"/>
              </a:ext>
            </a:extLst>
          </p:cNvPr>
          <p:cNvSpPr/>
          <p:nvPr userDrawn="1"/>
        </p:nvSpPr>
        <p:spPr>
          <a:xfrm>
            <a:off x="3505299" y="742548"/>
            <a:ext cx="4786029" cy="6117040"/>
          </a:xfrm>
          <a:custGeom>
            <a:avLst/>
            <a:gdLst>
              <a:gd name="connsiteX0" fmla="*/ 890402 w 3920791"/>
              <a:gd name="connsiteY0" fmla="*/ 79 h 5011176"/>
              <a:gd name="connsiteX1" fmla="*/ 1296848 w 3920791"/>
              <a:gd name="connsiteY1" fmla="*/ 178245 h 5011176"/>
              <a:gd name="connsiteX2" fmla="*/ 3920791 w 3920791"/>
              <a:gd name="connsiteY2" fmla="*/ 2793425 h 5011176"/>
              <a:gd name="connsiteX3" fmla="*/ 1703038 w 3920791"/>
              <a:gd name="connsiteY3" fmla="*/ 5011176 h 5011176"/>
              <a:gd name="connsiteX4" fmla="*/ 0 w 3920791"/>
              <a:gd name="connsiteY4" fmla="*/ 5011176 h 5011176"/>
              <a:gd name="connsiteX5" fmla="*/ 2202835 w 3920791"/>
              <a:gd name="connsiteY5" fmla="*/ 2798191 h 5011176"/>
              <a:gd name="connsiteX6" fmla="*/ 4577 w 3920791"/>
              <a:gd name="connsiteY6" fmla="*/ 593181 h 5011176"/>
              <a:gd name="connsiteX7" fmla="*/ 439243 w 3920791"/>
              <a:gd name="connsiteY7" fmla="*/ 161008 h 5011176"/>
              <a:gd name="connsiteX8" fmla="*/ 890402 w 3920791"/>
              <a:gd name="connsiteY8" fmla="*/ 79 h 5011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20791" h="5011176">
                <a:moveTo>
                  <a:pt x="890402" y="79"/>
                </a:moveTo>
                <a:cubicBezTo>
                  <a:pt x="1082295" y="2952"/>
                  <a:pt x="1194521" y="97494"/>
                  <a:pt x="1296848" y="178245"/>
                </a:cubicBezTo>
                <a:lnTo>
                  <a:pt x="3920791" y="2793425"/>
                </a:lnTo>
                <a:lnTo>
                  <a:pt x="1703038" y="5011176"/>
                </a:lnTo>
                <a:lnTo>
                  <a:pt x="0" y="5011176"/>
                </a:lnTo>
                <a:lnTo>
                  <a:pt x="2202835" y="2798191"/>
                </a:lnTo>
                <a:lnTo>
                  <a:pt x="4577" y="593181"/>
                </a:lnTo>
                <a:lnTo>
                  <a:pt x="439243" y="161008"/>
                </a:lnTo>
                <a:cubicBezTo>
                  <a:pt x="531197" y="73914"/>
                  <a:pt x="698509" y="-2794"/>
                  <a:pt x="890402" y="79"/>
                </a:cubicBezTo>
                <a:close/>
              </a:path>
            </a:pathLst>
          </a:custGeom>
          <a:solidFill>
            <a:schemeClr val="accent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1012839" y="3448559"/>
            <a:ext cx="6236876" cy="443198"/>
          </a:xfrm>
        </p:spPr>
        <p:txBody>
          <a:bodyPr wrap="square" anchor="b">
            <a:spAutoFit/>
          </a:bodyPr>
          <a:lstStyle>
            <a:lvl1pPr algn="l">
              <a:lnSpc>
                <a:spcPct val="90000"/>
              </a:lnSpc>
              <a:defRPr sz="3200" b="1" spc="-30" baseline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010504" y="4383026"/>
            <a:ext cx="5022633" cy="236988"/>
          </a:xfrm>
        </p:spPr>
        <p:txBody>
          <a:bodyPr wrap="square">
            <a:spAutoFit/>
          </a:bodyPr>
          <a:lstStyle>
            <a:lvl1pPr marL="0" marR="0" indent="0" algn="l" defTabSz="1088776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1012380" y="6198905"/>
            <a:ext cx="5212966" cy="25904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 algn="l" rtl="0" fontAlgn="base">
              <a:lnSpc>
                <a:spcPct val="100000"/>
              </a:lnSpc>
              <a:spcBef>
                <a:spcPts val="0"/>
              </a:spcBef>
              <a:spcAft>
                <a:spcPts val="50"/>
              </a:spcAft>
            </a:pPr>
            <a:r>
              <a:rPr lang="en-US" sz="800" b="0">
                <a:solidFill>
                  <a:schemeClr val="tx2"/>
                </a:solidFill>
                <a:latin typeface="Amalia Medium" pitchFamily="34" charset="0"/>
                <a:ea typeface="+mn-ea"/>
                <a:cs typeface="+mn-cs"/>
              </a:rPr>
              <a:t>Confidential and proprietary</a:t>
            </a:r>
          </a:p>
          <a:p>
            <a:pPr lvl="0" algn="l" rtl="0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800" b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Any use of this material without specific permission of </a:t>
            </a:r>
            <a:r>
              <a:rPr lang="en-US" sz="800" b="0" err="1">
                <a:solidFill>
                  <a:schemeClr val="tx2"/>
                </a:solidFill>
                <a:latin typeface="+mn-lt"/>
                <a:ea typeface="+mn-ea"/>
                <a:cs typeface="+mn-cs"/>
              </a:rPr>
              <a:t>Raiffeisen</a:t>
            </a:r>
            <a:r>
              <a:rPr lang="en-US" sz="800" b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 Bank is strictly prohibited.</a:t>
            </a:r>
            <a:endParaRPr lang="en-GB" sz="800" b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 userDrawn="1"/>
        </p:nvSpPr>
        <p:spPr>
          <a:xfrm flipH="1">
            <a:off x="8830621" y="1282649"/>
            <a:ext cx="1518724" cy="2169917"/>
          </a:xfrm>
          <a:custGeom>
            <a:avLst/>
            <a:gdLst>
              <a:gd name="connsiteX0" fmla="*/ 0 w 3498574"/>
              <a:gd name="connsiteY0" fmla="*/ 533873 h 5009322"/>
              <a:gd name="connsiteX1" fmla="*/ 1965108 w 3498574"/>
              <a:gd name="connsiteY1" fmla="*/ 2498981 h 5009322"/>
              <a:gd name="connsiteX2" fmla="*/ 0 w 3498574"/>
              <a:gd name="connsiteY2" fmla="*/ 4464089 h 5009322"/>
              <a:gd name="connsiteX3" fmla="*/ 420284 w 3498574"/>
              <a:gd name="connsiteY3" fmla="*/ 4907091 h 5009322"/>
              <a:gd name="connsiteX4" fmla="*/ 761054 w 3498574"/>
              <a:gd name="connsiteY4" fmla="*/ 5009322 h 5009322"/>
              <a:gd name="connsiteX5" fmla="*/ 1124542 w 3498574"/>
              <a:gd name="connsiteY5" fmla="*/ 4884373 h 5009322"/>
              <a:gd name="connsiteX6" fmla="*/ 3498574 w 3498574"/>
              <a:gd name="connsiteY6" fmla="*/ 2510340 h 5009322"/>
              <a:gd name="connsiteX7" fmla="*/ 1067747 w 3498574"/>
              <a:gd name="connsiteY7" fmla="*/ 90872 h 5009322"/>
              <a:gd name="connsiteX8" fmla="*/ 726977 w 3498574"/>
              <a:gd name="connsiteY8" fmla="*/ 0 h 5009322"/>
              <a:gd name="connsiteX9" fmla="*/ 454361 w 3498574"/>
              <a:gd name="connsiteY9" fmla="*/ 102231 h 5009322"/>
              <a:gd name="connsiteX10" fmla="*/ 0 w 3498574"/>
              <a:gd name="connsiteY10" fmla="*/ 533873 h 5009322"/>
              <a:gd name="connsiteX0" fmla="*/ 0 w 3498574"/>
              <a:gd name="connsiteY0" fmla="*/ 533873 h 5009322"/>
              <a:gd name="connsiteX1" fmla="*/ 1953550 w 3498574"/>
              <a:gd name="connsiteY1" fmla="*/ 2482688 h 5009322"/>
              <a:gd name="connsiteX2" fmla="*/ 0 w 3498574"/>
              <a:gd name="connsiteY2" fmla="*/ 4464089 h 5009322"/>
              <a:gd name="connsiteX3" fmla="*/ 420284 w 3498574"/>
              <a:gd name="connsiteY3" fmla="*/ 4907091 h 5009322"/>
              <a:gd name="connsiteX4" fmla="*/ 761054 w 3498574"/>
              <a:gd name="connsiteY4" fmla="*/ 5009322 h 5009322"/>
              <a:gd name="connsiteX5" fmla="*/ 1124542 w 3498574"/>
              <a:gd name="connsiteY5" fmla="*/ 4884373 h 5009322"/>
              <a:gd name="connsiteX6" fmla="*/ 3498574 w 3498574"/>
              <a:gd name="connsiteY6" fmla="*/ 2510340 h 5009322"/>
              <a:gd name="connsiteX7" fmla="*/ 1067747 w 3498574"/>
              <a:gd name="connsiteY7" fmla="*/ 90872 h 5009322"/>
              <a:gd name="connsiteX8" fmla="*/ 726977 w 3498574"/>
              <a:gd name="connsiteY8" fmla="*/ 0 h 5009322"/>
              <a:gd name="connsiteX9" fmla="*/ 454361 w 3498574"/>
              <a:gd name="connsiteY9" fmla="*/ 102231 h 5009322"/>
              <a:gd name="connsiteX10" fmla="*/ 0 w 3498574"/>
              <a:gd name="connsiteY10" fmla="*/ 533873 h 5009322"/>
              <a:gd name="connsiteX0" fmla="*/ 0 w 3498574"/>
              <a:gd name="connsiteY0" fmla="*/ 533873 h 5009322"/>
              <a:gd name="connsiteX1" fmla="*/ 1941992 w 3498574"/>
              <a:gd name="connsiteY1" fmla="*/ 2497200 h 5009322"/>
              <a:gd name="connsiteX2" fmla="*/ 0 w 3498574"/>
              <a:gd name="connsiteY2" fmla="*/ 4464089 h 5009322"/>
              <a:gd name="connsiteX3" fmla="*/ 420284 w 3498574"/>
              <a:gd name="connsiteY3" fmla="*/ 4907091 h 5009322"/>
              <a:gd name="connsiteX4" fmla="*/ 761054 w 3498574"/>
              <a:gd name="connsiteY4" fmla="*/ 5009322 h 5009322"/>
              <a:gd name="connsiteX5" fmla="*/ 1124542 w 3498574"/>
              <a:gd name="connsiteY5" fmla="*/ 4884373 h 5009322"/>
              <a:gd name="connsiteX6" fmla="*/ 3498574 w 3498574"/>
              <a:gd name="connsiteY6" fmla="*/ 2510340 h 5009322"/>
              <a:gd name="connsiteX7" fmla="*/ 1067747 w 3498574"/>
              <a:gd name="connsiteY7" fmla="*/ 90872 h 5009322"/>
              <a:gd name="connsiteX8" fmla="*/ 726977 w 3498574"/>
              <a:gd name="connsiteY8" fmla="*/ 0 h 5009322"/>
              <a:gd name="connsiteX9" fmla="*/ 454361 w 3498574"/>
              <a:gd name="connsiteY9" fmla="*/ 102231 h 5009322"/>
              <a:gd name="connsiteX10" fmla="*/ 0 w 3498574"/>
              <a:gd name="connsiteY10" fmla="*/ 533873 h 5009322"/>
              <a:gd name="connsiteX0" fmla="*/ 0 w 3509263"/>
              <a:gd name="connsiteY0" fmla="*/ 538314 h 5009322"/>
              <a:gd name="connsiteX1" fmla="*/ 1952681 w 3509263"/>
              <a:gd name="connsiteY1" fmla="*/ 2497200 h 5009322"/>
              <a:gd name="connsiteX2" fmla="*/ 10689 w 3509263"/>
              <a:gd name="connsiteY2" fmla="*/ 4464089 h 5009322"/>
              <a:gd name="connsiteX3" fmla="*/ 430973 w 3509263"/>
              <a:gd name="connsiteY3" fmla="*/ 4907091 h 5009322"/>
              <a:gd name="connsiteX4" fmla="*/ 771743 w 3509263"/>
              <a:gd name="connsiteY4" fmla="*/ 5009322 h 5009322"/>
              <a:gd name="connsiteX5" fmla="*/ 1135231 w 3509263"/>
              <a:gd name="connsiteY5" fmla="*/ 4884373 h 5009322"/>
              <a:gd name="connsiteX6" fmla="*/ 3509263 w 3509263"/>
              <a:gd name="connsiteY6" fmla="*/ 2510340 h 5009322"/>
              <a:gd name="connsiteX7" fmla="*/ 1078436 w 3509263"/>
              <a:gd name="connsiteY7" fmla="*/ 90872 h 5009322"/>
              <a:gd name="connsiteX8" fmla="*/ 737666 w 3509263"/>
              <a:gd name="connsiteY8" fmla="*/ 0 h 5009322"/>
              <a:gd name="connsiteX9" fmla="*/ 465050 w 3509263"/>
              <a:gd name="connsiteY9" fmla="*/ 102231 h 5009322"/>
              <a:gd name="connsiteX10" fmla="*/ 0 w 3509263"/>
              <a:gd name="connsiteY10" fmla="*/ 538314 h 5009322"/>
              <a:gd name="connsiteX0" fmla="*/ 0 w 3509263"/>
              <a:gd name="connsiteY0" fmla="*/ 538314 h 5009322"/>
              <a:gd name="connsiteX1" fmla="*/ 1952681 w 3509263"/>
              <a:gd name="connsiteY1" fmla="*/ 2497200 h 5009322"/>
              <a:gd name="connsiteX2" fmla="*/ 10689 w 3509263"/>
              <a:gd name="connsiteY2" fmla="*/ 4464089 h 5009322"/>
              <a:gd name="connsiteX3" fmla="*/ 430973 w 3509263"/>
              <a:gd name="connsiteY3" fmla="*/ 4907091 h 5009322"/>
              <a:gd name="connsiteX4" fmla="*/ 771743 w 3509263"/>
              <a:gd name="connsiteY4" fmla="*/ 5009322 h 5009322"/>
              <a:gd name="connsiteX5" fmla="*/ 1135231 w 3509263"/>
              <a:gd name="connsiteY5" fmla="*/ 4884373 h 5009322"/>
              <a:gd name="connsiteX6" fmla="*/ 3509263 w 3509263"/>
              <a:gd name="connsiteY6" fmla="*/ 2510340 h 5009322"/>
              <a:gd name="connsiteX7" fmla="*/ 1078436 w 3509263"/>
              <a:gd name="connsiteY7" fmla="*/ 90872 h 5009322"/>
              <a:gd name="connsiteX8" fmla="*/ 737666 w 3509263"/>
              <a:gd name="connsiteY8" fmla="*/ 0 h 5009322"/>
              <a:gd name="connsiteX9" fmla="*/ 397553 w 3509263"/>
              <a:gd name="connsiteY9" fmla="*/ 157556 h 5009322"/>
              <a:gd name="connsiteX10" fmla="*/ 0 w 3509263"/>
              <a:gd name="connsiteY10" fmla="*/ 538314 h 5009322"/>
              <a:gd name="connsiteX0" fmla="*/ 0 w 3509263"/>
              <a:gd name="connsiteY0" fmla="*/ 865832 h 5336840"/>
              <a:gd name="connsiteX1" fmla="*/ 1952681 w 3509263"/>
              <a:gd name="connsiteY1" fmla="*/ 2824718 h 5336840"/>
              <a:gd name="connsiteX2" fmla="*/ 10689 w 3509263"/>
              <a:gd name="connsiteY2" fmla="*/ 4791607 h 5336840"/>
              <a:gd name="connsiteX3" fmla="*/ 430973 w 3509263"/>
              <a:gd name="connsiteY3" fmla="*/ 5234609 h 5336840"/>
              <a:gd name="connsiteX4" fmla="*/ 771743 w 3509263"/>
              <a:gd name="connsiteY4" fmla="*/ 5336840 h 5336840"/>
              <a:gd name="connsiteX5" fmla="*/ 1135231 w 3509263"/>
              <a:gd name="connsiteY5" fmla="*/ 5211891 h 5336840"/>
              <a:gd name="connsiteX6" fmla="*/ 3509263 w 3509263"/>
              <a:gd name="connsiteY6" fmla="*/ 2837858 h 5336840"/>
              <a:gd name="connsiteX7" fmla="*/ 1078436 w 3509263"/>
              <a:gd name="connsiteY7" fmla="*/ 418390 h 5336840"/>
              <a:gd name="connsiteX8" fmla="*/ 737666 w 3509263"/>
              <a:gd name="connsiteY8" fmla="*/ 327518 h 5336840"/>
              <a:gd name="connsiteX9" fmla="*/ 397553 w 3509263"/>
              <a:gd name="connsiteY9" fmla="*/ 485074 h 5336840"/>
              <a:gd name="connsiteX10" fmla="*/ 0 w 3509263"/>
              <a:gd name="connsiteY10" fmla="*/ 865832 h 5336840"/>
              <a:gd name="connsiteX0" fmla="*/ 0 w 3509263"/>
              <a:gd name="connsiteY0" fmla="*/ 549428 h 5020436"/>
              <a:gd name="connsiteX1" fmla="*/ 1952681 w 3509263"/>
              <a:gd name="connsiteY1" fmla="*/ 2508314 h 5020436"/>
              <a:gd name="connsiteX2" fmla="*/ 10689 w 3509263"/>
              <a:gd name="connsiteY2" fmla="*/ 4475203 h 5020436"/>
              <a:gd name="connsiteX3" fmla="*/ 430973 w 3509263"/>
              <a:gd name="connsiteY3" fmla="*/ 4918205 h 5020436"/>
              <a:gd name="connsiteX4" fmla="*/ 771743 w 3509263"/>
              <a:gd name="connsiteY4" fmla="*/ 5020436 h 5020436"/>
              <a:gd name="connsiteX5" fmla="*/ 1135231 w 3509263"/>
              <a:gd name="connsiteY5" fmla="*/ 4895487 h 5020436"/>
              <a:gd name="connsiteX6" fmla="*/ 3509263 w 3509263"/>
              <a:gd name="connsiteY6" fmla="*/ 2521454 h 5020436"/>
              <a:gd name="connsiteX7" fmla="*/ 1078436 w 3509263"/>
              <a:gd name="connsiteY7" fmla="*/ 101986 h 5020436"/>
              <a:gd name="connsiteX8" fmla="*/ 737666 w 3509263"/>
              <a:gd name="connsiteY8" fmla="*/ 11114 h 5020436"/>
              <a:gd name="connsiteX9" fmla="*/ 397553 w 3509263"/>
              <a:gd name="connsiteY9" fmla="*/ 168670 h 5020436"/>
              <a:gd name="connsiteX10" fmla="*/ 0 w 3509263"/>
              <a:gd name="connsiteY10" fmla="*/ 549428 h 5020436"/>
              <a:gd name="connsiteX0" fmla="*/ 0 w 3509263"/>
              <a:gd name="connsiteY0" fmla="*/ 549428 h 5020436"/>
              <a:gd name="connsiteX1" fmla="*/ 1952681 w 3509263"/>
              <a:gd name="connsiteY1" fmla="*/ 2508314 h 5020436"/>
              <a:gd name="connsiteX2" fmla="*/ 10689 w 3509263"/>
              <a:gd name="connsiteY2" fmla="*/ 4475203 h 5020436"/>
              <a:gd name="connsiteX3" fmla="*/ 430973 w 3509263"/>
              <a:gd name="connsiteY3" fmla="*/ 4918205 h 5020436"/>
              <a:gd name="connsiteX4" fmla="*/ 771743 w 3509263"/>
              <a:gd name="connsiteY4" fmla="*/ 5020436 h 5020436"/>
              <a:gd name="connsiteX5" fmla="*/ 1135231 w 3509263"/>
              <a:gd name="connsiteY5" fmla="*/ 4895487 h 5020436"/>
              <a:gd name="connsiteX6" fmla="*/ 3509263 w 3509263"/>
              <a:gd name="connsiteY6" fmla="*/ 2521454 h 5020436"/>
              <a:gd name="connsiteX7" fmla="*/ 1078436 w 3509263"/>
              <a:gd name="connsiteY7" fmla="*/ 101986 h 5020436"/>
              <a:gd name="connsiteX8" fmla="*/ 737666 w 3509263"/>
              <a:gd name="connsiteY8" fmla="*/ 11114 h 5020436"/>
              <a:gd name="connsiteX9" fmla="*/ 397553 w 3509263"/>
              <a:gd name="connsiteY9" fmla="*/ 168670 h 5020436"/>
              <a:gd name="connsiteX10" fmla="*/ 0 w 3509263"/>
              <a:gd name="connsiteY10" fmla="*/ 549428 h 5020436"/>
              <a:gd name="connsiteX0" fmla="*/ 0 w 3509263"/>
              <a:gd name="connsiteY0" fmla="*/ 542840 h 5013848"/>
              <a:gd name="connsiteX1" fmla="*/ 1952681 w 3509263"/>
              <a:gd name="connsiteY1" fmla="*/ 2501726 h 5013848"/>
              <a:gd name="connsiteX2" fmla="*/ 10689 w 3509263"/>
              <a:gd name="connsiteY2" fmla="*/ 4468615 h 5013848"/>
              <a:gd name="connsiteX3" fmla="*/ 430973 w 3509263"/>
              <a:gd name="connsiteY3" fmla="*/ 4911617 h 5013848"/>
              <a:gd name="connsiteX4" fmla="*/ 771743 w 3509263"/>
              <a:gd name="connsiteY4" fmla="*/ 5013848 h 5013848"/>
              <a:gd name="connsiteX5" fmla="*/ 1135231 w 3509263"/>
              <a:gd name="connsiteY5" fmla="*/ 4888899 h 5013848"/>
              <a:gd name="connsiteX6" fmla="*/ 3509263 w 3509263"/>
              <a:gd name="connsiteY6" fmla="*/ 2514866 h 5013848"/>
              <a:gd name="connsiteX7" fmla="*/ 1117296 w 3509263"/>
              <a:gd name="connsiteY7" fmla="*/ 134923 h 5013848"/>
              <a:gd name="connsiteX8" fmla="*/ 737666 w 3509263"/>
              <a:gd name="connsiteY8" fmla="*/ 4526 h 5013848"/>
              <a:gd name="connsiteX9" fmla="*/ 397553 w 3509263"/>
              <a:gd name="connsiteY9" fmla="*/ 162082 h 5013848"/>
              <a:gd name="connsiteX10" fmla="*/ 0 w 3509263"/>
              <a:gd name="connsiteY10" fmla="*/ 542840 h 5013848"/>
              <a:gd name="connsiteX0" fmla="*/ 0 w 3509263"/>
              <a:gd name="connsiteY0" fmla="*/ 526104 h 4997112"/>
              <a:gd name="connsiteX1" fmla="*/ 1952681 w 3509263"/>
              <a:gd name="connsiteY1" fmla="*/ 2484990 h 4997112"/>
              <a:gd name="connsiteX2" fmla="*/ 10689 w 3509263"/>
              <a:gd name="connsiteY2" fmla="*/ 4451879 h 4997112"/>
              <a:gd name="connsiteX3" fmla="*/ 430973 w 3509263"/>
              <a:gd name="connsiteY3" fmla="*/ 4894881 h 4997112"/>
              <a:gd name="connsiteX4" fmla="*/ 771743 w 3509263"/>
              <a:gd name="connsiteY4" fmla="*/ 4997112 h 4997112"/>
              <a:gd name="connsiteX5" fmla="*/ 1135231 w 3509263"/>
              <a:gd name="connsiteY5" fmla="*/ 4872163 h 4997112"/>
              <a:gd name="connsiteX6" fmla="*/ 3509263 w 3509263"/>
              <a:gd name="connsiteY6" fmla="*/ 2498130 h 4997112"/>
              <a:gd name="connsiteX7" fmla="*/ 1117296 w 3509263"/>
              <a:gd name="connsiteY7" fmla="*/ 118187 h 4997112"/>
              <a:gd name="connsiteX8" fmla="*/ 753426 w 3509263"/>
              <a:gd name="connsiteY8" fmla="*/ 4526 h 4997112"/>
              <a:gd name="connsiteX9" fmla="*/ 397553 w 3509263"/>
              <a:gd name="connsiteY9" fmla="*/ 145346 h 4997112"/>
              <a:gd name="connsiteX10" fmla="*/ 0 w 3509263"/>
              <a:gd name="connsiteY10" fmla="*/ 526104 h 4997112"/>
              <a:gd name="connsiteX0" fmla="*/ 0 w 3500203"/>
              <a:gd name="connsiteY0" fmla="*/ 531610 h 4997112"/>
              <a:gd name="connsiteX1" fmla="*/ 1943621 w 3500203"/>
              <a:gd name="connsiteY1" fmla="*/ 2484990 h 4997112"/>
              <a:gd name="connsiteX2" fmla="*/ 1629 w 3500203"/>
              <a:gd name="connsiteY2" fmla="*/ 4451879 h 4997112"/>
              <a:gd name="connsiteX3" fmla="*/ 421913 w 3500203"/>
              <a:gd name="connsiteY3" fmla="*/ 4894881 h 4997112"/>
              <a:gd name="connsiteX4" fmla="*/ 762683 w 3500203"/>
              <a:gd name="connsiteY4" fmla="*/ 4997112 h 4997112"/>
              <a:gd name="connsiteX5" fmla="*/ 1126171 w 3500203"/>
              <a:gd name="connsiteY5" fmla="*/ 4872163 h 4997112"/>
              <a:gd name="connsiteX6" fmla="*/ 3500203 w 3500203"/>
              <a:gd name="connsiteY6" fmla="*/ 2498130 h 4997112"/>
              <a:gd name="connsiteX7" fmla="*/ 1108236 w 3500203"/>
              <a:gd name="connsiteY7" fmla="*/ 118187 h 4997112"/>
              <a:gd name="connsiteX8" fmla="*/ 744366 w 3500203"/>
              <a:gd name="connsiteY8" fmla="*/ 4526 h 4997112"/>
              <a:gd name="connsiteX9" fmla="*/ 388493 w 3500203"/>
              <a:gd name="connsiteY9" fmla="*/ 145346 h 4997112"/>
              <a:gd name="connsiteX10" fmla="*/ 0 w 3500203"/>
              <a:gd name="connsiteY10" fmla="*/ 531610 h 4997112"/>
              <a:gd name="connsiteX0" fmla="*/ 0 w 3500203"/>
              <a:gd name="connsiteY0" fmla="*/ 531610 h 4997112"/>
              <a:gd name="connsiteX1" fmla="*/ 1943621 w 3500203"/>
              <a:gd name="connsiteY1" fmla="*/ 2484990 h 4997112"/>
              <a:gd name="connsiteX2" fmla="*/ 1629 w 3500203"/>
              <a:gd name="connsiteY2" fmla="*/ 4451879 h 4997112"/>
              <a:gd name="connsiteX3" fmla="*/ 421913 w 3500203"/>
              <a:gd name="connsiteY3" fmla="*/ 4894881 h 4997112"/>
              <a:gd name="connsiteX4" fmla="*/ 762683 w 3500203"/>
              <a:gd name="connsiteY4" fmla="*/ 4997112 h 4997112"/>
              <a:gd name="connsiteX5" fmla="*/ 1126171 w 3500203"/>
              <a:gd name="connsiteY5" fmla="*/ 4872163 h 4997112"/>
              <a:gd name="connsiteX6" fmla="*/ 3500203 w 3500203"/>
              <a:gd name="connsiteY6" fmla="*/ 2498130 h 4997112"/>
              <a:gd name="connsiteX7" fmla="*/ 1108236 w 3500203"/>
              <a:gd name="connsiteY7" fmla="*/ 118187 h 4997112"/>
              <a:gd name="connsiteX8" fmla="*/ 744366 w 3500203"/>
              <a:gd name="connsiteY8" fmla="*/ 4526 h 4997112"/>
              <a:gd name="connsiteX9" fmla="*/ 388493 w 3500203"/>
              <a:gd name="connsiteY9" fmla="*/ 145346 h 4997112"/>
              <a:gd name="connsiteX10" fmla="*/ 0 w 3500203"/>
              <a:gd name="connsiteY10" fmla="*/ 531610 h 4997112"/>
              <a:gd name="connsiteX0" fmla="*/ 0 w 3500203"/>
              <a:gd name="connsiteY0" fmla="*/ 531610 h 4997112"/>
              <a:gd name="connsiteX1" fmla="*/ 1943621 w 3500203"/>
              <a:gd name="connsiteY1" fmla="*/ 2484990 h 4997112"/>
              <a:gd name="connsiteX2" fmla="*/ 1629 w 3500203"/>
              <a:gd name="connsiteY2" fmla="*/ 4451879 h 4997112"/>
              <a:gd name="connsiteX3" fmla="*/ 421913 w 3500203"/>
              <a:gd name="connsiteY3" fmla="*/ 4894881 h 4997112"/>
              <a:gd name="connsiteX4" fmla="*/ 762683 w 3500203"/>
              <a:gd name="connsiteY4" fmla="*/ 4997112 h 4997112"/>
              <a:gd name="connsiteX5" fmla="*/ 1126171 w 3500203"/>
              <a:gd name="connsiteY5" fmla="*/ 4872163 h 4997112"/>
              <a:gd name="connsiteX6" fmla="*/ 3500203 w 3500203"/>
              <a:gd name="connsiteY6" fmla="*/ 2498130 h 4997112"/>
              <a:gd name="connsiteX7" fmla="*/ 1108236 w 3500203"/>
              <a:gd name="connsiteY7" fmla="*/ 118187 h 4997112"/>
              <a:gd name="connsiteX8" fmla="*/ 744366 w 3500203"/>
              <a:gd name="connsiteY8" fmla="*/ 4526 h 4997112"/>
              <a:gd name="connsiteX9" fmla="*/ 388493 w 3500203"/>
              <a:gd name="connsiteY9" fmla="*/ 145346 h 4997112"/>
              <a:gd name="connsiteX10" fmla="*/ 0 w 3500203"/>
              <a:gd name="connsiteY10" fmla="*/ 531610 h 4997112"/>
              <a:gd name="connsiteX0" fmla="*/ 0 w 3500203"/>
              <a:gd name="connsiteY0" fmla="*/ 531610 h 4997112"/>
              <a:gd name="connsiteX1" fmla="*/ 1943621 w 3500203"/>
              <a:gd name="connsiteY1" fmla="*/ 2484990 h 4997112"/>
              <a:gd name="connsiteX2" fmla="*/ 1629 w 3500203"/>
              <a:gd name="connsiteY2" fmla="*/ 4451879 h 4997112"/>
              <a:gd name="connsiteX3" fmla="*/ 421913 w 3500203"/>
              <a:gd name="connsiteY3" fmla="*/ 4894881 h 4997112"/>
              <a:gd name="connsiteX4" fmla="*/ 762683 w 3500203"/>
              <a:gd name="connsiteY4" fmla="*/ 4997112 h 4997112"/>
              <a:gd name="connsiteX5" fmla="*/ 1126171 w 3500203"/>
              <a:gd name="connsiteY5" fmla="*/ 4872163 h 4997112"/>
              <a:gd name="connsiteX6" fmla="*/ 3500203 w 3500203"/>
              <a:gd name="connsiteY6" fmla="*/ 2498130 h 4997112"/>
              <a:gd name="connsiteX7" fmla="*/ 1108236 w 3500203"/>
              <a:gd name="connsiteY7" fmla="*/ 118187 h 4997112"/>
              <a:gd name="connsiteX8" fmla="*/ 744366 w 3500203"/>
              <a:gd name="connsiteY8" fmla="*/ 4526 h 4997112"/>
              <a:gd name="connsiteX9" fmla="*/ 388493 w 3500203"/>
              <a:gd name="connsiteY9" fmla="*/ 145346 h 4997112"/>
              <a:gd name="connsiteX10" fmla="*/ 0 w 3500203"/>
              <a:gd name="connsiteY10" fmla="*/ 531610 h 4997112"/>
              <a:gd name="connsiteX0" fmla="*/ 0 w 3500203"/>
              <a:gd name="connsiteY0" fmla="*/ 531610 h 4997112"/>
              <a:gd name="connsiteX1" fmla="*/ 1943621 w 3500203"/>
              <a:gd name="connsiteY1" fmla="*/ 2484990 h 4997112"/>
              <a:gd name="connsiteX2" fmla="*/ 1629 w 3500203"/>
              <a:gd name="connsiteY2" fmla="*/ 4451879 h 4997112"/>
              <a:gd name="connsiteX3" fmla="*/ 421913 w 3500203"/>
              <a:gd name="connsiteY3" fmla="*/ 4894881 h 4997112"/>
              <a:gd name="connsiteX4" fmla="*/ 762683 w 3500203"/>
              <a:gd name="connsiteY4" fmla="*/ 4997112 h 4997112"/>
              <a:gd name="connsiteX5" fmla="*/ 1126171 w 3500203"/>
              <a:gd name="connsiteY5" fmla="*/ 4872163 h 4997112"/>
              <a:gd name="connsiteX6" fmla="*/ 3500203 w 3500203"/>
              <a:gd name="connsiteY6" fmla="*/ 2498130 h 4997112"/>
              <a:gd name="connsiteX7" fmla="*/ 1108236 w 3500203"/>
              <a:gd name="connsiteY7" fmla="*/ 118187 h 4997112"/>
              <a:gd name="connsiteX8" fmla="*/ 744366 w 3500203"/>
              <a:gd name="connsiteY8" fmla="*/ 4526 h 4997112"/>
              <a:gd name="connsiteX9" fmla="*/ 388493 w 3500203"/>
              <a:gd name="connsiteY9" fmla="*/ 145346 h 4997112"/>
              <a:gd name="connsiteX10" fmla="*/ 0 w 3500203"/>
              <a:gd name="connsiteY10" fmla="*/ 531610 h 4997112"/>
              <a:gd name="connsiteX0" fmla="*/ 0 w 3500203"/>
              <a:gd name="connsiteY0" fmla="*/ 531610 h 4997112"/>
              <a:gd name="connsiteX1" fmla="*/ 1964742 w 3500203"/>
              <a:gd name="connsiteY1" fmla="*/ 2502390 h 4997112"/>
              <a:gd name="connsiteX2" fmla="*/ 1629 w 3500203"/>
              <a:gd name="connsiteY2" fmla="*/ 4451879 h 4997112"/>
              <a:gd name="connsiteX3" fmla="*/ 421913 w 3500203"/>
              <a:gd name="connsiteY3" fmla="*/ 4894881 h 4997112"/>
              <a:gd name="connsiteX4" fmla="*/ 762683 w 3500203"/>
              <a:gd name="connsiteY4" fmla="*/ 4997112 h 4997112"/>
              <a:gd name="connsiteX5" fmla="*/ 1126171 w 3500203"/>
              <a:gd name="connsiteY5" fmla="*/ 4872163 h 4997112"/>
              <a:gd name="connsiteX6" fmla="*/ 3500203 w 3500203"/>
              <a:gd name="connsiteY6" fmla="*/ 2498130 h 4997112"/>
              <a:gd name="connsiteX7" fmla="*/ 1108236 w 3500203"/>
              <a:gd name="connsiteY7" fmla="*/ 118187 h 4997112"/>
              <a:gd name="connsiteX8" fmla="*/ 744366 w 3500203"/>
              <a:gd name="connsiteY8" fmla="*/ 4526 h 4997112"/>
              <a:gd name="connsiteX9" fmla="*/ 388493 w 3500203"/>
              <a:gd name="connsiteY9" fmla="*/ 145346 h 4997112"/>
              <a:gd name="connsiteX10" fmla="*/ 0 w 3500203"/>
              <a:gd name="connsiteY10" fmla="*/ 531610 h 4997112"/>
              <a:gd name="connsiteX0" fmla="*/ 5110 w 3505313"/>
              <a:gd name="connsiteY0" fmla="*/ 531610 h 4997112"/>
              <a:gd name="connsiteX1" fmla="*/ 1969852 w 3505313"/>
              <a:gd name="connsiteY1" fmla="*/ 2502390 h 4997112"/>
              <a:gd name="connsiteX2" fmla="*/ 0 w 3505313"/>
              <a:gd name="connsiteY2" fmla="*/ 4481321 h 4997112"/>
              <a:gd name="connsiteX3" fmla="*/ 427023 w 3505313"/>
              <a:gd name="connsiteY3" fmla="*/ 4894881 h 4997112"/>
              <a:gd name="connsiteX4" fmla="*/ 767793 w 3505313"/>
              <a:gd name="connsiteY4" fmla="*/ 4997112 h 4997112"/>
              <a:gd name="connsiteX5" fmla="*/ 1131281 w 3505313"/>
              <a:gd name="connsiteY5" fmla="*/ 4872163 h 4997112"/>
              <a:gd name="connsiteX6" fmla="*/ 3505313 w 3505313"/>
              <a:gd name="connsiteY6" fmla="*/ 2498130 h 4997112"/>
              <a:gd name="connsiteX7" fmla="*/ 1113346 w 3505313"/>
              <a:gd name="connsiteY7" fmla="*/ 118187 h 4997112"/>
              <a:gd name="connsiteX8" fmla="*/ 749476 w 3505313"/>
              <a:gd name="connsiteY8" fmla="*/ 4526 h 4997112"/>
              <a:gd name="connsiteX9" fmla="*/ 393603 w 3505313"/>
              <a:gd name="connsiteY9" fmla="*/ 145346 h 4997112"/>
              <a:gd name="connsiteX10" fmla="*/ 5110 w 3505313"/>
              <a:gd name="connsiteY10" fmla="*/ 531610 h 4997112"/>
              <a:gd name="connsiteX0" fmla="*/ 5110 w 3505313"/>
              <a:gd name="connsiteY0" fmla="*/ 531610 h 5288660"/>
              <a:gd name="connsiteX1" fmla="*/ 1969852 w 3505313"/>
              <a:gd name="connsiteY1" fmla="*/ 2502390 h 5288660"/>
              <a:gd name="connsiteX2" fmla="*/ 0 w 3505313"/>
              <a:gd name="connsiteY2" fmla="*/ 4481321 h 5288660"/>
              <a:gd name="connsiteX3" fmla="*/ 427023 w 3505313"/>
              <a:gd name="connsiteY3" fmla="*/ 4894881 h 5288660"/>
              <a:gd name="connsiteX4" fmla="*/ 767793 w 3505313"/>
              <a:gd name="connsiteY4" fmla="*/ 4997112 h 5288660"/>
              <a:gd name="connsiteX5" fmla="*/ 1131281 w 3505313"/>
              <a:gd name="connsiteY5" fmla="*/ 4872163 h 5288660"/>
              <a:gd name="connsiteX6" fmla="*/ 3505313 w 3505313"/>
              <a:gd name="connsiteY6" fmla="*/ 2498130 h 5288660"/>
              <a:gd name="connsiteX7" fmla="*/ 1113346 w 3505313"/>
              <a:gd name="connsiteY7" fmla="*/ 118187 h 5288660"/>
              <a:gd name="connsiteX8" fmla="*/ 749476 w 3505313"/>
              <a:gd name="connsiteY8" fmla="*/ 4526 h 5288660"/>
              <a:gd name="connsiteX9" fmla="*/ 393603 w 3505313"/>
              <a:gd name="connsiteY9" fmla="*/ 145346 h 5288660"/>
              <a:gd name="connsiteX10" fmla="*/ 5110 w 3505313"/>
              <a:gd name="connsiteY10" fmla="*/ 531610 h 5288660"/>
              <a:gd name="connsiteX0" fmla="*/ 5110 w 3505313"/>
              <a:gd name="connsiteY0" fmla="*/ 531610 h 5000898"/>
              <a:gd name="connsiteX1" fmla="*/ 1969852 w 3505313"/>
              <a:gd name="connsiteY1" fmla="*/ 2502390 h 5000898"/>
              <a:gd name="connsiteX2" fmla="*/ 0 w 3505313"/>
              <a:gd name="connsiteY2" fmla="*/ 4481321 h 5000898"/>
              <a:gd name="connsiteX3" fmla="*/ 427023 w 3505313"/>
              <a:gd name="connsiteY3" fmla="*/ 4894881 h 5000898"/>
              <a:gd name="connsiteX4" fmla="*/ 767793 w 3505313"/>
              <a:gd name="connsiteY4" fmla="*/ 4997112 h 5000898"/>
              <a:gd name="connsiteX5" fmla="*/ 1131281 w 3505313"/>
              <a:gd name="connsiteY5" fmla="*/ 4872163 h 5000898"/>
              <a:gd name="connsiteX6" fmla="*/ 3505313 w 3505313"/>
              <a:gd name="connsiteY6" fmla="*/ 2498130 h 5000898"/>
              <a:gd name="connsiteX7" fmla="*/ 1113346 w 3505313"/>
              <a:gd name="connsiteY7" fmla="*/ 118187 h 5000898"/>
              <a:gd name="connsiteX8" fmla="*/ 749476 w 3505313"/>
              <a:gd name="connsiteY8" fmla="*/ 4526 h 5000898"/>
              <a:gd name="connsiteX9" fmla="*/ 393603 w 3505313"/>
              <a:gd name="connsiteY9" fmla="*/ 145346 h 5000898"/>
              <a:gd name="connsiteX10" fmla="*/ 5110 w 3505313"/>
              <a:gd name="connsiteY10" fmla="*/ 531610 h 5000898"/>
              <a:gd name="connsiteX0" fmla="*/ 5110 w 3505313"/>
              <a:gd name="connsiteY0" fmla="*/ 531610 h 5007261"/>
              <a:gd name="connsiteX1" fmla="*/ 1969852 w 3505313"/>
              <a:gd name="connsiteY1" fmla="*/ 2502390 h 5007261"/>
              <a:gd name="connsiteX2" fmla="*/ 0 w 3505313"/>
              <a:gd name="connsiteY2" fmla="*/ 4481321 h 5007261"/>
              <a:gd name="connsiteX3" fmla="*/ 427023 w 3505313"/>
              <a:gd name="connsiteY3" fmla="*/ 4894881 h 5007261"/>
              <a:gd name="connsiteX4" fmla="*/ 787503 w 3505313"/>
              <a:gd name="connsiteY4" fmla="*/ 5003475 h 5007261"/>
              <a:gd name="connsiteX5" fmla="*/ 1131281 w 3505313"/>
              <a:gd name="connsiteY5" fmla="*/ 4872163 h 5007261"/>
              <a:gd name="connsiteX6" fmla="*/ 3505313 w 3505313"/>
              <a:gd name="connsiteY6" fmla="*/ 2498130 h 5007261"/>
              <a:gd name="connsiteX7" fmla="*/ 1113346 w 3505313"/>
              <a:gd name="connsiteY7" fmla="*/ 118187 h 5007261"/>
              <a:gd name="connsiteX8" fmla="*/ 749476 w 3505313"/>
              <a:gd name="connsiteY8" fmla="*/ 4526 h 5007261"/>
              <a:gd name="connsiteX9" fmla="*/ 393603 w 3505313"/>
              <a:gd name="connsiteY9" fmla="*/ 145346 h 5007261"/>
              <a:gd name="connsiteX10" fmla="*/ 5110 w 3505313"/>
              <a:gd name="connsiteY10" fmla="*/ 531610 h 5007261"/>
              <a:gd name="connsiteX0" fmla="*/ 5110 w 3505313"/>
              <a:gd name="connsiteY0" fmla="*/ 531610 h 5007261"/>
              <a:gd name="connsiteX1" fmla="*/ 1969852 w 3505313"/>
              <a:gd name="connsiteY1" fmla="*/ 2502390 h 5007261"/>
              <a:gd name="connsiteX2" fmla="*/ 0 w 3505313"/>
              <a:gd name="connsiteY2" fmla="*/ 4481321 h 5007261"/>
              <a:gd name="connsiteX3" fmla="*/ 427023 w 3505313"/>
              <a:gd name="connsiteY3" fmla="*/ 4894881 h 5007261"/>
              <a:gd name="connsiteX4" fmla="*/ 787503 w 3505313"/>
              <a:gd name="connsiteY4" fmla="*/ 5003475 h 5007261"/>
              <a:gd name="connsiteX5" fmla="*/ 1131281 w 3505313"/>
              <a:gd name="connsiteY5" fmla="*/ 4872163 h 5007261"/>
              <a:gd name="connsiteX6" fmla="*/ 3505313 w 3505313"/>
              <a:gd name="connsiteY6" fmla="*/ 2498130 h 5007261"/>
              <a:gd name="connsiteX7" fmla="*/ 1113346 w 3505313"/>
              <a:gd name="connsiteY7" fmla="*/ 118187 h 5007261"/>
              <a:gd name="connsiteX8" fmla="*/ 749476 w 3505313"/>
              <a:gd name="connsiteY8" fmla="*/ 4526 h 5007261"/>
              <a:gd name="connsiteX9" fmla="*/ 393603 w 3505313"/>
              <a:gd name="connsiteY9" fmla="*/ 145346 h 5007261"/>
              <a:gd name="connsiteX10" fmla="*/ 5110 w 3505313"/>
              <a:gd name="connsiteY10" fmla="*/ 531610 h 5007261"/>
              <a:gd name="connsiteX0" fmla="*/ 5110 w 3505313"/>
              <a:gd name="connsiteY0" fmla="*/ 531610 h 5007261"/>
              <a:gd name="connsiteX1" fmla="*/ 1969852 w 3505313"/>
              <a:gd name="connsiteY1" fmla="*/ 2502390 h 5007261"/>
              <a:gd name="connsiteX2" fmla="*/ 0 w 3505313"/>
              <a:gd name="connsiteY2" fmla="*/ 4481321 h 5007261"/>
              <a:gd name="connsiteX3" fmla="*/ 427023 w 3505313"/>
              <a:gd name="connsiteY3" fmla="*/ 4894881 h 5007261"/>
              <a:gd name="connsiteX4" fmla="*/ 787503 w 3505313"/>
              <a:gd name="connsiteY4" fmla="*/ 5003475 h 5007261"/>
              <a:gd name="connsiteX5" fmla="*/ 1131281 w 3505313"/>
              <a:gd name="connsiteY5" fmla="*/ 4872163 h 5007261"/>
              <a:gd name="connsiteX6" fmla="*/ 3505313 w 3505313"/>
              <a:gd name="connsiteY6" fmla="*/ 2498130 h 5007261"/>
              <a:gd name="connsiteX7" fmla="*/ 1113346 w 3505313"/>
              <a:gd name="connsiteY7" fmla="*/ 118187 h 5007261"/>
              <a:gd name="connsiteX8" fmla="*/ 749476 w 3505313"/>
              <a:gd name="connsiteY8" fmla="*/ 4526 h 5007261"/>
              <a:gd name="connsiteX9" fmla="*/ 393603 w 3505313"/>
              <a:gd name="connsiteY9" fmla="*/ 145346 h 5007261"/>
              <a:gd name="connsiteX10" fmla="*/ 5110 w 3505313"/>
              <a:gd name="connsiteY10" fmla="*/ 531610 h 5007261"/>
              <a:gd name="connsiteX0" fmla="*/ 5110 w 3505313"/>
              <a:gd name="connsiteY0" fmla="*/ 529652 h 5005303"/>
              <a:gd name="connsiteX1" fmla="*/ 1969852 w 3505313"/>
              <a:gd name="connsiteY1" fmla="*/ 2500432 h 5005303"/>
              <a:gd name="connsiteX2" fmla="*/ 0 w 3505313"/>
              <a:gd name="connsiteY2" fmla="*/ 4479363 h 5005303"/>
              <a:gd name="connsiteX3" fmla="*/ 427023 w 3505313"/>
              <a:gd name="connsiteY3" fmla="*/ 4892923 h 5005303"/>
              <a:gd name="connsiteX4" fmla="*/ 787503 w 3505313"/>
              <a:gd name="connsiteY4" fmla="*/ 5001517 h 5005303"/>
              <a:gd name="connsiteX5" fmla="*/ 1131281 w 3505313"/>
              <a:gd name="connsiteY5" fmla="*/ 4870205 h 5005303"/>
              <a:gd name="connsiteX6" fmla="*/ 3505313 w 3505313"/>
              <a:gd name="connsiteY6" fmla="*/ 2496172 h 5005303"/>
              <a:gd name="connsiteX7" fmla="*/ 1160106 w 3505313"/>
              <a:gd name="connsiteY7" fmla="*/ 158794 h 5005303"/>
              <a:gd name="connsiteX8" fmla="*/ 749476 w 3505313"/>
              <a:gd name="connsiteY8" fmla="*/ 2568 h 5005303"/>
              <a:gd name="connsiteX9" fmla="*/ 393603 w 3505313"/>
              <a:gd name="connsiteY9" fmla="*/ 143388 h 5005303"/>
              <a:gd name="connsiteX10" fmla="*/ 5110 w 3505313"/>
              <a:gd name="connsiteY10" fmla="*/ 529652 h 5005303"/>
              <a:gd name="connsiteX0" fmla="*/ 5110 w 3505313"/>
              <a:gd name="connsiteY0" fmla="*/ 532666 h 5008317"/>
              <a:gd name="connsiteX1" fmla="*/ 1969852 w 3505313"/>
              <a:gd name="connsiteY1" fmla="*/ 2503446 h 5008317"/>
              <a:gd name="connsiteX2" fmla="*/ 0 w 3505313"/>
              <a:gd name="connsiteY2" fmla="*/ 4482377 h 5008317"/>
              <a:gd name="connsiteX3" fmla="*/ 427023 w 3505313"/>
              <a:gd name="connsiteY3" fmla="*/ 4895937 h 5008317"/>
              <a:gd name="connsiteX4" fmla="*/ 787503 w 3505313"/>
              <a:gd name="connsiteY4" fmla="*/ 5004531 h 5008317"/>
              <a:gd name="connsiteX5" fmla="*/ 1131281 w 3505313"/>
              <a:gd name="connsiteY5" fmla="*/ 4873219 h 5008317"/>
              <a:gd name="connsiteX6" fmla="*/ 3505313 w 3505313"/>
              <a:gd name="connsiteY6" fmla="*/ 2499186 h 5008317"/>
              <a:gd name="connsiteX7" fmla="*/ 1160106 w 3505313"/>
              <a:gd name="connsiteY7" fmla="*/ 161808 h 5008317"/>
              <a:gd name="connsiteX8" fmla="*/ 796836 w 3505313"/>
              <a:gd name="connsiteY8" fmla="*/ 2568 h 5008317"/>
              <a:gd name="connsiteX9" fmla="*/ 393603 w 3505313"/>
              <a:gd name="connsiteY9" fmla="*/ 146402 h 5008317"/>
              <a:gd name="connsiteX10" fmla="*/ 5110 w 3505313"/>
              <a:gd name="connsiteY10" fmla="*/ 532666 h 5008317"/>
              <a:gd name="connsiteX0" fmla="*/ 5110 w 3505313"/>
              <a:gd name="connsiteY0" fmla="*/ 532416 h 5008067"/>
              <a:gd name="connsiteX1" fmla="*/ 1969852 w 3505313"/>
              <a:gd name="connsiteY1" fmla="*/ 2503196 h 5008067"/>
              <a:gd name="connsiteX2" fmla="*/ 0 w 3505313"/>
              <a:gd name="connsiteY2" fmla="*/ 4482127 h 5008067"/>
              <a:gd name="connsiteX3" fmla="*/ 427023 w 3505313"/>
              <a:gd name="connsiteY3" fmla="*/ 4895687 h 5008067"/>
              <a:gd name="connsiteX4" fmla="*/ 787503 w 3505313"/>
              <a:gd name="connsiteY4" fmla="*/ 5004281 h 5008067"/>
              <a:gd name="connsiteX5" fmla="*/ 1131281 w 3505313"/>
              <a:gd name="connsiteY5" fmla="*/ 4872969 h 5008067"/>
              <a:gd name="connsiteX6" fmla="*/ 3505313 w 3505313"/>
              <a:gd name="connsiteY6" fmla="*/ 2498936 h 5008067"/>
              <a:gd name="connsiteX7" fmla="*/ 1160106 w 3505313"/>
              <a:gd name="connsiteY7" fmla="*/ 161558 h 5008067"/>
              <a:gd name="connsiteX8" fmla="*/ 796836 w 3505313"/>
              <a:gd name="connsiteY8" fmla="*/ 2318 h 5008067"/>
              <a:gd name="connsiteX9" fmla="*/ 393603 w 3505313"/>
              <a:gd name="connsiteY9" fmla="*/ 146152 h 5008067"/>
              <a:gd name="connsiteX10" fmla="*/ 5110 w 3505313"/>
              <a:gd name="connsiteY10" fmla="*/ 532416 h 5008067"/>
              <a:gd name="connsiteX0" fmla="*/ 5110 w 3505313"/>
              <a:gd name="connsiteY0" fmla="*/ 532666 h 5008317"/>
              <a:gd name="connsiteX1" fmla="*/ 1969852 w 3505313"/>
              <a:gd name="connsiteY1" fmla="*/ 2503446 h 5008317"/>
              <a:gd name="connsiteX2" fmla="*/ 0 w 3505313"/>
              <a:gd name="connsiteY2" fmla="*/ 4482377 h 5008317"/>
              <a:gd name="connsiteX3" fmla="*/ 427023 w 3505313"/>
              <a:gd name="connsiteY3" fmla="*/ 4895937 h 5008317"/>
              <a:gd name="connsiteX4" fmla="*/ 787503 w 3505313"/>
              <a:gd name="connsiteY4" fmla="*/ 5004531 h 5008317"/>
              <a:gd name="connsiteX5" fmla="*/ 1131281 w 3505313"/>
              <a:gd name="connsiteY5" fmla="*/ 4873219 h 5008317"/>
              <a:gd name="connsiteX6" fmla="*/ 3505313 w 3505313"/>
              <a:gd name="connsiteY6" fmla="*/ 2499186 h 5008317"/>
              <a:gd name="connsiteX7" fmla="*/ 1160106 w 3505313"/>
              <a:gd name="connsiteY7" fmla="*/ 161808 h 5008317"/>
              <a:gd name="connsiteX8" fmla="*/ 796836 w 3505313"/>
              <a:gd name="connsiteY8" fmla="*/ 2568 h 5008317"/>
              <a:gd name="connsiteX9" fmla="*/ 393603 w 3505313"/>
              <a:gd name="connsiteY9" fmla="*/ 146402 h 5008317"/>
              <a:gd name="connsiteX10" fmla="*/ 5110 w 3505313"/>
              <a:gd name="connsiteY10" fmla="*/ 532666 h 5008317"/>
              <a:gd name="connsiteX0" fmla="*/ 5110 w 3505313"/>
              <a:gd name="connsiteY0" fmla="*/ 532666 h 5008317"/>
              <a:gd name="connsiteX1" fmla="*/ 1969852 w 3505313"/>
              <a:gd name="connsiteY1" fmla="*/ 2503446 h 5008317"/>
              <a:gd name="connsiteX2" fmla="*/ 0 w 3505313"/>
              <a:gd name="connsiteY2" fmla="*/ 4482377 h 5008317"/>
              <a:gd name="connsiteX3" fmla="*/ 427023 w 3505313"/>
              <a:gd name="connsiteY3" fmla="*/ 4895937 h 5008317"/>
              <a:gd name="connsiteX4" fmla="*/ 787503 w 3505313"/>
              <a:gd name="connsiteY4" fmla="*/ 5004531 h 5008317"/>
              <a:gd name="connsiteX5" fmla="*/ 1131281 w 3505313"/>
              <a:gd name="connsiteY5" fmla="*/ 4873219 h 5008317"/>
              <a:gd name="connsiteX6" fmla="*/ 3505313 w 3505313"/>
              <a:gd name="connsiteY6" fmla="*/ 2499186 h 5008317"/>
              <a:gd name="connsiteX7" fmla="*/ 1160106 w 3505313"/>
              <a:gd name="connsiteY7" fmla="*/ 161808 h 5008317"/>
              <a:gd name="connsiteX8" fmla="*/ 796836 w 3505313"/>
              <a:gd name="connsiteY8" fmla="*/ 2568 h 5008317"/>
              <a:gd name="connsiteX9" fmla="*/ 393603 w 3505313"/>
              <a:gd name="connsiteY9" fmla="*/ 146402 h 5008317"/>
              <a:gd name="connsiteX10" fmla="*/ 5110 w 3505313"/>
              <a:gd name="connsiteY10" fmla="*/ 532666 h 5008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505313" h="5008317">
                <a:moveTo>
                  <a:pt x="5110" y="532666"/>
                </a:moveTo>
                <a:lnTo>
                  <a:pt x="1969852" y="2503446"/>
                </a:lnTo>
                <a:lnTo>
                  <a:pt x="0" y="4482377"/>
                </a:lnTo>
                <a:lnTo>
                  <a:pt x="427023" y="4895937"/>
                </a:lnTo>
                <a:cubicBezTo>
                  <a:pt x="510281" y="4969426"/>
                  <a:pt x="670127" y="5008317"/>
                  <a:pt x="787503" y="5004531"/>
                </a:cubicBezTo>
                <a:cubicBezTo>
                  <a:pt x="904879" y="5000745"/>
                  <a:pt x="1004011" y="4978861"/>
                  <a:pt x="1131281" y="4873219"/>
                </a:cubicBezTo>
                <a:lnTo>
                  <a:pt x="3505313" y="2499186"/>
                </a:lnTo>
                <a:lnTo>
                  <a:pt x="1160106" y="161808"/>
                </a:lnTo>
                <a:cubicBezTo>
                  <a:pt x="1068649" y="89635"/>
                  <a:pt x="968345" y="5136"/>
                  <a:pt x="796836" y="2568"/>
                </a:cubicBezTo>
                <a:cubicBezTo>
                  <a:pt x="625327" y="0"/>
                  <a:pt x="475789" y="68559"/>
                  <a:pt x="393603" y="146402"/>
                </a:cubicBezTo>
                <a:lnTo>
                  <a:pt x="5110" y="532666"/>
                </a:lnTo>
                <a:close/>
              </a:path>
            </a:pathLst>
          </a:cu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 descr="BlackLogo.png">
            <a:extLst>
              <a:ext uri="{FF2B5EF4-FFF2-40B4-BE49-F238E27FC236}">
                <a16:creationId xmlns:a16="http://schemas.microsoft.com/office/drawing/2014/main" id="{26E1E3E9-5EF1-D01A-BE86-BFED1E8DD26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336947" y="261442"/>
            <a:ext cx="1326781" cy="334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902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with text and image">
    <p:bg>
      <p:bgPr>
        <a:blipFill dpi="0" rotWithShape="1">
          <a:blip r:embed="rId2" cstate="print">
            <a:lum/>
          </a:blip>
          <a:srcRect/>
          <a:stretch>
            <a:fillRect l="-100" t="-100" r="-100" b="-1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E063A69F-3616-30D9-2351-A568CF1F8BC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 bwMode="auto">
          <a:xfrm>
            <a:off x="0" y="0"/>
            <a:ext cx="12195175" cy="6861328"/>
          </a:xfrm>
          <a:custGeom>
            <a:avLst/>
            <a:gdLst>
              <a:gd name="connsiteX0" fmla="*/ 4291 w 12195175"/>
              <a:gd name="connsiteY0" fmla="*/ 6859588 h 6861328"/>
              <a:gd name="connsiteX1" fmla="*/ 5581594 w 12195175"/>
              <a:gd name="connsiteY1" fmla="*/ 6859588 h 6861328"/>
              <a:gd name="connsiteX2" fmla="*/ 5579868 w 12195175"/>
              <a:gd name="connsiteY2" fmla="*/ 6861328 h 6861328"/>
              <a:gd name="connsiteX3" fmla="*/ 6000280 w 12195175"/>
              <a:gd name="connsiteY3" fmla="*/ 0 h 6861328"/>
              <a:gd name="connsiteX4" fmla="*/ 12195175 w 12195175"/>
              <a:gd name="connsiteY4" fmla="*/ 0 h 6861328"/>
              <a:gd name="connsiteX5" fmla="*/ 12195175 w 12195175"/>
              <a:gd name="connsiteY5" fmla="*/ 6859588 h 6861328"/>
              <a:gd name="connsiteX6" fmla="*/ 5581594 w 12195175"/>
              <a:gd name="connsiteY6" fmla="*/ 6859588 h 6861328"/>
              <a:gd name="connsiteX7" fmla="*/ 5891323 w 12195175"/>
              <a:gd name="connsiteY7" fmla="*/ 6547210 h 6861328"/>
              <a:gd name="connsiteX8" fmla="*/ 5997804 w 12195175"/>
              <a:gd name="connsiteY8" fmla="*/ 6344898 h 6861328"/>
              <a:gd name="connsiteX9" fmla="*/ 6000280 w 12195175"/>
              <a:gd name="connsiteY9" fmla="*/ 0 h 6861328"/>
              <a:gd name="connsiteX10" fmla="*/ 0 w 12195175"/>
              <a:gd name="connsiteY10" fmla="*/ 0 h 6861328"/>
              <a:gd name="connsiteX11" fmla="*/ 4292 w 12195175"/>
              <a:gd name="connsiteY11" fmla="*/ 0 h 6861328"/>
              <a:gd name="connsiteX12" fmla="*/ 4291 w 12195175"/>
              <a:gd name="connsiteY12" fmla="*/ 6859588 h 6861328"/>
              <a:gd name="connsiteX13" fmla="*/ 0 w 12195175"/>
              <a:gd name="connsiteY13" fmla="*/ 6859588 h 6861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95175" h="6861328">
                <a:moveTo>
                  <a:pt x="4291" y="6859588"/>
                </a:moveTo>
                <a:lnTo>
                  <a:pt x="5581594" y="6859588"/>
                </a:lnTo>
                <a:lnTo>
                  <a:pt x="5579868" y="6861328"/>
                </a:lnTo>
                <a:close/>
                <a:moveTo>
                  <a:pt x="6000280" y="0"/>
                </a:moveTo>
                <a:lnTo>
                  <a:pt x="12195175" y="0"/>
                </a:lnTo>
                <a:lnTo>
                  <a:pt x="12195175" y="6859588"/>
                </a:lnTo>
                <a:lnTo>
                  <a:pt x="5581594" y="6859588"/>
                </a:lnTo>
                <a:lnTo>
                  <a:pt x="5891323" y="6547210"/>
                </a:lnTo>
                <a:cubicBezTo>
                  <a:pt x="5958263" y="6480608"/>
                  <a:pt x="5997743" y="6394128"/>
                  <a:pt x="5997804" y="6344898"/>
                </a:cubicBezTo>
                <a:cubicBezTo>
                  <a:pt x="5996029" y="6046753"/>
                  <a:pt x="6002055" y="298145"/>
                  <a:pt x="6000280" y="0"/>
                </a:cubicBezTo>
                <a:close/>
                <a:moveTo>
                  <a:pt x="0" y="0"/>
                </a:moveTo>
                <a:lnTo>
                  <a:pt x="4292" y="0"/>
                </a:lnTo>
                <a:cubicBezTo>
                  <a:pt x="4292" y="2286529"/>
                  <a:pt x="4291" y="4573059"/>
                  <a:pt x="4291" y="6859588"/>
                </a:cubicBezTo>
                <a:lnTo>
                  <a:pt x="0" y="6859588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/>
          <a:p>
            <a:r>
              <a:rPr lang="cs-CZ"/>
              <a:t>Kliknutím na ikonu přidáte obrázek.</a:t>
            </a:r>
            <a:endParaRPr lang="en-AT"/>
          </a:p>
        </p:txBody>
      </p:sp>
      <p:sp>
        <p:nvSpPr>
          <p:cNvPr id="15" name="Freeform 14"/>
          <p:cNvSpPr/>
          <p:nvPr userDrawn="1"/>
        </p:nvSpPr>
        <p:spPr>
          <a:xfrm rot="10800000">
            <a:off x="10758670" y="4509914"/>
            <a:ext cx="1009356" cy="1442147"/>
          </a:xfrm>
          <a:custGeom>
            <a:avLst/>
            <a:gdLst>
              <a:gd name="connsiteX0" fmla="*/ 0 w 3498574"/>
              <a:gd name="connsiteY0" fmla="*/ 533873 h 5009322"/>
              <a:gd name="connsiteX1" fmla="*/ 1965108 w 3498574"/>
              <a:gd name="connsiteY1" fmla="*/ 2498981 h 5009322"/>
              <a:gd name="connsiteX2" fmla="*/ 0 w 3498574"/>
              <a:gd name="connsiteY2" fmla="*/ 4464089 h 5009322"/>
              <a:gd name="connsiteX3" fmla="*/ 420284 w 3498574"/>
              <a:gd name="connsiteY3" fmla="*/ 4907091 h 5009322"/>
              <a:gd name="connsiteX4" fmla="*/ 761054 w 3498574"/>
              <a:gd name="connsiteY4" fmla="*/ 5009322 h 5009322"/>
              <a:gd name="connsiteX5" fmla="*/ 1124542 w 3498574"/>
              <a:gd name="connsiteY5" fmla="*/ 4884373 h 5009322"/>
              <a:gd name="connsiteX6" fmla="*/ 3498574 w 3498574"/>
              <a:gd name="connsiteY6" fmla="*/ 2510340 h 5009322"/>
              <a:gd name="connsiteX7" fmla="*/ 1067747 w 3498574"/>
              <a:gd name="connsiteY7" fmla="*/ 90872 h 5009322"/>
              <a:gd name="connsiteX8" fmla="*/ 726977 w 3498574"/>
              <a:gd name="connsiteY8" fmla="*/ 0 h 5009322"/>
              <a:gd name="connsiteX9" fmla="*/ 454361 w 3498574"/>
              <a:gd name="connsiteY9" fmla="*/ 102231 h 5009322"/>
              <a:gd name="connsiteX10" fmla="*/ 0 w 3498574"/>
              <a:gd name="connsiteY10" fmla="*/ 533873 h 5009322"/>
              <a:gd name="connsiteX0" fmla="*/ 0 w 3498574"/>
              <a:gd name="connsiteY0" fmla="*/ 533873 h 5009322"/>
              <a:gd name="connsiteX1" fmla="*/ 1953550 w 3498574"/>
              <a:gd name="connsiteY1" fmla="*/ 2482688 h 5009322"/>
              <a:gd name="connsiteX2" fmla="*/ 0 w 3498574"/>
              <a:gd name="connsiteY2" fmla="*/ 4464089 h 5009322"/>
              <a:gd name="connsiteX3" fmla="*/ 420284 w 3498574"/>
              <a:gd name="connsiteY3" fmla="*/ 4907091 h 5009322"/>
              <a:gd name="connsiteX4" fmla="*/ 761054 w 3498574"/>
              <a:gd name="connsiteY4" fmla="*/ 5009322 h 5009322"/>
              <a:gd name="connsiteX5" fmla="*/ 1124542 w 3498574"/>
              <a:gd name="connsiteY5" fmla="*/ 4884373 h 5009322"/>
              <a:gd name="connsiteX6" fmla="*/ 3498574 w 3498574"/>
              <a:gd name="connsiteY6" fmla="*/ 2510340 h 5009322"/>
              <a:gd name="connsiteX7" fmla="*/ 1067747 w 3498574"/>
              <a:gd name="connsiteY7" fmla="*/ 90872 h 5009322"/>
              <a:gd name="connsiteX8" fmla="*/ 726977 w 3498574"/>
              <a:gd name="connsiteY8" fmla="*/ 0 h 5009322"/>
              <a:gd name="connsiteX9" fmla="*/ 454361 w 3498574"/>
              <a:gd name="connsiteY9" fmla="*/ 102231 h 5009322"/>
              <a:gd name="connsiteX10" fmla="*/ 0 w 3498574"/>
              <a:gd name="connsiteY10" fmla="*/ 533873 h 5009322"/>
              <a:gd name="connsiteX0" fmla="*/ 0 w 3498574"/>
              <a:gd name="connsiteY0" fmla="*/ 533873 h 5009322"/>
              <a:gd name="connsiteX1" fmla="*/ 1941992 w 3498574"/>
              <a:gd name="connsiteY1" fmla="*/ 2497200 h 5009322"/>
              <a:gd name="connsiteX2" fmla="*/ 0 w 3498574"/>
              <a:gd name="connsiteY2" fmla="*/ 4464089 h 5009322"/>
              <a:gd name="connsiteX3" fmla="*/ 420284 w 3498574"/>
              <a:gd name="connsiteY3" fmla="*/ 4907091 h 5009322"/>
              <a:gd name="connsiteX4" fmla="*/ 761054 w 3498574"/>
              <a:gd name="connsiteY4" fmla="*/ 5009322 h 5009322"/>
              <a:gd name="connsiteX5" fmla="*/ 1124542 w 3498574"/>
              <a:gd name="connsiteY5" fmla="*/ 4884373 h 5009322"/>
              <a:gd name="connsiteX6" fmla="*/ 3498574 w 3498574"/>
              <a:gd name="connsiteY6" fmla="*/ 2510340 h 5009322"/>
              <a:gd name="connsiteX7" fmla="*/ 1067747 w 3498574"/>
              <a:gd name="connsiteY7" fmla="*/ 90872 h 5009322"/>
              <a:gd name="connsiteX8" fmla="*/ 726977 w 3498574"/>
              <a:gd name="connsiteY8" fmla="*/ 0 h 5009322"/>
              <a:gd name="connsiteX9" fmla="*/ 454361 w 3498574"/>
              <a:gd name="connsiteY9" fmla="*/ 102231 h 5009322"/>
              <a:gd name="connsiteX10" fmla="*/ 0 w 3498574"/>
              <a:gd name="connsiteY10" fmla="*/ 533873 h 5009322"/>
              <a:gd name="connsiteX0" fmla="*/ 0 w 3509263"/>
              <a:gd name="connsiteY0" fmla="*/ 538314 h 5009322"/>
              <a:gd name="connsiteX1" fmla="*/ 1952681 w 3509263"/>
              <a:gd name="connsiteY1" fmla="*/ 2497200 h 5009322"/>
              <a:gd name="connsiteX2" fmla="*/ 10689 w 3509263"/>
              <a:gd name="connsiteY2" fmla="*/ 4464089 h 5009322"/>
              <a:gd name="connsiteX3" fmla="*/ 430973 w 3509263"/>
              <a:gd name="connsiteY3" fmla="*/ 4907091 h 5009322"/>
              <a:gd name="connsiteX4" fmla="*/ 771743 w 3509263"/>
              <a:gd name="connsiteY4" fmla="*/ 5009322 h 5009322"/>
              <a:gd name="connsiteX5" fmla="*/ 1135231 w 3509263"/>
              <a:gd name="connsiteY5" fmla="*/ 4884373 h 5009322"/>
              <a:gd name="connsiteX6" fmla="*/ 3509263 w 3509263"/>
              <a:gd name="connsiteY6" fmla="*/ 2510340 h 5009322"/>
              <a:gd name="connsiteX7" fmla="*/ 1078436 w 3509263"/>
              <a:gd name="connsiteY7" fmla="*/ 90872 h 5009322"/>
              <a:gd name="connsiteX8" fmla="*/ 737666 w 3509263"/>
              <a:gd name="connsiteY8" fmla="*/ 0 h 5009322"/>
              <a:gd name="connsiteX9" fmla="*/ 465050 w 3509263"/>
              <a:gd name="connsiteY9" fmla="*/ 102231 h 5009322"/>
              <a:gd name="connsiteX10" fmla="*/ 0 w 3509263"/>
              <a:gd name="connsiteY10" fmla="*/ 538314 h 5009322"/>
              <a:gd name="connsiteX0" fmla="*/ 0 w 3509263"/>
              <a:gd name="connsiteY0" fmla="*/ 538314 h 5009322"/>
              <a:gd name="connsiteX1" fmla="*/ 1952681 w 3509263"/>
              <a:gd name="connsiteY1" fmla="*/ 2497200 h 5009322"/>
              <a:gd name="connsiteX2" fmla="*/ 10689 w 3509263"/>
              <a:gd name="connsiteY2" fmla="*/ 4464089 h 5009322"/>
              <a:gd name="connsiteX3" fmla="*/ 430973 w 3509263"/>
              <a:gd name="connsiteY3" fmla="*/ 4907091 h 5009322"/>
              <a:gd name="connsiteX4" fmla="*/ 771743 w 3509263"/>
              <a:gd name="connsiteY4" fmla="*/ 5009322 h 5009322"/>
              <a:gd name="connsiteX5" fmla="*/ 1135231 w 3509263"/>
              <a:gd name="connsiteY5" fmla="*/ 4884373 h 5009322"/>
              <a:gd name="connsiteX6" fmla="*/ 3509263 w 3509263"/>
              <a:gd name="connsiteY6" fmla="*/ 2510340 h 5009322"/>
              <a:gd name="connsiteX7" fmla="*/ 1078436 w 3509263"/>
              <a:gd name="connsiteY7" fmla="*/ 90872 h 5009322"/>
              <a:gd name="connsiteX8" fmla="*/ 737666 w 3509263"/>
              <a:gd name="connsiteY8" fmla="*/ 0 h 5009322"/>
              <a:gd name="connsiteX9" fmla="*/ 397553 w 3509263"/>
              <a:gd name="connsiteY9" fmla="*/ 157556 h 5009322"/>
              <a:gd name="connsiteX10" fmla="*/ 0 w 3509263"/>
              <a:gd name="connsiteY10" fmla="*/ 538314 h 5009322"/>
              <a:gd name="connsiteX0" fmla="*/ 0 w 3509263"/>
              <a:gd name="connsiteY0" fmla="*/ 865832 h 5336840"/>
              <a:gd name="connsiteX1" fmla="*/ 1952681 w 3509263"/>
              <a:gd name="connsiteY1" fmla="*/ 2824718 h 5336840"/>
              <a:gd name="connsiteX2" fmla="*/ 10689 w 3509263"/>
              <a:gd name="connsiteY2" fmla="*/ 4791607 h 5336840"/>
              <a:gd name="connsiteX3" fmla="*/ 430973 w 3509263"/>
              <a:gd name="connsiteY3" fmla="*/ 5234609 h 5336840"/>
              <a:gd name="connsiteX4" fmla="*/ 771743 w 3509263"/>
              <a:gd name="connsiteY4" fmla="*/ 5336840 h 5336840"/>
              <a:gd name="connsiteX5" fmla="*/ 1135231 w 3509263"/>
              <a:gd name="connsiteY5" fmla="*/ 5211891 h 5336840"/>
              <a:gd name="connsiteX6" fmla="*/ 3509263 w 3509263"/>
              <a:gd name="connsiteY6" fmla="*/ 2837858 h 5336840"/>
              <a:gd name="connsiteX7" fmla="*/ 1078436 w 3509263"/>
              <a:gd name="connsiteY7" fmla="*/ 418390 h 5336840"/>
              <a:gd name="connsiteX8" fmla="*/ 737666 w 3509263"/>
              <a:gd name="connsiteY8" fmla="*/ 327518 h 5336840"/>
              <a:gd name="connsiteX9" fmla="*/ 397553 w 3509263"/>
              <a:gd name="connsiteY9" fmla="*/ 485074 h 5336840"/>
              <a:gd name="connsiteX10" fmla="*/ 0 w 3509263"/>
              <a:gd name="connsiteY10" fmla="*/ 865832 h 5336840"/>
              <a:gd name="connsiteX0" fmla="*/ 0 w 3509263"/>
              <a:gd name="connsiteY0" fmla="*/ 549428 h 5020436"/>
              <a:gd name="connsiteX1" fmla="*/ 1952681 w 3509263"/>
              <a:gd name="connsiteY1" fmla="*/ 2508314 h 5020436"/>
              <a:gd name="connsiteX2" fmla="*/ 10689 w 3509263"/>
              <a:gd name="connsiteY2" fmla="*/ 4475203 h 5020436"/>
              <a:gd name="connsiteX3" fmla="*/ 430973 w 3509263"/>
              <a:gd name="connsiteY3" fmla="*/ 4918205 h 5020436"/>
              <a:gd name="connsiteX4" fmla="*/ 771743 w 3509263"/>
              <a:gd name="connsiteY4" fmla="*/ 5020436 h 5020436"/>
              <a:gd name="connsiteX5" fmla="*/ 1135231 w 3509263"/>
              <a:gd name="connsiteY5" fmla="*/ 4895487 h 5020436"/>
              <a:gd name="connsiteX6" fmla="*/ 3509263 w 3509263"/>
              <a:gd name="connsiteY6" fmla="*/ 2521454 h 5020436"/>
              <a:gd name="connsiteX7" fmla="*/ 1078436 w 3509263"/>
              <a:gd name="connsiteY7" fmla="*/ 101986 h 5020436"/>
              <a:gd name="connsiteX8" fmla="*/ 737666 w 3509263"/>
              <a:gd name="connsiteY8" fmla="*/ 11114 h 5020436"/>
              <a:gd name="connsiteX9" fmla="*/ 397553 w 3509263"/>
              <a:gd name="connsiteY9" fmla="*/ 168670 h 5020436"/>
              <a:gd name="connsiteX10" fmla="*/ 0 w 3509263"/>
              <a:gd name="connsiteY10" fmla="*/ 549428 h 5020436"/>
              <a:gd name="connsiteX0" fmla="*/ 0 w 3509263"/>
              <a:gd name="connsiteY0" fmla="*/ 549428 h 5020436"/>
              <a:gd name="connsiteX1" fmla="*/ 1952681 w 3509263"/>
              <a:gd name="connsiteY1" fmla="*/ 2508314 h 5020436"/>
              <a:gd name="connsiteX2" fmla="*/ 10689 w 3509263"/>
              <a:gd name="connsiteY2" fmla="*/ 4475203 h 5020436"/>
              <a:gd name="connsiteX3" fmla="*/ 430973 w 3509263"/>
              <a:gd name="connsiteY3" fmla="*/ 4918205 h 5020436"/>
              <a:gd name="connsiteX4" fmla="*/ 771743 w 3509263"/>
              <a:gd name="connsiteY4" fmla="*/ 5020436 h 5020436"/>
              <a:gd name="connsiteX5" fmla="*/ 1135231 w 3509263"/>
              <a:gd name="connsiteY5" fmla="*/ 4895487 h 5020436"/>
              <a:gd name="connsiteX6" fmla="*/ 3509263 w 3509263"/>
              <a:gd name="connsiteY6" fmla="*/ 2521454 h 5020436"/>
              <a:gd name="connsiteX7" fmla="*/ 1078436 w 3509263"/>
              <a:gd name="connsiteY7" fmla="*/ 101986 h 5020436"/>
              <a:gd name="connsiteX8" fmla="*/ 737666 w 3509263"/>
              <a:gd name="connsiteY8" fmla="*/ 11114 h 5020436"/>
              <a:gd name="connsiteX9" fmla="*/ 397553 w 3509263"/>
              <a:gd name="connsiteY9" fmla="*/ 168670 h 5020436"/>
              <a:gd name="connsiteX10" fmla="*/ 0 w 3509263"/>
              <a:gd name="connsiteY10" fmla="*/ 549428 h 5020436"/>
              <a:gd name="connsiteX0" fmla="*/ 0 w 3509263"/>
              <a:gd name="connsiteY0" fmla="*/ 542840 h 5013848"/>
              <a:gd name="connsiteX1" fmla="*/ 1952681 w 3509263"/>
              <a:gd name="connsiteY1" fmla="*/ 2501726 h 5013848"/>
              <a:gd name="connsiteX2" fmla="*/ 10689 w 3509263"/>
              <a:gd name="connsiteY2" fmla="*/ 4468615 h 5013848"/>
              <a:gd name="connsiteX3" fmla="*/ 430973 w 3509263"/>
              <a:gd name="connsiteY3" fmla="*/ 4911617 h 5013848"/>
              <a:gd name="connsiteX4" fmla="*/ 771743 w 3509263"/>
              <a:gd name="connsiteY4" fmla="*/ 5013848 h 5013848"/>
              <a:gd name="connsiteX5" fmla="*/ 1135231 w 3509263"/>
              <a:gd name="connsiteY5" fmla="*/ 4888899 h 5013848"/>
              <a:gd name="connsiteX6" fmla="*/ 3509263 w 3509263"/>
              <a:gd name="connsiteY6" fmla="*/ 2514866 h 5013848"/>
              <a:gd name="connsiteX7" fmla="*/ 1117296 w 3509263"/>
              <a:gd name="connsiteY7" fmla="*/ 134923 h 5013848"/>
              <a:gd name="connsiteX8" fmla="*/ 737666 w 3509263"/>
              <a:gd name="connsiteY8" fmla="*/ 4526 h 5013848"/>
              <a:gd name="connsiteX9" fmla="*/ 397553 w 3509263"/>
              <a:gd name="connsiteY9" fmla="*/ 162082 h 5013848"/>
              <a:gd name="connsiteX10" fmla="*/ 0 w 3509263"/>
              <a:gd name="connsiteY10" fmla="*/ 542840 h 5013848"/>
              <a:gd name="connsiteX0" fmla="*/ 0 w 3509263"/>
              <a:gd name="connsiteY0" fmla="*/ 526104 h 4997112"/>
              <a:gd name="connsiteX1" fmla="*/ 1952681 w 3509263"/>
              <a:gd name="connsiteY1" fmla="*/ 2484990 h 4997112"/>
              <a:gd name="connsiteX2" fmla="*/ 10689 w 3509263"/>
              <a:gd name="connsiteY2" fmla="*/ 4451879 h 4997112"/>
              <a:gd name="connsiteX3" fmla="*/ 430973 w 3509263"/>
              <a:gd name="connsiteY3" fmla="*/ 4894881 h 4997112"/>
              <a:gd name="connsiteX4" fmla="*/ 771743 w 3509263"/>
              <a:gd name="connsiteY4" fmla="*/ 4997112 h 4997112"/>
              <a:gd name="connsiteX5" fmla="*/ 1135231 w 3509263"/>
              <a:gd name="connsiteY5" fmla="*/ 4872163 h 4997112"/>
              <a:gd name="connsiteX6" fmla="*/ 3509263 w 3509263"/>
              <a:gd name="connsiteY6" fmla="*/ 2498130 h 4997112"/>
              <a:gd name="connsiteX7" fmla="*/ 1117296 w 3509263"/>
              <a:gd name="connsiteY7" fmla="*/ 118187 h 4997112"/>
              <a:gd name="connsiteX8" fmla="*/ 753426 w 3509263"/>
              <a:gd name="connsiteY8" fmla="*/ 4526 h 4997112"/>
              <a:gd name="connsiteX9" fmla="*/ 397553 w 3509263"/>
              <a:gd name="connsiteY9" fmla="*/ 145346 h 4997112"/>
              <a:gd name="connsiteX10" fmla="*/ 0 w 3509263"/>
              <a:gd name="connsiteY10" fmla="*/ 526104 h 4997112"/>
              <a:gd name="connsiteX0" fmla="*/ 0 w 3500203"/>
              <a:gd name="connsiteY0" fmla="*/ 531610 h 4997112"/>
              <a:gd name="connsiteX1" fmla="*/ 1943621 w 3500203"/>
              <a:gd name="connsiteY1" fmla="*/ 2484990 h 4997112"/>
              <a:gd name="connsiteX2" fmla="*/ 1629 w 3500203"/>
              <a:gd name="connsiteY2" fmla="*/ 4451879 h 4997112"/>
              <a:gd name="connsiteX3" fmla="*/ 421913 w 3500203"/>
              <a:gd name="connsiteY3" fmla="*/ 4894881 h 4997112"/>
              <a:gd name="connsiteX4" fmla="*/ 762683 w 3500203"/>
              <a:gd name="connsiteY4" fmla="*/ 4997112 h 4997112"/>
              <a:gd name="connsiteX5" fmla="*/ 1126171 w 3500203"/>
              <a:gd name="connsiteY5" fmla="*/ 4872163 h 4997112"/>
              <a:gd name="connsiteX6" fmla="*/ 3500203 w 3500203"/>
              <a:gd name="connsiteY6" fmla="*/ 2498130 h 4997112"/>
              <a:gd name="connsiteX7" fmla="*/ 1108236 w 3500203"/>
              <a:gd name="connsiteY7" fmla="*/ 118187 h 4997112"/>
              <a:gd name="connsiteX8" fmla="*/ 744366 w 3500203"/>
              <a:gd name="connsiteY8" fmla="*/ 4526 h 4997112"/>
              <a:gd name="connsiteX9" fmla="*/ 388493 w 3500203"/>
              <a:gd name="connsiteY9" fmla="*/ 145346 h 4997112"/>
              <a:gd name="connsiteX10" fmla="*/ 0 w 3500203"/>
              <a:gd name="connsiteY10" fmla="*/ 531610 h 4997112"/>
              <a:gd name="connsiteX0" fmla="*/ 0 w 3500203"/>
              <a:gd name="connsiteY0" fmla="*/ 531610 h 4997112"/>
              <a:gd name="connsiteX1" fmla="*/ 1943621 w 3500203"/>
              <a:gd name="connsiteY1" fmla="*/ 2484990 h 4997112"/>
              <a:gd name="connsiteX2" fmla="*/ 1629 w 3500203"/>
              <a:gd name="connsiteY2" fmla="*/ 4451879 h 4997112"/>
              <a:gd name="connsiteX3" fmla="*/ 421913 w 3500203"/>
              <a:gd name="connsiteY3" fmla="*/ 4894881 h 4997112"/>
              <a:gd name="connsiteX4" fmla="*/ 762683 w 3500203"/>
              <a:gd name="connsiteY4" fmla="*/ 4997112 h 4997112"/>
              <a:gd name="connsiteX5" fmla="*/ 1126171 w 3500203"/>
              <a:gd name="connsiteY5" fmla="*/ 4872163 h 4997112"/>
              <a:gd name="connsiteX6" fmla="*/ 3500203 w 3500203"/>
              <a:gd name="connsiteY6" fmla="*/ 2498130 h 4997112"/>
              <a:gd name="connsiteX7" fmla="*/ 1108236 w 3500203"/>
              <a:gd name="connsiteY7" fmla="*/ 118187 h 4997112"/>
              <a:gd name="connsiteX8" fmla="*/ 744366 w 3500203"/>
              <a:gd name="connsiteY8" fmla="*/ 4526 h 4997112"/>
              <a:gd name="connsiteX9" fmla="*/ 388493 w 3500203"/>
              <a:gd name="connsiteY9" fmla="*/ 145346 h 4997112"/>
              <a:gd name="connsiteX10" fmla="*/ 0 w 3500203"/>
              <a:gd name="connsiteY10" fmla="*/ 531610 h 4997112"/>
              <a:gd name="connsiteX0" fmla="*/ 0 w 3500203"/>
              <a:gd name="connsiteY0" fmla="*/ 531610 h 4997112"/>
              <a:gd name="connsiteX1" fmla="*/ 1943621 w 3500203"/>
              <a:gd name="connsiteY1" fmla="*/ 2484990 h 4997112"/>
              <a:gd name="connsiteX2" fmla="*/ 1629 w 3500203"/>
              <a:gd name="connsiteY2" fmla="*/ 4451879 h 4997112"/>
              <a:gd name="connsiteX3" fmla="*/ 421913 w 3500203"/>
              <a:gd name="connsiteY3" fmla="*/ 4894881 h 4997112"/>
              <a:gd name="connsiteX4" fmla="*/ 762683 w 3500203"/>
              <a:gd name="connsiteY4" fmla="*/ 4997112 h 4997112"/>
              <a:gd name="connsiteX5" fmla="*/ 1126171 w 3500203"/>
              <a:gd name="connsiteY5" fmla="*/ 4872163 h 4997112"/>
              <a:gd name="connsiteX6" fmla="*/ 3500203 w 3500203"/>
              <a:gd name="connsiteY6" fmla="*/ 2498130 h 4997112"/>
              <a:gd name="connsiteX7" fmla="*/ 1108236 w 3500203"/>
              <a:gd name="connsiteY7" fmla="*/ 118187 h 4997112"/>
              <a:gd name="connsiteX8" fmla="*/ 744366 w 3500203"/>
              <a:gd name="connsiteY8" fmla="*/ 4526 h 4997112"/>
              <a:gd name="connsiteX9" fmla="*/ 388493 w 3500203"/>
              <a:gd name="connsiteY9" fmla="*/ 145346 h 4997112"/>
              <a:gd name="connsiteX10" fmla="*/ 0 w 3500203"/>
              <a:gd name="connsiteY10" fmla="*/ 531610 h 4997112"/>
              <a:gd name="connsiteX0" fmla="*/ 0 w 3500203"/>
              <a:gd name="connsiteY0" fmla="*/ 531610 h 4997112"/>
              <a:gd name="connsiteX1" fmla="*/ 1943621 w 3500203"/>
              <a:gd name="connsiteY1" fmla="*/ 2484990 h 4997112"/>
              <a:gd name="connsiteX2" fmla="*/ 1629 w 3500203"/>
              <a:gd name="connsiteY2" fmla="*/ 4451879 h 4997112"/>
              <a:gd name="connsiteX3" fmla="*/ 421913 w 3500203"/>
              <a:gd name="connsiteY3" fmla="*/ 4894881 h 4997112"/>
              <a:gd name="connsiteX4" fmla="*/ 762683 w 3500203"/>
              <a:gd name="connsiteY4" fmla="*/ 4997112 h 4997112"/>
              <a:gd name="connsiteX5" fmla="*/ 1126171 w 3500203"/>
              <a:gd name="connsiteY5" fmla="*/ 4872163 h 4997112"/>
              <a:gd name="connsiteX6" fmla="*/ 3500203 w 3500203"/>
              <a:gd name="connsiteY6" fmla="*/ 2498130 h 4997112"/>
              <a:gd name="connsiteX7" fmla="*/ 1108236 w 3500203"/>
              <a:gd name="connsiteY7" fmla="*/ 118187 h 4997112"/>
              <a:gd name="connsiteX8" fmla="*/ 744366 w 3500203"/>
              <a:gd name="connsiteY8" fmla="*/ 4526 h 4997112"/>
              <a:gd name="connsiteX9" fmla="*/ 388493 w 3500203"/>
              <a:gd name="connsiteY9" fmla="*/ 145346 h 4997112"/>
              <a:gd name="connsiteX10" fmla="*/ 0 w 3500203"/>
              <a:gd name="connsiteY10" fmla="*/ 531610 h 4997112"/>
              <a:gd name="connsiteX0" fmla="*/ 0 w 3500203"/>
              <a:gd name="connsiteY0" fmla="*/ 531610 h 4997112"/>
              <a:gd name="connsiteX1" fmla="*/ 1943621 w 3500203"/>
              <a:gd name="connsiteY1" fmla="*/ 2484990 h 4997112"/>
              <a:gd name="connsiteX2" fmla="*/ 1629 w 3500203"/>
              <a:gd name="connsiteY2" fmla="*/ 4451879 h 4997112"/>
              <a:gd name="connsiteX3" fmla="*/ 421913 w 3500203"/>
              <a:gd name="connsiteY3" fmla="*/ 4894881 h 4997112"/>
              <a:gd name="connsiteX4" fmla="*/ 762683 w 3500203"/>
              <a:gd name="connsiteY4" fmla="*/ 4997112 h 4997112"/>
              <a:gd name="connsiteX5" fmla="*/ 1126171 w 3500203"/>
              <a:gd name="connsiteY5" fmla="*/ 4872163 h 4997112"/>
              <a:gd name="connsiteX6" fmla="*/ 3500203 w 3500203"/>
              <a:gd name="connsiteY6" fmla="*/ 2498130 h 4997112"/>
              <a:gd name="connsiteX7" fmla="*/ 1108236 w 3500203"/>
              <a:gd name="connsiteY7" fmla="*/ 118187 h 4997112"/>
              <a:gd name="connsiteX8" fmla="*/ 744366 w 3500203"/>
              <a:gd name="connsiteY8" fmla="*/ 4526 h 4997112"/>
              <a:gd name="connsiteX9" fmla="*/ 388493 w 3500203"/>
              <a:gd name="connsiteY9" fmla="*/ 145346 h 4997112"/>
              <a:gd name="connsiteX10" fmla="*/ 0 w 3500203"/>
              <a:gd name="connsiteY10" fmla="*/ 531610 h 4997112"/>
              <a:gd name="connsiteX0" fmla="*/ 0 w 3500203"/>
              <a:gd name="connsiteY0" fmla="*/ 531610 h 4997112"/>
              <a:gd name="connsiteX1" fmla="*/ 1964742 w 3500203"/>
              <a:gd name="connsiteY1" fmla="*/ 2502390 h 4997112"/>
              <a:gd name="connsiteX2" fmla="*/ 1629 w 3500203"/>
              <a:gd name="connsiteY2" fmla="*/ 4451879 h 4997112"/>
              <a:gd name="connsiteX3" fmla="*/ 421913 w 3500203"/>
              <a:gd name="connsiteY3" fmla="*/ 4894881 h 4997112"/>
              <a:gd name="connsiteX4" fmla="*/ 762683 w 3500203"/>
              <a:gd name="connsiteY4" fmla="*/ 4997112 h 4997112"/>
              <a:gd name="connsiteX5" fmla="*/ 1126171 w 3500203"/>
              <a:gd name="connsiteY5" fmla="*/ 4872163 h 4997112"/>
              <a:gd name="connsiteX6" fmla="*/ 3500203 w 3500203"/>
              <a:gd name="connsiteY6" fmla="*/ 2498130 h 4997112"/>
              <a:gd name="connsiteX7" fmla="*/ 1108236 w 3500203"/>
              <a:gd name="connsiteY7" fmla="*/ 118187 h 4997112"/>
              <a:gd name="connsiteX8" fmla="*/ 744366 w 3500203"/>
              <a:gd name="connsiteY8" fmla="*/ 4526 h 4997112"/>
              <a:gd name="connsiteX9" fmla="*/ 388493 w 3500203"/>
              <a:gd name="connsiteY9" fmla="*/ 145346 h 4997112"/>
              <a:gd name="connsiteX10" fmla="*/ 0 w 3500203"/>
              <a:gd name="connsiteY10" fmla="*/ 531610 h 4997112"/>
              <a:gd name="connsiteX0" fmla="*/ 5110 w 3505313"/>
              <a:gd name="connsiteY0" fmla="*/ 531610 h 4997112"/>
              <a:gd name="connsiteX1" fmla="*/ 1969852 w 3505313"/>
              <a:gd name="connsiteY1" fmla="*/ 2502390 h 4997112"/>
              <a:gd name="connsiteX2" fmla="*/ 0 w 3505313"/>
              <a:gd name="connsiteY2" fmla="*/ 4481321 h 4997112"/>
              <a:gd name="connsiteX3" fmla="*/ 427023 w 3505313"/>
              <a:gd name="connsiteY3" fmla="*/ 4894881 h 4997112"/>
              <a:gd name="connsiteX4" fmla="*/ 767793 w 3505313"/>
              <a:gd name="connsiteY4" fmla="*/ 4997112 h 4997112"/>
              <a:gd name="connsiteX5" fmla="*/ 1131281 w 3505313"/>
              <a:gd name="connsiteY5" fmla="*/ 4872163 h 4997112"/>
              <a:gd name="connsiteX6" fmla="*/ 3505313 w 3505313"/>
              <a:gd name="connsiteY6" fmla="*/ 2498130 h 4997112"/>
              <a:gd name="connsiteX7" fmla="*/ 1113346 w 3505313"/>
              <a:gd name="connsiteY7" fmla="*/ 118187 h 4997112"/>
              <a:gd name="connsiteX8" fmla="*/ 749476 w 3505313"/>
              <a:gd name="connsiteY8" fmla="*/ 4526 h 4997112"/>
              <a:gd name="connsiteX9" fmla="*/ 393603 w 3505313"/>
              <a:gd name="connsiteY9" fmla="*/ 145346 h 4997112"/>
              <a:gd name="connsiteX10" fmla="*/ 5110 w 3505313"/>
              <a:gd name="connsiteY10" fmla="*/ 531610 h 4997112"/>
              <a:gd name="connsiteX0" fmla="*/ 5110 w 3505313"/>
              <a:gd name="connsiteY0" fmla="*/ 531610 h 5288660"/>
              <a:gd name="connsiteX1" fmla="*/ 1969852 w 3505313"/>
              <a:gd name="connsiteY1" fmla="*/ 2502390 h 5288660"/>
              <a:gd name="connsiteX2" fmla="*/ 0 w 3505313"/>
              <a:gd name="connsiteY2" fmla="*/ 4481321 h 5288660"/>
              <a:gd name="connsiteX3" fmla="*/ 427023 w 3505313"/>
              <a:gd name="connsiteY3" fmla="*/ 4894881 h 5288660"/>
              <a:gd name="connsiteX4" fmla="*/ 767793 w 3505313"/>
              <a:gd name="connsiteY4" fmla="*/ 4997112 h 5288660"/>
              <a:gd name="connsiteX5" fmla="*/ 1131281 w 3505313"/>
              <a:gd name="connsiteY5" fmla="*/ 4872163 h 5288660"/>
              <a:gd name="connsiteX6" fmla="*/ 3505313 w 3505313"/>
              <a:gd name="connsiteY6" fmla="*/ 2498130 h 5288660"/>
              <a:gd name="connsiteX7" fmla="*/ 1113346 w 3505313"/>
              <a:gd name="connsiteY7" fmla="*/ 118187 h 5288660"/>
              <a:gd name="connsiteX8" fmla="*/ 749476 w 3505313"/>
              <a:gd name="connsiteY8" fmla="*/ 4526 h 5288660"/>
              <a:gd name="connsiteX9" fmla="*/ 393603 w 3505313"/>
              <a:gd name="connsiteY9" fmla="*/ 145346 h 5288660"/>
              <a:gd name="connsiteX10" fmla="*/ 5110 w 3505313"/>
              <a:gd name="connsiteY10" fmla="*/ 531610 h 5288660"/>
              <a:gd name="connsiteX0" fmla="*/ 5110 w 3505313"/>
              <a:gd name="connsiteY0" fmla="*/ 531610 h 5000898"/>
              <a:gd name="connsiteX1" fmla="*/ 1969852 w 3505313"/>
              <a:gd name="connsiteY1" fmla="*/ 2502390 h 5000898"/>
              <a:gd name="connsiteX2" fmla="*/ 0 w 3505313"/>
              <a:gd name="connsiteY2" fmla="*/ 4481321 h 5000898"/>
              <a:gd name="connsiteX3" fmla="*/ 427023 w 3505313"/>
              <a:gd name="connsiteY3" fmla="*/ 4894881 h 5000898"/>
              <a:gd name="connsiteX4" fmla="*/ 767793 w 3505313"/>
              <a:gd name="connsiteY4" fmla="*/ 4997112 h 5000898"/>
              <a:gd name="connsiteX5" fmla="*/ 1131281 w 3505313"/>
              <a:gd name="connsiteY5" fmla="*/ 4872163 h 5000898"/>
              <a:gd name="connsiteX6" fmla="*/ 3505313 w 3505313"/>
              <a:gd name="connsiteY6" fmla="*/ 2498130 h 5000898"/>
              <a:gd name="connsiteX7" fmla="*/ 1113346 w 3505313"/>
              <a:gd name="connsiteY7" fmla="*/ 118187 h 5000898"/>
              <a:gd name="connsiteX8" fmla="*/ 749476 w 3505313"/>
              <a:gd name="connsiteY8" fmla="*/ 4526 h 5000898"/>
              <a:gd name="connsiteX9" fmla="*/ 393603 w 3505313"/>
              <a:gd name="connsiteY9" fmla="*/ 145346 h 5000898"/>
              <a:gd name="connsiteX10" fmla="*/ 5110 w 3505313"/>
              <a:gd name="connsiteY10" fmla="*/ 531610 h 5000898"/>
              <a:gd name="connsiteX0" fmla="*/ 5110 w 3505313"/>
              <a:gd name="connsiteY0" fmla="*/ 531610 h 5007261"/>
              <a:gd name="connsiteX1" fmla="*/ 1969852 w 3505313"/>
              <a:gd name="connsiteY1" fmla="*/ 2502390 h 5007261"/>
              <a:gd name="connsiteX2" fmla="*/ 0 w 3505313"/>
              <a:gd name="connsiteY2" fmla="*/ 4481321 h 5007261"/>
              <a:gd name="connsiteX3" fmla="*/ 427023 w 3505313"/>
              <a:gd name="connsiteY3" fmla="*/ 4894881 h 5007261"/>
              <a:gd name="connsiteX4" fmla="*/ 787503 w 3505313"/>
              <a:gd name="connsiteY4" fmla="*/ 5003475 h 5007261"/>
              <a:gd name="connsiteX5" fmla="*/ 1131281 w 3505313"/>
              <a:gd name="connsiteY5" fmla="*/ 4872163 h 5007261"/>
              <a:gd name="connsiteX6" fmla="*/ 3505313 w 3505313"/>
              <a:gd name="connsiteY6" fmla="*/ 2498130 h 5007261"/>
              <a:gd name="connsiteX7" fmla="*/ 1113346 w 3505313"/>
              <a:gd name="connsiteY7" fmla="*/ 118187 h 5007261"/>
              <a:gd name="connsiteX8" fmla="*/ 749476 w 3505313"/>
              <a:gd name="connsiteY8" fmla="*/ 4526 h 5007261"/>
              <a:gd name="connsiteX9" fmla="*/ 393603 w 3505313"/>
              <a:gd name="connsiteY9" fmla="*/ 145346 h 5007261"/>
              <a:gd name="connsiteX10" fmla="*/ 5110 w 3505313"/>
              <a:gd name="connsiteY10" fmla="*/ 531610 h 5007261"/>
              <a:gd name="connsiteX0" fmla="*/ 5110 w 3505313"/>
              <a:gd name="connsiteY0" fmla="*/ 531610 h 5007261"/>
              <a:gd name="connsiteX1" fmla="*/ 1969852 w 3505313"/>
              <a:gd name="connsiteY1" fmla="*/ 2502390 h 5007261"/>
              <a:gd name="connsiteX2" fmla="*/ 0 w 3505313"/>
              <a:gd name="connsiteY2" fmla="*/ 4481321 h 5007261"/>
              <a:gd name="connsiteX3" fmla="*/ 427023 w 3505313"/>
              <a:gd name="connsiteY3" fmla="*/ 4894881 h 5007261"/>
              <a:gd name="connsiteX4" fmla="*/ 787503 w 3505313"/>
              <a:gd name="connsiteY4" fmla="*/ 5003475 h 5007261"/>
              <a:gd name="connsiteX5" fmla="*/ 1131281 w 3505313"/>
              <a:gd name="connsiteY5" fmla="*/ 4872163 h 5007261"/>
              <a:gd name="connsiteX6" fmla="*/ 3505313 w 3505313"/>
              <a:gd name="connsiteY6" fmla="*/ 2498130 h 5007261"/>
              <a:gd name="connsiteX7" fmla="*/ 1113346 w 3505313"/>
              <a:gd name="connsiteY7" fmla="*/ 118187 h 5007261"/>
              <a:gd name="connsiteX8" fmla="*/ 749476 w 3505313"/>
              <a:gd name="connsiteY8" fmla="*/ 4526 h 5007261"/>
              <a:gd name="connsiteX9" fmla="*/ 393603 w 3505313"/>
              <a:gd name="connsiteY9" fmla="*/ 145346 h 5007261"/>
              <a:gd name="connsiteX10" fmla="*/ 5110 w 3505313"/>
              <a:gd name="connsiteY10" fmla="*/ 531610 h 5007261"/>
              <a:gd name="connsiteX0" fmla="*/ 5110 w 3505313"/>
              <a:gd name="connsiteY0" fmla="*/ 531610 h 5007261"/>
              <a:gd name="connsiteX1" fmla="*/ 1969852 w 3505313"/>
              <a:gd name="connsiteY1" fmla="*/ 2502390 h 5007261"/>
              <a:gd name="connsiteX2" fmla="*/ 0 w 3505313"/>
              <a:gd name="connsiteY2" fmla="*/ 4481321 h 5007261"/>
              <a:gd name="connsiteX3" fmla="*/ 427023 w 3505313"/>
              <a:gd name="connsiteY3" fmla="*/ 4894881 h 5007261"/>
              <a:gd name="connsiteX4" fmla="*/ 787503 w 3505313"/>
              <a:gd name="connsiteY4" fmla="*/ 5003475 h 5007261"/>
              <a:gd name="connsiteX5" fmla="*/ 1131281 w 3505313"/>
              <a:gd name="connsiteY5" fmla="*/ 4872163 h 5007261"/>
              <a:gd name="connsiteX6" fmla="*/ 3505313 w 3505313"/>
              <a:gd name="connsiteY6" fmla="*/ 2498130 h 5007261"/>
              <a:gd name="connsiteX7" fmla="*/ 1113346 w 3505313"/>
              <a:gd name="connsiteY7" fmla="*/ 118187 h 5007261"/>
              <a:gd name="connsiteX8" fmla="*/ 749476 w 3505313"/>
              <a:gd name="connsiteY8" fmla="*/ 4526 h 5007261"/>
              <a:gd name="connsiteX9" fmla="*/ 393603 w 3505313"/>
              <a:gd name="connsiteY9" fmla="*/ 145346 h 5007261"/>
              <a:gd name="connsiteX10" fmla="*/ 5110 w 3505313"/>
              <a:gd name="connsiteY10" fmla="*/ 531610 h 5007261"/>
              <a:gd name="connsiteX0" fmla="*/ 5110 w 3505313"/>
              <a:gd name="connsiteY0" fmla="*/ 529652 h 5005303"/>
              <a:gd name="connsiteX1" fmla="*/ 1969852 w 3505313"/>
              <a:gd name="connsiteY1" fmla="*/ 2500432 h 5005303"/>
              <a:gd name="connsiteX2" fmla="*/ 0 w 3505313"/>
              <a:gd name="connsiteY2" fmla="*/ 4479363 h 5005303"/>
              <a:gd name="connsiteX3" fmla="*/ 427023 w 3505313"/>
              <a:gd name="connsiteY3" fmla="*/ 4892923 h 5005303"/>
              <a:gd name="connsiteX4" fmla="*/ 787503 w 3505313"/>
              <a:gd name="connsiteY4" fmla="*/ 5001517 h 5005303"/>
              <a:gd name="connsiteX5" fmla="*/ 1131281 w 3505313"/>
              <a:gd name="connsiteY5" fmla="*/ 4870205 h 5005303"/>
              <a:gd name="connsiteX6" fmla="*/ 3505313 w 3505313"/>
              <a:gd name="connsiteY6" fmla="*/ 2496172 h 5005303"/>
              <a:gd name="connsiteX7" fmla="*/ 1160106 w 3505313"/>
              <a:gd name="connsiteY7" fmla="*/ 158794 h 5005303"/>
              <a:gd name="connsiteX8" fmla="*/ 749476 w 3505313"/>
              <a:gd name="connsiteY8" fmla="*/ 2568 h 5005303"/>
              <a:gd name="connsiteX9" fmla="*/ 393603 w 3505313"/>
              <a:gd name="connsiteY9" fmla="*/ 143388 h 5005303"/>
              <a:gd name="connsiteX10" fmla="*/ 5110 w 3505313"/>
              <a:gd name="connsiteY10" fmla="*/ 529652 h 5005303"/>
              <a:gd name="connsiteX0" fmla="*/ 5110 w 3505313"/>
              <a:gd name="connsiteY0" fmla="*/ 532666 h 5008317"/>
              <a:gd name="connsiteX1" fmla="*/ 1969852 w 3505313"/>
              <a:gd name="connsiteY1" fmla="*/ 2503446 h 5008317"/>
              <a:gd name="connsiteX2" fmla="*/ 0 w 3505313"/>
              <a:gd name="connsiteY2" fmla="*/ 4482377 h 5008317"/>
              <a:gd name="connsiteX3" fmla="*/ 427023 w 3505313"/>
              <a:gd name="connsiteY3" fmla="*/ 4895937 h 5008317"/>
              <a:gd name="connsiteX4" fmla="*/ 787503 w 3505313"/>
              <a:gd name="connsiteY4" fmla="*/ 5004531 h 5008317"/>
              <a:gd name="connsiteX5" fmla="*/ 1131281 w 3505313"/>
              <a:gd name="connsiteY5" fmla="*/ 4873219 h 5008317"/>
              <a:gd name="connsiteX6" fmla="*/ 3505313 w 3505313"/>
              <a:gd name="connsiteY6" fmla="*/ 2499186 h 5008317"/>
              <a:gd name="connsiteX7" fmla="*/ 1160106 w 3505313"/>
              <a:gd name="connsiteY7" fmla="*/ 161808 h 5008317"/>
              <a:gd name="connsiteX8" fmla="*/ 796836 w 3505313"/>
              <a:gd name="connsiteY8" fmla="*/ 2568 h 5008317"/>
              <a:gd name="connsiteX9" fmla="*/ 393603 w 3505313"/>
              <a:gd name="connsiteY9" fmla="*/ 146402 h 5008317"/>
              <a:gd name="connsiteX10" fmla="*/ 5110 w 3505313"/>
              <a:gd name="connsiteY10" fmla="*/ 532666 h 5008317"/>
              <a:gd name="connsiteX0" fmla="*/ 5110 w 3505313"/>
              <a:gd name="connsiteY0" fmla="*/ 532416 h 5008067"/>
              <a:gd name="connsiteX1" fmla="*/ 1969852 w 3505313"/>
              <a:gd name="connsiteY1" fmla="*/ 2503196 h 5008067"/>
              <a:gd name="connsiteX2" fmla="*/ 0 w 3505313"/>
              <a:gd name="connsiteY2" fmla="*/ 4482127 h 5008067"/>
              <a:gd name="connsiteX3" fmla="*/ 427023 w 3505313"/>
              <a:gd name="connsiteY3" fmla="*/ 4895687 h 5008067"/>
              <a:gd name="connsiteX4" fmla="*/ 787503 w 3505313"/>
              <a:gd name="connsiteY4" fmla="*/ 5004281 h 5008067"/>
              <a:gd name="connsiteX5" fmla="*/ 1131281 w 3505313"/>
              <a:gd name="connsiteY5" fmla="*/ 4872969 h 5008067"/>
              <a:gd name="connsiteX6" fmla="*/ 3505313 w 3505313"/>
              <a:gd name="connsiteY6" fmla="*/ 2498936 h 5008067"/>
              <a:gd name="connsiteX7" fmla="*/ 1160106 w 3505313"/>
              <a:gd name="connsiteY7" fmla="*/ 161558 h 5008067"/>
              <a:gd name="connsiteX8" fmla="*/ 796836 w 3505313"/>
              <a:gd name="connsiteY8" fmla="*/ 2318 h 5008067"/>
              <a:gd name="connsiteX9" fmla="*/ 393603 w 3505313"/>
              <a:gd name="connsiteY9" fmla="*/ 146152 h 5008067"/>
              <a:gd name="connsiteX10" fmla="*/ 5110 w 3505313"/>
              <a:gd name="connsiteY10" fmla="*/ 532416 h 5008067"/>
              <a:gd name="connsiteX0" fmla="*/ 5110 w 3505313"/>
              <a:gd name="connsiteY0" fmla="*/ 532666 h 5008317"/>
              <a:gd name="connsiteX1" fmla="*/ 1969852 w 3505313"/>
              <a:gd name="connsiteY1" fmla="*/ 2503446 h 5008317"/>
              <a:gd name="connsiteX2" fmla="*/ 0 w 3505313"/>
              <a:gd name="connsiteY2" fmla="*/ 4482377 h 5008317"/>
              <a:gd name="connsiteX3" fmla="*/ 427023 w 3505313"/>
              <a:gd name="connsiteY3" fmla="*/ 4895937 h 5008317"/>
              <a:gd name="connsiteX4" fmla="*/ 787503 w 3505313"/>
              <a:gd name="connsiteY4" fmla="*/ 5004531 h 5008317"/>
              <a:gd name="connsiteX5" fmla="*/ 1131281 w 3505313"/>
              <a:gd name="connsiteY5" fmla="*/ 4873219 h 5008317"/>
              <a:gd name="connsiteX6" fmla="*/ 3505313 w 3505313"/>
              <a:gd name="connsiteY6" fmla="*/ 2499186 h 5008317"/>
              <a:gd name="connsiteX7" fmla="*/ 1160106 w 3505313"/>
              <a:gd name="connsiteY7" fmla="*/ 161808 h 5008317"/>
              <a:gd name="connsiteX8" fmla="*/ 796836 w 3505313"/>
              <a:gd name="connsiteY8" fmla="*/ 2568 h 5008317"/>
              <a:gd name="connsiteX9" fmla="*/ 393603 w 3505313"/>
              <a:gd name="connsiteY9" fmla="*/ 146402 h 5008317"/>
              <a:gd name="connsiteX10" fmla="*/ 5110 w 3505313"/>
              <a:gd name="connsiteY10" fmla="*/ 532666 h 5008317"/>
              <a:gd name="connsiteX0" fmla="*/ 5110 w 3505313"/>
              <a:gd name="connsiteY0" fmla="*/ 532666 h 5008317"/>
              <a:gd name="connsiteX1" fmla="*/ 1969852 w 3505313"/>
              <a:gd name="connsiteY1" fmla="*/ 2503446 h 5008317"/>
              <a:gd name="connsiteX2" fmla="*/ 0 w 3505313"/>
              <a:gd name="connsiteY2" fmla="*/ 4482377 h 5008317"/>
              <a:gd name="connsiteX3" fmla="*/ 427023 w 3505313"/>
              <a:gd name="connsiteY3" fmla="*/ 4895937 h 5008317"/>
              <a:gd name="connsiteX4" fmla="*/ 787503 w 3505313"/>
              <a:gd name="connsiteY4" fmla="*/ 5004531 h 5008317"/>
              <a:gd name="connsiteX5" fmla="*/ 1131281 w 3505313"/>
              <a:gd name="connsiteY5" fmla="*/ 4873219 h 5008317"/>
              <a:gd name="connsiteX6" fmla="*/ 3505313 w 3505313"/>
              <a:gd name="connsiteY6" fmla="*/ 2499186 h 5008317"/>
              <a:gd name="connsiteX7" fmla="*/ 1160106 w 3505313"/>
              <a:gd name="connsiteY7" fmla="*/ 161808 h 5008317"/>
              <a:gd name="connsiteX8" fmla="*/ 796836 w 3505313"/>
              <a:gd name="connsiteY8" fmla="*/ 2568 h 5008317"/>
              <a:gd name="connsiteX9" fmla="*/ 393603 w 3505313"/>
              <a:gd name="connsiteY9" fmla="*/ 146402 h 5008317"/>
              <a:gd name="connsiteX10" fmla="*/ 5110 w 3505313"/>
              <a:gd name="connsiteY10" fmla="*/ 532666 h 5008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505313" h="5008317">
                <a:moveTo>
                  <a:pt x="5110" y="532666"/>
                </a:moveTo>
                <a:lnTo>
                  <a:pt x="1969852" y="2503446"/>
                </a:lnTo>
                <a:lnTo>
                  <a:pt x="0" y="4482377"/>
                </a:lnTo>
                <a:lnTo>
                  <a:pt x="427023" y="4895937"/>
                </a:lnTo>
                <a:cubicBezTo>
                  <a:pt x="510281" y="4969426"/>
                  <a:pt x="670127" y="5008317"/>
                  <a:pt x="787503" y="5004531"/>
                </a:cubicBezTo>
                <a:cubicBezTo>
                  <a:pt x="904879" y="5000745"/>
                  <a:pt x="1004011" y="4978861"/>
                  <a:pt x="1131281" y="4873219"/>
                </a:cubicBezTo>
                <a:lnTo>
                  <a:pt x="3505313" y="2499186"/>
                </a:lnTo>
                <a:lnTo>
                  <a:pt x="1160106" y="161808"/>
                </a:lnTo>
                <a:cubicBezTo>
                  <a:pt x="1068649" y="89635"/>
                  <a:pt x="968345" y="5136"/>
                  <a:pt x="796836" y="2568"/>
                </a:cubicBezTo>
                <a:cubicBezTo>
                  <a:pt x="625327" y="0"/>
                  <a:pt x="475789" y="68559"/>
                  <a:pt x="393603" y="146402"/>
                </a:cubicBezTo>
                <a:lnTo>
                  <a:pt x="5110" y="532666"/>
                </a:lnTo>
                <a:close/>
              </a:path>
            </a:pathLst>
          </a:cu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Freeform 11"/>
          <p:cNvSpPr/>
          <p:nvPr userDrawn="1"/>
        </p:nvSpPr>
        <p:spPr>
          <a:xfrm>
            <a:off x="0" y="0"/>
            <a:ext cx="5997764" cy="6861328"/>
          </a:xfrm>
          <a:custGeom>
            <a:avLst/>
            <a:gdLst>
              <a:gd name="connsiteX0" fmla="*/ 0 w 1134016"/>
              <a:gd name="connsiteY0" fmla="*/ 1408203 h 1410865"/>
              <a:gd name="connsiteX1" fmla="*/ 716080 w 1134016"/>
              <a:gd name="connsiteY1" fmla="*/ 1410865 h 1410865"/>
              <a:gd name="connsiteX2" fmla="*/ 1027535 w 1134016"/>
              <a:gd name="connsiteY2" fmla="*/ 1096747 h 1410865"/>
              <a:gd name="connsiteX3" fmla="*/ 1134016 w 1134016"/>
              <a:gd name="connsiteY3" fmla="*/ 894435 h 1410865"/>
              <a:gd name="connsiteX4" fmla="*/ 1128692 w 1134016"/>
              <a:gd name="connsiteY4" fmla="*/ 0 h 1410865"/>
              <a:gd name="connsiteX5" fmla="*/ 39930 w 1134016"/>
              <a:gd name="connsiteY5" fmla="*/ 0 h 1410865"/>
              <a:gd name="connsiteX6" fmla="*/ 0 w 1134016"/>
              <a:gd name="connsiteY6" fmla="*/ 1408203 h 1410865"/>
              <a:gd name="connsiteX0" fmla="*/ 0 w 5993513"/>
              <a:gd name="connsiteY0" fmla="*/ 1409125 h 1410865"/>
              <a:gd name="connsiteX1" fmla="*/ 5575577 w 5993513"/>
              <a:gd name="connsiteY1" fmla="*/ 1410865 h 1410865"/>
              <a:gd name="connsiteX2" fmla="*/ 5887032 w 5993513"/>
              <a:gd name="connsiteY2" fmla="*/ 1096747 h 1410865"/>
              <a:gd name="connsiteX3" fmla="*/ 5993513 w 5993513"/>
              <a:gd name="connsiteY3" fmla="*/ 894435 h 1410865"/>
              <a:gd name="connsiteX4" fmla="*/ 5988189 w 5993513"/>
              <a:gd name="connsiteY4" fmla="*/ 0 h 1410865"/>
              <a:gd name="connsiteX5" fmla="*/ 4899427 w 5993513"/>
              <a:gd name="connsiteY5" fmla="*/ 0 h 1410865"/>
              <a:gd name="connsiteX6" fmla="*/ 0 w 5993513"/>
              <a:gd name="connsiteY6" fmla="*/ 1409125 h 1410865"/>
              <a:gd name="connsiteX0" fmla="*/ 0 w 5993513"/>
              <a:gd name="connsiteY0" fmla="*/ 6859588 h 6861328"/>
              <a:gd name="connsiteX1" fmla="*/ 5575577 w 5993513"/>
              <a:gd name="connsiteY1" fmla="*/ 6861328 h 6861328"/>
              <a:gd name="connsiteX2" fmla="*/ 5887032 w 5993513"/>
              <a:gd name="connsiteY2" fmla="*/ 6547210 h 6861328"/>
              <a:gd name="connsiteX3" fmla="*/ 5993513 w 5993513"/>
              <a:gd name="connsiteY3" fmla="*/ 6344898 h 6861328"/>
              <a:gd name="connsiteX4" fmla="*/ 5988189 w 5993513"/>
              <a:gd name="connsiteY4" fmla="*/ 5450463 h 6861328"/>
              <a:gd name="connsiteX5" fmla="*/ 1 w 5993513"/>
              <a:gd name="connsiteY5" fmla="*/ 0 h 6861328"/>
              <a:gd name="connsiteX6" fmla="*/ 0 w 5993513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97764" h="6861328">
                <a:moveTo>
                  <a:pt x="0" y="6859588"/>
                </a:moveTo>
                <a:lnTo>
                  <a:pt x="5575577" y="6861328"/>
                </a:lnTo>
                <a:lnTo>
                  <a:pt x="5887032" y="6547210"/>
                </a:lnTo>
                <a:cubicBezTo>
                  <a:pt x="5953972" y="6480608"/>
                  <a:pt x="5993452" y="6394128"/>
                  <a:pt x="5993513" y="6344898"/>
                </a:cubicBezTo>
                <a:cubicBezTo>
                  <a:pt x="5991738" y="6046753"/>
                  <a:pt x="5997764" y="298145"/>
                  <a:pt x="5995989" y="0"/>
                </a:cubicBezTo>
                <a:lnTo>
                  <a:pt x="1" y="0"/>
                </a:lnTo>
                <a:cubicBezTo>
                  <a:pt x="1" y="2286529"/>
                  <a:pt x="0" y="4573059"/>
                  <a:pt x="0" y="6859588"/>
                </a:cubicBezTo>
                <a:close/>
              </a:path>
            </a:pathLst>
          </a:custGeom>
          <a:solidFill>
            <a:schemeClr val="accent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GB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4" name="Freeform 13"/>
          <p:cNvSpPr/>
          <p:nvPr userDrawn="1"/>
        </p:nvSpPr>
        <p:spPr>
          <a:xfrm>
            <a:off x="0" y="0"/>
            <a:ext cx="5260306" cy="6861328"/>
          </a:xfrm>
          <a:custGeom>
            <a:avLst/>
            <a:gdLst>
              <a:gd name="connsiteX0" fmla="*/ 0 w 1134016"/>
              <a:gd name="connsiteY0" fmla="*/ 1408203 h 1410865"/>
              <a:gd name="connsiteX1" fmla="*/ 716080 w 1134016"/>
              <a:gd name="connsiteY1" fmla="*/ 1410865 h 1410865"/>
              <a:gd name="connsiteX2" fmla="*/ 1027535 w 1134016"/>
              <a:gd name="connsiteY2" fmla="*/ 1096747 h 1410865"/>
              <a:gd name="connsiteX3" fmla="*/ 1134016 w 1134016"/>
              <a:gd name="connsiteY3" fmla="*/ 894435 h 1410865"/>
              <a:gd name="connsiteX4" fmla="*/ 1128692 w 1134016"/>
              <a:gd name="connsiteY4" fmla="*/ 0 h 1410865"/>
              <a:gd name="connsiteX5" fmla="*/ 39930 w 1134016"/>
              <a:gd name="connsiteY5" fmla="*/ 0 h 1410865"/>
              <a:gd name="connsiteX6" fmla="*/ 0 w 1134016"/>
              <a:gd name="connsiteY6" fmla="*/ 1408203 h 1410865"/>
              <a:gd name="connsiteX0" fmla="*/ 0 w 5993513"/>
              <a:gd name="connsiteY0" fmla="*/ 1409125 h 1410865"/>
              <a:gd name="connsiteX1" fmla="*/ 5575577 w 5993513"/>
              <a:gd name="connsiteY1" fmla="*/ 1410865 h 1410865"/>
              <a:gd name="connsiteX2" fmla="*/ 5887032 w 5993513"/>
              <a:gd name="connsiteY2" fmla="*/ 1096747 h 1410865"/>
              <a:gd name="connsiteX3" fmla="*/ 5993513 w 5993513"/>
              <a:gd name="connsiteY3" fmla="*/ 894435 h 1410865"/>
              <a:gd name="connsiteX4" fmla="*/ 5988189 w 5993513"/>
              <a:gd name="connsiteY4" fmla="*/ 0 h 1410865"/>
              <a:gd name="connsiteX5" fmla="*/ 4899427 w 5993513"/>
              <a:gd name="connsiteY5" fmla="*/ 0 h 1410865"/>
              <a:gd name="connsiteX6" fmla="*/ 0 w 5993513"/>
              <a:gd name="connsiteY6" fmla="*/ 1409125 h 1410865"/>
              <a:gd name="connsiteX0" fmla="*/ 0 w 5993513"/>
              <a:gd name="connsiteY0" fmla="*/ 6859588 h 6861328"/>
              <a:gd name="connsiteX1" fmla="*/ 5575577 w 5993513"/>
              <a:gd name="connsiteY1" fmla="*/ 6861328 h 6861328"/>
              <a:gd name="connsiteX2" fmla="*/ 5887032 w 5993513"/>
              <a:gd name="connsiteY2" fmla="*/ 6547210 h 6861328"/>
              <a:gd name="connsiteX3" fmla="*/ 5993513 w 5993513"/>
              <a:gd name="connsiteY3" fmla="*/ 6344898 h 6861328"/>
              <a:gd name="connsiteX4" fmla="*/ 5988189 w 5993513"/>
              <a:gd name="connsiteY4" fmla="*/ 5450463 h 6861328"/>
              <a:gd name="connsiteX5" fmla="*/ 1 w 5993513"/>
              <a:gd name="connsiteY5" fmla="*/ 0 h 6861328"/>
              <a:gd name="connsiteX6" fmla="*/ 0 w 5993513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737458 w 5997764"/>
              <a:gd name="connsiteY5" fmla="*/ 0 h 6861328"/>
              <a:gd name="connsiteX6" fmla="*/ 0 w 5997764"/>
              <a:gd name="connsiteY6" fmla="*/ 6859588 h 6861328"/>
              <a:gd name="connsiteX0" fmla="*/ 0 w 5260306"/>
              <a:gd name="connsiteY0" fmla="*/ 6859588 h 6861328"/>
              <a:gd name="connsiteX1" fmla="*/ 4838119 w 5260306"/>
              <a:gd name="connsiteY1" fmla="*/ 6861328 h 6861328"/>
              <a:gd name="connsiteX2" fmla="*/ 5149574 w 5260306"/>
              <a:gd name="connsiteY2" fmla="*/ 6547210 h 6861328"/>
              <a:gd name="connsiteX3" fmla="*/ 5256055 w 5260306"/>
              <a:gd name="connsiteY3" fmla="*/ 6344898 h 6861328"/>
              <a:gd name="connsiteX4" fmla="*/ 5258531 w 5260306"/>
              <a:gd name="connsiteY4" fmla="*/ 0 h 6861328"/>
              <a:gd name="connsiteX5" fmla="*/ 0 w 5260306"/>
              <a:gd name="connsiteY5" fmla="*/ 0 h 6861328"/>
              <a:gd name="connsiteX6" fmla="*/ 0 w 5260306"/>
              <a:gd name="connsiteY6" fmla="*/ 6859588 h 6861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60306" h="6861328">
                <a:moveTo>
                  <a:pt x="0" y="6859588"/>
                </a:moveTo>
                <a:lnTo>
                  <a:pt x="4838119" y="6861328"/>
                </a:lnTo>
                <a:lnTo>
                  <a:pt x="5149574" y="6547210"/>
                </a:lnTo>
                <a:cubicBezTo>
                  <a:pt x="5216514" y="6480608"/>
                  <a:pt x="5255994" y="6394128"/>
                  <a:pt x="5256055" y="6344898"/>
                </a:cubicBezTo>
                <a:cubicBezTo>
                  <a:pt x="5254280" y="6046753"/>
                  <a:pt x="5260306" y="298145"/>
                  <a:pt x="5258531" y="0"/>
                </a:cubicBezTo>
                <a:lnTo>
                  <a:pt x="0" y="0"/>
                </a:lnTo>
                <a:lnTo>
                  <a:pt x="0" y="6859588"/>
                </a:lnTo>
                <a:close/>
              </a:path>
            </a:pathLst>
          </a:cu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GB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Title 12">
            <a:extLst>
              <a:ext uri="{FF2B5EF4-FFF2-40B4-BE49-F238E27FC236}">
                <a16:creationId xmlns:a16="http://schemas.microsoft.com/office/drawing/2014/main" id="{E027FD55-6B36-9B2F-C595-E57ECFBA3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948" y="1413570"/>
            <a:ext cx="3672408" cy="800219"/>
          </a:xfrm>
        </p:spPr>
        <p:txBody>
          <a:bodyPr wrap="square" anchor="b">
            <a:spAutoFit/>
          </a:bodyPr>
          <a:lstStyle>
            <a:lvl1pPr algn="l">
              <a:lnSpc>
                <a:spcPct val="100000"/>
              </a:lnSpc>
              <a:defRPr sz="2600" b="1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4F66A6EE-2C83-B3C2-5277-EE7A80C7EA2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6948" y="2323251"/>
            <a:ext cx="3672408" cy="226729"/>
          </a:xfrm>
        </p:spPr>
        <p:txBody>
          <a:bodyPr wrap="square">
            <a:spAutoFit/>
          </a:bodyPr>
          <a:lstStyle>
            <a:lvl1pPr marL="0" marR="0" indent="0" algn="l" defTabSz="1088776" rtl="0" eaLnBrk="1" fontAlgn="base" latinLnBrk="0" hangingPunct="1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C3428DE3-779E-AA7F-8AFF-E1B9201879F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36550" y="2827307"/>
            <a:ext cx="3673475" cy="331236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AT"/>
          </a:p>
        </p:txBody>
      </p:sp>
      <p:sp>
        <p:nvSpPr>
          <p:cNvPr id="9" name="Slide Number Placeholder 109">
            <a:extLst>
              <a:ext uri="{FF2B5EF4-FFF2-40B4-BE49-F238E27FC236}">
                <a16:creationId xmlns:a16="http://schemas.microsoft.com/office/drawing/2014/main" id="{616860A7-EE66-5676-E646-33FE91ADD76B}"/>
              </a:ext>
            </a:extLst>
          </p:cNvPr>
          <p:cNvSpPr txBox="1">
            <a:spLocks/>
          </p:cNvSpPr>
          <p:nvPr userDrawn="1"/>
        </p:nvSpPr>
        <p:spPr>
          <a:xfrm>
            <a:off x="11426179" y="6454130"/>
            <a:ext cx="26042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r">
              <a:defRPr sz="1400">
                <a:solidFill>
                  <a:srgbClr val="FF0000"/>
                </a:solidFill>
                <a:latin typeface="+mn-lt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8A8675-40C0-40D2-8FCE-EA4A25F48F18}" type="slidenum">
              <a:rPr kumimoji="0" lang="en-GB" sz="800" b="0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8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1" name="Picture 10" descr="Logo&#10;&#10;Description automatically generated with medium confidence">
            <a:extLst>
              <a:ext uri="{FF2B5EF4-FFF2-40B4-BE49-F238E27FC236}">
                <a16:creationId xmlns:a16="http://schemas.microsoft.com/office/drawing/2014/main" id="{98C11396-CA4F-6F77-6180-66D54A903B9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931" y="117426"/>
            <a:ext cx="1656184" cy="613215"/>
          </a:xfrm>
          <a:prstGeom prst="rect">
            <a:avLst/>
          </a:prstGeom>
        </p:spPr>
      </p:pic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0430C807-28E5-5B55-C99A-3C55C091316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DE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8099361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with text and illustration">
    <p:bg>
      <p:bgPr>
        <a:blipFill dpi="0" rotWithShape="1">
          <a:blip r:embed="rId2" cstate="print">
            <a:lum/>
          </a:blip>
          <a:srcRect/>
          <a:stretch>
            <a:fillRect l="-100" t="-100" r="-100" b="-1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E063A69F-3616-30D9-2351-A568CF1F8BC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 bwMode="auto">
          <a:xfrm>
            <a:off x="0" y="0"/>
            <a:ext cx="12195175" cy="6861328"/>
          </a:xfrm>
          <a:custGeom>
            <a:avLst/>
            <a:gdLst>
              <a:gd name="connsiteX0" fmla="*/ 4291 w 12195175"/>
              <a:gd name="connsiteY0" fmla="*/ 6859588 h 6861328"/>
              <a:gd name="connsiteX1" fmla="*/ 5581594 w 12195175"/>
              <a:gd name="connsiteY1" fmla="*/ 6859588 h 6861328"/>
              <a:gd name="connsiteX2" fmla="*/ 5579868 w 12195175"/>
              <a:gd name="connsiteY2" fmla="*/ 6861328 h 6861328"/>
              <a:gd name="connsiteX3" fmla="*/ 6000280 w 12195175"/>
              <a:gd name="connsiteY3" fmla="*/ 0 h 6861328"/>
              <a:gd name="connsiteX4" fmla="*/ 12195175 w 12195175"/>
              <a:gd name="connsiteY4" fmla="*/ 0 h 6861328"/>
              <a:gd name="connsiteX5" fmla="*/ 12195175 w 12195175"/>
              <a:gd name="connsiteY5" fmla="*/ 6859588 h 6861328"/>
              <a:gd name="connsiteX6" fmla="*/ 5581594 w 12195175"/>
              <a:gd name="connsiteY6" fmla="*/ 6859588 h 6861328"/>
              <a:gd name="connsiteX7" fmla="*/ 5891323 w 12195175"/>
              <a:gd name="connsiteY7" fmla="*/ 6547210 h 6861328"/>
              <a:gd name="connsiteX8" fmla="*/ 5997804 w 12195175"/>
              <a:gd name="connsiteY8" fmla="*/ 6344898 h 6861328"/>
              <a:gd name="connsiteX9" fmla="*/ 6000280 w 12195175"/>
              <a:gd name="connsiteY9" fmla="*/ 0 h 6861328"/>
              <a:gd name="connsiteX10" fmla="*/ 0 w 12195175"/>
              <a:gd name="connsiteY10" fmla="*/ 0 h 6861328"/>
              <a:gd name="connsiteX11" fmla="*/ 4292 w 12195175"/>
              <a:gd name="connsiteY11" fmla="*/ 0 h 6861328"/>
              <a:gd name="connsiteX12" fmla="*/ 4291 w 12195175"/>
              <a:gd name="connsiteY12" fmla="*/ 6859588 h 6861328"/>
              <a:gd name="connsiteX13" fmla="*/ 0 w 12195175"/>
              <a:gd name="connsiteY13" fmla="*/ 6859588 h 6861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95175" h="6861328">
                <a:moveTo>
                  <a:pt x="4291" y="6859588"/>
                </a:moveTo>
                <a:lnTo>
                  <a:pt x="5581594" y="6859588"/>
                </a:lnTo>
                <a:lnTo>
                  <a:pt x="5579868" y="6861328"/>
                </a:lnTo>
                <a:close/>
                <a:moveTo>
                  <a:pt x="6000280" y="0"/>
                </a:moveTo>
                <a:lnTo>
                  <a:pt x="12195175" y="0"/>
                </a:lnTo>
                <a:lnTo>
                  <a:pt x="12195175" y="6859588"/>
                </a:lnTo>
                <a:lnTo>
                  <a:pt x="5581594" y="6859588"/>
                </a:lnTo>
                <a:lnTo>
                  <a:pt x="5891323" y="6547210"/>
                </a:lnTo>
                <a:cubicBezTo>
                  <a:pt x="5958263" y="6480608"/>
                  <a:pt x="5997743" y="6394128"/>
                  <a:pt x="5997804" y="6344898"/>
                </a:cubicBezTo>
                <a:cubicBezTo>
                  <a:pt x="5996029" y="6046753"/>
                  <a:pt x="6002055" y="298145"/>
                  <a:pt x="6000280" y="0"/>
                </a:cubicBezTo>
                <a:close/>
                <a:moveTo>
                  <a:pt x="0" y="0"/>
                </a:moveTo>
                <a:lnTo>
                  <a:pt x="4292" y="0"/>
                </a:lnTo>
                <a:cubicBezTo>
                  <a:pt x="4292" y="2286529"/>
                  <a:pt x="4291" y="4573059"/>
                  <a:pt x="4291" y="6859588"/>
                </a:cubicBezTo>
                <a:lnTo>
                  <a:pt x="0" y="6859588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/>
          <a:p>
            <a:r>
              <a:rPr lang="cs-CZ"/>
              <a:t>Kliknutím na ikonu přidáte obrázek.</a:t>
            </a:r>
            <a:endParaRPr lang="en-AT"/>
          </a:p>
        </p:txBody>
      </p:sp>
      <p:sp>
        <p:nvSpPr>
          <p:cNvPr id="15" name="Freeform 14"/>
          <p:cNvSpPr/>
          <p:nvPr userDrawn="1"/>
        </p:nvSpPr>
        <p:spPr>
          <a:xfrm rot="10800000">
            <a:off x="10758670" y="4509914"/>
            <a:ext cx="1009356" cy="1442147"/>
          </a:xfrm>
          <a:custGeom>
            <a:avLst/>
            <a:gdLst>
              <a:gd name="connsiteX0" fmla="*/ 0 w 3498574"/>
              <a:gd name="connsiteY0" fmla="*/ 533873 h 5009322"/>
              <a:gd name="connsiteX1" fmla="*/ 1965108 w 3498574"/>
              <a:gd name="connsiteY1" fmla="*/ 2498981 h 5009322"/>
              <a:gd name="connsiteX2" fmla="*/ 0 w 3498574"/>
              <a:gd name="connsiteY2" fmla="*/ 4464089 h 5009322"/>
              <a:gd name="connsiteX3" fmla="*/ 420284 w 3498574"/>
              <a:gd name="connsiteY3" fmla="*/ 4907091 h 5009322"/>
              <a:gd name="connsiteX4" fmla="*/ 761054 w 3498574"/>
              <a:gd name="connsiteY4" fmla="*/ 5009322 h 5009322"/>
              <a:gd name="connsiteX5" fmla="*/ 1124542 w 3498574"/>
              <a:gd name="connsiteY5" fmla="*/ 4884373 h 5009322"/>
              <a:gd name="connsiteX6" fmla="*/ 3498574 w 3498574"/>
              <a:gd name="connsiteY6" fmla="*/ 2510340 h 5009322"/>
              <a:gd name="connsiteX7" fmla="*/ 1067747 w 3498574"/>
              <a:gd name="connsiteY7" fmla="*/ 90872 h 5009322"/>
              <a:gd name="connsiteX8" fmla="*/ 726977 w 3498574"/>
              <a:gd name="connsiteY8" fmla="*/ 0 h 5009322"/>
              <a:gd name="connsiteX9" fmla="*/ 454361 w 3498574"/>
              <a:gd name="connsiteY9" fmla="*/ 102231 h 5009322"/>
              <a:gd name="connsiteX10" fmla="*/ 0 w 3498574"/>
              <a:gd name="connsiteY10" fmla="*/ 533873 h 5009322"/>
              <a:gd name="connsiteX0" fmla="*/ 0 w 3498574"/>
              <a:gd name="connsiteY0" fmla="*/ 533873 h 5009322"/>
              <a:gd name="connsiteX1" fmla="*/ 1953550 w 3498574"/>
              <a:gd name="connsiteY1" fmla="*/ 2482688 h 5009322"/>
              <a:gd name="connsiteX2" fmla="*/ 0 w 3498574"/>
              <a:gd name="connsiteY2" fmla="*/ 4464089 h 5009322"/>
              <a:gd name="connsiteX3" fmla="*/ 420284 w 3498574"/>
              <a:gd name="connsiteY3" fmla="*/ 4907091 h 5009322"/>
              <a:gd name="connsiteX4" fmla="*/ 761054 w 3498574"/>
              <a:gd name="connsiteY4" fmla="*/ 5009322 h 5009322"/>
              <a:gd name="connsiteX5" fmla="*/ 1124542 w 3498574"/>
              <a:gd name="connsiteY5" fmla="*/ 4884373 h 5009322"/>
              <a:gd name="connsiteX6" fmla="*/ 3498574 w 3498574"/>
              <a:gd name="connsiteY6" fmla="*/ 2510340 h 5009322"/>
              <a:gd name="connsiteX7" fmla="*/ 1067747 w 3498574"/>
              <a:gd name="connsiteY7" fmla="*/ 90872 h 5009322"/>
              <a:gd name="connsiteX8" fmla="*/ 726977 w 3498574"/>
              <a:gd name="connsiteY8" fmla="*/ 0 h 5009322"/>
              <a:gd name="connsiteX9" fmla="*/ 454361 w 3498574"/>
              <a:gd name="connsiteY9" fmla="*/ 102231 h 5009322"/>
              <a:gd name="connsiteX10" fmla="*/ 0 w 3498574"/>
              <a:gd name="connsiteY10" fmla="*/ 533873 h 5009322"/>
              <a:gd name="connsiteX0" fmla="*/ 0 w 3498574"/>
              <a:gd name="connsiteY0" fmla="*/ 533873 h 5009322"/>
              <a:gd name="connsiteX1" fmla="*/ 1941992 w 3498574"/>
              <a:gd name="connsiteY1" fmla="*/ 2497200 h 5009322"/>
              <a:gd name="connsiteX2" fmla="*/ 0 w 3498574"/>
              <a:gd name="connsiteY2" fmla="*/ 4464089 h 5009322"/>
              <a:gd name="connsiteX3" fmla="*/ 420284 w 3498574"/>
              <a:gd name="connsiteY3" fmla="*/ 4907091 h 5009322"/>
              <a:gd name="connsiteX4" fmla="*/ 761054 w 3498574"/>
              <a:gd name="connsiteY4" fmla="*/ 5009322 h 5009322"/>
              <a:gd name="connsiteX5" fmla="*/ 1124542 w 3498574"/>
              <a:gd name="connsiteY5" fmla="*/ 4884373 h 5009322"/>
              <a:gd name="connsiteX6" fmla="*/ 3498574 w 3498574"/>
              <a:gd name="connsiteY6" fmla="*/ 2510340 h 5009322"/>
              <a:gd name="connsiteX7" fmla="*/ 1067747 w 3498574"/>
              <a:gd name="connsiteY7" fmla="*/ 90872 h 5009322"/>
              <a:gd name="connsiteX8" fmla="*/ 726977 w 3498574"/>
              <a:gd name="connsiteY8" fmla="*/ 0 h 5009322"/>
              <a:gd name="connsiteX9" fmla="*/ 454361 w 3498574"/>
              <a:gd name="connsiteY9" fmla="*/ 102231 h 5009322"/>
              <a:gd name="connsiteX10" fmla="*/ 0 w 3498574"/>
              <a:gd name="connsiteY10" fmla="*/ 533873 h 5009322"/>
              <a:gd name="connsiteX0" fmla="*/ 0 w 3509263"/>
              <a:gd name="connsiteY0" fmla="*/ 538314 h 5009322"/>
              <a:gd name="connsiteX1" fmla="*/ 1952681 w 3509263"/>
              <a:gd name="connsiteY1" fmla="*/ 2497200 h 5009322"/>
              <a:gd name="connsiteX2" fmla="*/ 10689 w 3509263"/>
              <a:gd name="connsiteY2" fmla="*/ 4464089 h 5009322"/>
              <a:gd name="connsiteX3" fmla="*/ 430973 w 3509263"/>
              <a:gd name="connsiteY3" fmla="*/ 4907091 h 5009322"/>
              <a:gd name="connsiteX4" fmla="*/ 771743 w 3509263"/>
              <a:gd name="connsiteY4" fmla="*/ 5009322 h 5009322"/>
              <a:gd name="connsiteX5" fmla="*/ 1135231 w 3509263"/>
              <a:gd name="connsiteY5" fmla="*/ 4884373 h 5009322"/>
              <a:gd name="connsiteX6" fmla="*/ 3509263 w 3509263"/>
              <a:gd name="connsiteY6" fmla="*/ 2510340 h 5009322"/>
              <a:gd name="connsiteX7" fmla="*/ 1078436 w 3509263"/>
              <a:gd name="connsiteY7" fmla="*/ 90872 h 5009322"/>
              <a:gd name="connsiteX8" fmla="*/ 737666 w 3509263"/>
              <a:gd name="connsiteY8" fmla="*/ 0 h 5009322"/>
              <a:gd name="connsiteX9" fmla="*/ 465050 w 3509263"/>
              <a:gd name="connsiteY9" fmla="*/ 102231 h 5009322"/>
              <a:gd name="connsiteX10" fmla="*/ 0 w 3509263"/>
              <a:gd name="connsiteY10" fmla="*/ 538314 h 5009322"/>
              <a:gd name="connsiteX0" fmla="*/ 0 w 3509263"/>
              <a:gd name="connsiteY0" fmla="*/ 538314 h 5009322"/>
              <a:gd name="connsiteX1" fmla="*/ 1952681 w 3509263"/>
              <a:gd name="connsiteY1" fmla="*/ 2497200 h 5009322"/>
              <a:gd name="connsiteX2" fmla="*/ 10689 w 3509263"/>
              <a:gd name="connsiteY2" fmla="*/ 4464089 h 5009322"/>
              <a:gd name="connsiteX3" fmla="*/ 430973 w 3509263"/>
              <a:gd name="connsiteY3" fmla="*/ 4907091 h 5009322"/>
              <a:gd name="connsiteX4" fmla="*/ 771743 w 3509263"/>
              <a:gd name="connsiteY4" fmla="*/ 5009322 h 5009322"/>
              <a:gd name="connsiteX5" fmla="*/ 1135231 w 3509263"/>
              <a:gd name="connsiteY5" fmla="*/ 4884373 h 5009322"/>
              <a:gd name="connsiteX6" fmla="*/ 3509263 w 3509263"/>
              <a:gd name="connsiteY6" fmla="*/ 2510340 h 5009322"/>
              <a:gd name="connsiteX7" fmla="*/ 1078436 w 3509263"/>
              <a:gd name="connsiteY7" fmla="*/ 90872 h 5009322"/>
              <a:gd name="connsiteX8" fmla="*/ 737666 w 3509263"/>
              <a:gd name="connsiteY8" fmla="*/ 0 h 5009322"/>
              <a:gd name="connsiteX9" fmla="*/ 397553 w 3509263"/>
              <a:gd name="connsiteY9" fmla="*/ 157556 h 5009322"/>
              <a:gd name="connsiteX10" fmla="*/ 0 w 3509263"/>
              <a:gd name="connsiteY10" fmla="*/ 538314 h 5009322"/>
              <a:gd name="connsiteX0" fmla="*/ 0 w 3509263"/>
              <a:gd name="connsiteY0" fmla="*/ 865832 h 5336840"/>
              <a:gd name="connsiteX1" fmla="*/ 1952681 w 3509263"/>
              <a:gd name="connsiteY1" fmla="*/ 2824718 h 5336840"/>
              <a:gd name="connsiteX2" fmla="*/ 10689 w 3509263"/>
              <a:gd name="connsiteY2" fmla="*/ 4791607 h 5336840"/>
              <a:gd name="connsiteX3" fmla="*/ 430973 w 3509263"/>
              <a:gd name="connsiteY3" fmla="*/ 5234609 h 5336840"/>
              <a:gd name="connsiteX4" fmla="*/ 771743 w 3509263"/>
              <a:gd name="connsiteY4" fmla="*/ 5336840 h 5336840"/>
              <a:gd name="connsiteX5" fmla="*/ 1135231 w 3509263"/>
              <a:gd name="connsiteY5" fmla="*/ 5211891 h 5336840"/>
              <a:gd name="connsiteX6" fmla="*/ 3509263 w 3509263"/>
              <a:gd name="connsiteY6" fmla="*/ 2837858 h 5336840"/>
              <a:gd name="connsiteX7" fmla="*/ 1078436 w 3509263"/>
              <a:gd name="connsiteY7" fmla="*/ 418390 h 5336840"/>
              <a:gd name="connsiteX8" fmla="*/ 737666 w 3509263"/>
              <a:gd name="connsiteY8" fmla="*/ 327518 h 5336840"/>
              <a:gd name="connsiteX9" fmla="*/ 397553 w 3509263"/>
              <a:gd name="connsiteY9" fmla="*/ 485074 h 5336840"/>
              <a:gd name="connsiteX10" fmla="*/ 0 w 3509263"/>
              <a:gd name="connsiteY10" fmla="*/ 865832 h 5336840"/>
              <a:gd name="connsiteX0" fmla="*/ 0 w 3509263"/>
              <a:gd name="connsiteY0" fmla="*/ 549428 h 5020436"/>
              <a:gd name="connsiteX1" fmla="*/ 1952681 w 3509263"/>
              <a:gd name="connsiteY1" fmla="*/ 2508314 h 5020436"/>
              <a:gd name="connsiteX2" fmla="*/ 10689 w 3509263"/>
              <a:gd name="connsiteY2" fmla="*/ 4475203 h 5020436"/>
              <a:gd name="connsiteX3" fmla="*/ 430973 w 3509263"/>
              <a:gd name="connsiteY3" fmla="*/ 4918205 h 5020436"/>
              <a:gd name="connsiteX4" fmla="*/ 771743 w 3509263"/>
              <a:gd name="connsiteY4" fmla="*/ 5020436 h 5020436"/>
              <a:gd name="connsiteX5" fmla="*/ 1135231 w 3509263"/>
              <a:gd name="connsiteY5" fmla="*/ 4895487 h 5020436"/>
              <a:gd name="connsiteX6" fmla="*/ 3509263 w 3509263"/>
              <a:gd name="connsiteY6" fmla="*/ 2521454 h 5020436"/>
              <a:gd name="connsiteX7" fmla="*/ 1078436 w 3509263"/>
              <a:gd name="connsiteY7" fmla="*/ 101986 h 5020436"/>
              <a:gd name="connsiteX8" fmla="*/ 737666 w 3509263"/>
              <a:gd name="connsiteY8" fmla="*/ 11114 h 5020436"/>
              <a:gd name="connsiteX9" fmla="*/ 397553 w 3509263"/>
              <a:gd name="connsiteY9" fmla="*/ 168670 h 5020436"/>
              <a:gd name="connsiteX10" fmla="*/ 0 w 3509263"/>
              <a:gd name="connsiteY10" fmla="*/ 549428 h 5020436"/>
              <a:gd name="connsiteX0" fmla="*/ 0 w 3509263"/>
              <a:gd name="connsiteY0" fmla="*/ 549428 h 5020436"/>
              <a:gd name="connsiteX1" fmla="*/ 1952681 w 3509263"/>
              <a:gd name="connsiteY1" fmla="*/ 2508314 h 5020436"/>
              <a:gd name="connsiteX2" fmla="*/ 10689 w 3509263"/>
              <a:gd name="connsiteY2" fmla="*/ 4475203 h 5020436"/>
              <a:gd name="connsiteX3" fmla="*/ 430973 w 3509263"/>
              <a:gd name="connsiteY3" fmla="*/ 4918205 h 5020436"/>
              <a:gd name="connsiteX4" fmla="*/ 771743 w 3509263"/>
              <a:gd name="connsiteY4" fmla="*/ 5020436 h 5020436"/>
              <a:gd name="connsiteX5" fmla="*/ 1135231 w 3509263"/>
              <a:gd name="connsiteY5" fmla="*/ 4895487 h 5020436"/>
              <a:gd name="connsiteX6" fmla="*/ 3509263 w 3509263"/>
              <a:gd name="connsiteY6" fmla="*/ 2521454 h 5020436"/>
              <a:gd name="connsiteX7" fmla="*/ 1078436 w 3509263"/>
              <a:gd name="connsiteY7" fmla="*/ 101986 h 5020436"/>
              <a:gd name="connsiteX8" fmla="*/ 737666 w 3509263"/>
              <a:gd name="connsiteY8" fmla="*/ 11114 h 5020436"/>
              <a:gd name="connsiteX9" fmla="*/ 397553 w 3509263"/>
              <a:gd name="connsiteY9" fmla="*/ 168670 h 5020436"/>
              <a:gd name="connsiteX10" fmla="*/ 0 w 3509263"/>
              <a:gd name="connsiteY10" fmla="*/ 549428 h 5020436"/>
              <a:gd name="connsiteX0" fmla="*/ 0 w 3509263"/>
              <a:gd name="connsiteY0" fmla="*/ 542840 h 5013848"/>
              <a:gd name="connsiteX1" fmla="*/ 1952681 w 3509263"/>
              <a:gd name="connsiteY1" fmla="*/ 2501726 h 5013848"/>
              <a:gd name="connsiteX2" fmla="*/ 10689 w 3509263"/>
              <a:gd name="connsiteY2" fmla="*/ 4468615 h 5013848"/>
              <a:gd name="connsiteX3" fmla="*/ 430973 w 3509263"/>
              <a:gd name="connsiteY3" fmla="*/ 4911617 h 5013848"/>
              <a:gd name="connsiteX4" fmla="*/ 771743 w 3509263"/>
              <a:gd name="connsiteY4" fmla="*/ 5013848 h 5013848"/>
              <a:gd name="connsiteX5" fmla="*/ 1135231 w 3509263"/>
              <a:gd name="connsiteY5" fmla="*/ 4888899 h 5013848"/>
              <a:gd name="connsiteX6" fmla="*/ 3509263 w 3509263"/>
              <a:gd name="connsiteY6" fmla="*/ 2514866 h 5013848"/>
              <a:gd name="connsiteX7" fmla="*/ 1117296 w 3509263"/>
              <a:gd name="connsiteY7" fmla="*/ 134923 h 5013848"/>
              <a:gd name="connsiteX8" fmla="*/ 737666 w 3509263"/>
              <a:gd name="connsiteY8" fmla="*/ 4526 h 5013848"/>
              <a:gd name="connsiteX9" fmla="*/ 397553 w 3509263"/>
              <a:gd name="connsiteY9" fmla="*/ 162082 h 5013848"/>
              <a:gd name="connsiteX10" fmla="*/ 0 w 3509263"/>
              <a:gd name="connsiteY10" fmla="*/ 542840 h 5013848"/>
              <a:gd name="connsiteX0" fmla="*/ 0 w 3509263"/>
              <a:gd name="connsiteY0" fmla="*/ 526104 h 4997112"/>
              <a:gd name="connsiteX1" fmla="*/ 1952681 w 3509263"/>
              <a:gd name="connsiteY1" fmla="*/ 2484990 h 4997112"/>
              <a:gd name="connsiteX2" fmla="*/ 10689 w 3509263"/>
              <a:gd name="connsiteY2" fmla="*/ 4451879 h 4997112"/>
              <a:gd name="connsiteX3" fmla="*/ 430973 w 3509263"/>
              <a:gd name="connsiteY3" fmla="*/ 4894881 h 4997112"/>
              <a:gd name="connsiteX4" fmla="*/ 771743 w 3509263"/>
              <a:gd name="connsiteY4" fmla="*/ 4997112 h 4997112"/>
              <a:gd name="connsiteX5" fmla="*/ 1135231 w 3509263"/>
              <a:gd name="connsiteY5" fmla="*/ 4872163 h 4997112"/>
              <a:gd name="connsiteX6" fmla="*/ 3509263 w 3509263"/>
              <a:gd name="connsiteY6" fmla="*/ 2498130 h 4997112"/>
              <a:gd name="connsiteX7" fmla="*/ 1117296 w 3509263"/>
              <a:gd name="connsiteY7" fmla="*/ 118187 h 4997112"/>
              <a:gd name="connsiteX8" fmla="*/ 753426 w 3509263"/>
              <a:gd name="connsiteY8" fmla="*/ 4526 h 4997112"/>
              <a:gd name="connsiteX9" fmla="*/ 397553 w 3509263"/>
              <a:gd name="connsiteY9" fmla="*/ 145346 h 4997112"/>
              <a:gd name="connsiteX10" fmla="*/ 0 w 3509263"/>
              <a:gd name="connsiteY10" fmla="*/ 526104 h 4997112"/>
              <a:gd name="connsiteX0" fmla="*/ 0 w 3500203"/>
              <a:gd name="connsiteY0" fmla="*/ 531610 h 4997112"/>
              <a:gd name="connsiteX1" fmla="*/ 1943621 w 3500203"/>
              <a:gd name="connsiteY1" fmla="*/ 2484990 h 4997112"/>
              <a:gd name="connsiteX2" fmla="*/ 1629 w 3500203"/>
              <a:gd name="connsiteY2" fmla="*/ 4451879 h 4997112"/>
              <a:gd name="connsiteX3" fmla="*/ 421913 w 3500203"/>
              <a:gd name="connsiteY3" fmla="*/ 4894881 h 4997112"/>
              <a:gd name="connsiteX4" fmla="*/ 762683 w 3500203"/>
              <a:gd name="connsiteY4" fmla="*/ 4997112 h 4997112"/>
              <a:gd name="connsiteX5" fmla="*/ 1126171 w 3500203"/>
              <a:gd name="connsiteY5" fmla="*/ 4872163 h 4997112"/>
              <a:gd name="connsiteX6" fmla="*/ 3500203 w 3500203"/>
              <a:gd name="connsiteY6" fmla="*/ 2498130 h 4997112"/>
              <a:gd name="connsiteX7" fmla="*/ 1108236 w 3500203"/>
              <a:gd name="connsiteY7" fmla="*/ 118187 h 4997112"/>
              <a:gd name="connsiteX8" fmla="*/ 744366 w 3500203"/>
              <a:gd name="connsiteY8" fmla="*/ 4526 h 4997112"/>
              <a:gd name="connsiteX9" fmla="*/ 388493 w 3500203"/>
              <a:gd name="connsiteY9" fmla="*/ 145346 h 4997112"/>
              <a:gd name="connsiteX10" fmla="*/ 0 w 3500203"/>
              <a:gd name="connsiteY10" fmla="*/ 531610 h 4997112"/>
              <a:gd name="connsiteX0" fmla="*/ 0 w 3500203"/>
              <a:gd name="connsiteY0" fmla="*/ 531610 h 4997112"/>
              <a:gd name="connsiteX1" fmla="*/ 1943621 w 3500203"/>
              <a:gd name="connsiteY1" fmla="*/ 2484990 h 4997112"/>
              <a:gd name="connsiteX2" fmla="*/ 1629 w 3500203"/>
              <a:gd name="connsiteY2" fmla="*/ 4451879 h 4997112"/>
              <a:gd name="connsiteX3" fmla="*/ 421913 w 3500203"/>
              <a:gd name="connsiteY3" fmla="*/ 4894881 h 4997112"/>
              <a:gd name="connsiteX4" fmla="*/ 762683 w 3500203"/>
              <a:gd name="connsiteY4" fmla="*/ 4997112 h 4997112"/>
              <a:gd name="connsiteX5" fmla="*/ 1126171 w 3500203"/>
              <a:gd name="connsiteY5" fmla="*/ 4872163 h 4997112"/>
              <a:gd name="connsiteX6" fmla="*/ 3500203 w 3500203"/>
              <a:gd name="connsiteY6" fmla="*/ 2498130 h 4997112"/>
              <a:gd name="connsiteX7" fmla="*/ 1108236 w 3500203"/>
              <a:gd name="connsiteY7" fmla="*/ 118187 h 4997112"/>
              <a:gd name="connsiteX8" fmla="*/ 744366 w 3500203"/>
              <a:gd name="connsiteY8" fmla="*/ 4526 h 4997112"/>
              <a:gd name="connsiteX9" fmla="*/ 388493 w 3500203"/>
              <a:gd name="connsiteY9" fmla="*/ 145346 h 4997112"/>
              <a:gd name="connsiteX10" fmla="*/ 0 w 3500203"/>
              <a:gd name="connsiteY10" fmla="*/ 531610 h 4997112"/>
              <a:gd name="connsiteX0" fmla="*/ 0 w 3500203"/>
              <a:gd name="connsiteY0" fmla="*/ 531610 h 4997112"/>
              <a:gd name="connsiteX1" fmla="*/ 1943621 w 3500203"/>
              <a:gd name="connsiteY1" fmla="*/ 2484990 h 4997112"/>
              <a:gd name="connsiteX2" fmla="*/ 1629 w 3500203"/>
              <a:gd name="connsiteY2" fmla="*/ 4451879 h 4997112"/>
              <a:gd name="connsiteX3" fmla="*/ 421913 w 3500203"/>
              <a:gd name="connsiteY3" fmla="*/ 4894881 h 4997112"/>
              <a:gd name="connsiteX4" fmla="*/ 762683 w 3500203"/>
              <a:gd name="connsiteY4" fmla="*/ 4997112 h 4997112"/>
              <a:gd name="connsiteX5" fmla="*/ 1126171 w 3500203"/>
              <a:gd name="connsiteY5" fmla="*/ 4872163 h 4997112"/>
              <a:gd name="connsiteX6" fmla="*/ 3500203 w 3500203"/>
              <a:gd name="connsiteY6" fmla="*/ 2498130 h 4997112"/>
              <a:gd name="connsiteX7" fmla="*/ 1108236 w 3500203"/>
              <a:gd name="connsiteY7" fmla="*/ 118187 h 4997112"/>
              <a:gd name="connsiteX8" fmla="*/ 744366 w 3500203"/>
              <a:gd name="connsiteY8" fmla="*/ 4526 h 4997112"/>
              <a:gd name="connsiteX9" fmla="*/ 388493 w 3500203"/>
              <a:gd name="connsiteY9" fmla="*/ 145346 h 4997112"/>
              <a:gd name="connsiteX10" fmla="*/ 0 w 3500203"/>
              <a:gd name="connsiteY10" fmla="*/ 531610 h 4997112"/>
              <a:gd name="connsiteX0" fmla="*/ 0 w 3500203"/>
              <a:gd name="connsiteY0" fmla="*/ 531610 h 4997112"/>
              <a:gd name="connsiteX1" fmla="*/ 1943621 w 3500203"/>
              <a:gd name="connsiteY1" fmla="*/ 2484990 h 4997112"/>
              <a:gd name="connsiteX2" fmla="*/ 1629 w 3500203"/>
              <a:gd name="connsiteY2" fmla="*/ 4451879 h 4997112"/>
              <a:gd name="connsiteX3" fmla="*/ 421913 w 3500203"/>
              <a:gd name="connsiteY3" fmla="*/ 4894881 h 4997112"/>
              <a:gd name="connsiteX4" fmla="*/ 762683 w 3500203"/>
              <a:gd name="connsiteY4" fmla="*/ 4997112 h 4997112"/>
              <a:gd name="connsiteX5" fmla="*/ 1126171 w 3500203"/>
              <a:gd name="connsiteY5" fmla="*/ 4872163 h 4997112"/>
              <a:gd name="connsiteX6" fmla="*/ 3500203 w 3500203"/>
              <a:gd name="connsiteY6" fmla="*/ 2498130 h 4997112"/>
              <a:gd name="connsiteX7" fmla="*/ 1108236 w 3500203"/>
              <a:gd name="connsiteY7" fmla="*/ 118187 h 4997112"/>
              <a:gd name="connsiteX8" fmla="*/ 744366 w 3500203"/>
              <a:gd name="connsiteY8" fmla="*/ 4526 h 4997112"/>
              <a:gd name="connsiteX9" fmla="*/ 388493 w 3500203"/>
              <a:gd name="connsiteY9" fmla="*/ 145346 h 4997112"/>
              <a:gd name="connsiteX10" fmla="*/ 0 w 3500203"/>
              <a:gd name="connsiteY10" fmla="*/ 531610 h 4997112"/>
              <a:gd name="connsiteX0" fmla="*/ 0 w 3500203"/>
              <a:gd name="connsiteY0" fmla="*/ 531610 h 4997112"/>
              <a:gd name="connsiteX1" fmla="*/ 1943621 w 3500203"/>
              <a:gd name="connsiteY1" fmla="*/ 2484990 h 4997112"/>
              <a:gd name="connsiteX2" fmla="*/ 1629 w 3500203"/>
              <a:gd name="connsiteY2" fmla="*/ 4451879 h 4997112"/>
              <a:gd name="connsiteX3" fmla="*/ 421913 w 3500203"/>
              <a:gd name="connsiteY3" fmla="*/ 4894881 h 4997112"/>
              <a:gd name="connsiteX4" fmla="*/ 762683 w 3500203"/>
              <a:gd name="connsiteY4" fmla="*/ 4997112 h 4997112"/>
              <a:gd name="connsiteX5" fmla="*/ 1126171 w 3500203"/>
              <a:gd name="connsiteY5" fmla="*/ 4872163 h 4997112"/>
              <a:gd name="connsiteX6" fmla="*/ 3500203 w 3500203"/>
              <a:gd name="connsiteY6" fmla="*/ 2498130 h 4997112"/>
              <a:gd name="connsiteX7" fmla="*/ 1108236 w 3500203"/>
              <a:gd name="connsiteY7" fmla="*/ 118187 h 4997112"/>
              <a:gd name="connsiteX8" fmla="*/ 744366 w 3500203"/>
              <a:gd name="connsiteY8" fmla="*/ 4526 h 4997112"/>
              <a:gd name="connsiteX9" fmla="*/ 388493 w 3500203"/>
              <a:gd name="connsiteY9" fmla="*/ 145346 h 4997112"/>
              <a:gd name="connsiteX10" fmla="*/ 0 w 3500203"/>
              <a:gd name="connsiteY10" fmla="*/ 531610 h 4997112"/>
              <a:gd name="connsiteX0" fmla="*/ 0 w 3500203"/>
              <a:gd name="connsiteY0" fmla="*/ 531610 h 4997112"/>
              <a:gd name="connsiteX1" fmla="*/ 1964742 w 3500203"/>
              <a:gd name="connsiteY1" fmla="*/ 2502390 h 4997112"/>
              <a:gd name="connsiteX2" fmla="*/ 1629 w 3500203"/>
              <a:gd name="connsiteY2" fmla="*/ 4451879 h 4997112"/>
              <a:gd name="connsiteX3" fmla="*/ 421913 w 3500203"/>
              <a:gd name="connsiteY3" fmla="*/ 4894881 h 4997112"/>
              <a:gd name="connsiteX4" fmla="*/ 762683 w 3500203"/>
              <a:gd name="connsiteY4" fmla="*/ 4997112 h 4997112"/>
              <a:gd name="connsiteX5" fmla="*/ 1126171 w 3500203"/>
              <a:gd name="connsiteY5" fmla="*/ 4872163 h 4997112"/>
              <a:gd name="connsiteX6" fmla="*/ 3500203 w 3500203"/>
              <a:gd name="connsiteY6" fmla="*/ 2498130 h 4997112"/>
              <a:gd name="connsiteX7" fmla="*/ 1108236 w 3500203"/>
              <a:gd name="connsiteY7" fmla="*/ 118187 h 4997112"/>
              <a:gd name="connsiteX8" fmla="*/ 744366 w 3500203"/>
              <a:gd name="connsiteY8" fmla="*/ 4526 h 4997112"/>
              <a:gd name="connsiteX9" fmla="*/ 388493 w 3500203"/>
              <a:gd name="connsiteY9" fmla="*/ 145346 h 4997112"/>
              <a:gd name="connsiteX10" fmla="*/ 0 w 3500203"/>
              <a:gd name="connsiteY10" fmla="*/ 531610 h 4997112"/>
              <a:gd name="connsiteX0" fmla="*/ 5110 w 3505313"/>
              <a:gd name="connsiteY0" fmla="*/ 531610 h 4997112"/>
              <a:gd name="connsiteX1" fmla="*/ 1969852 w 3505313"/>
              <a:gd name="connsiteY1" fmla="*/ 2502390 h 4997112"/>
              <a:gd name="connsiteX2" fmla="*/ 0 w 3505313"/>
              <a:gd name="connsiteY2" fmla="*/ 4481321 h 4997112"/>
              <a:gd name="connsiteX3" fmla="*/ 427023 w 3505313"/>
              <a:gd name="connsiteY3" fmla="*/ 4894881 h 4997112"/>
              <a:gd name="connsiteX4" fmla="*/ 767793 w 3505313"/>
              <a:gd name="connsiteY4" fmla="*/ 4997112 h 4997112"/>
              <a:gd name="connsiteX5" fmla="*/ 1131281 w 3505313"/>
              <a:gd name="connsiteY5" fmla="*/ 4872163 h 4997112"/>
              <a:gd name="connsiteX6" fmla="*/ 3505313 w 3505313"/>
              <a:gd name="connsiteY6" fmla="*/ 2498130 h 4997112"/>
              <a:gd name="connsiteX7" fmla="*/ 1113346 w 3505313"/>
              <a:gd name="connsiteY7" fmla="*/ 118187 h 4997112"/>
              <a:gd name="connsiteX8" fmla="*/ 749476 w 3505313"/>
              <a:gd name="connsiteY8" fmla="*/ 4526 h 4997112"/>
              <a:gd name="connsiteX9" fmla="*/ 393603 w 3505313"/>
              <a:gd name="connsiteY9" fmla="*/ 145346 h 4997112"/>
              <a:gd name="connsiteX10" fmla="*/ 5110 w 3505313"/>
              <a:gd name="connsiteY10" fmla="*/ 531610 h 4997112"/>
              <a:gd name="connsiteX0" fmla="*/ 5110 w 3505313"/>
              <a:gd name="connsiteY0" fmla="*/ 531610 h 5288660"/>
              <a:gd name="connsiteX1" fmla="*/ 1969852 w 3505313"/>
              <a:gd name="connsiteY1" fmla="*/ 2502390 h 5288660"/>
              <a:gd name="connsiteX2" fmla="*/ 0 w 3505313"/>
              <a:gd name="connsiteY2" fmla="*/ 4481321 h 5288660"/>
              <a:gd name="connsiteX3" fmla="*/ 427023 w 3505313"/>
              <a:gd name="connsiteY3" fmla="*/ 4894881 h 5288660"/>
              <a:gd name="connsiteX4" fmla="*/ 767793 w 3505313"/>
              <a:gd name="connsiteY4" fmla="*/ 4997112 h 5288660"/>
              <a:gd name="connsiteX5" fmla="*/ 1131281 w 3505313"/>
              <a:gd name="connsiteY5" fmla="*/ 4872163 h 5288660"/>
              <a:gd name="connsiteX6" fmla="*/ 3505313 w 3505313"/>
              <a:gd name="connsiteY6" fmla="*/ 2498130 h 5288660"/>
              <a:gd name="connsiteX7" fmla="*/ 1113346 w 3505313"/>
              <a:gd name="connsiteY7" fmla="*/ 118187 h 5288660"/>
              <a:gd name="connsiteX8" fmla="*/ 749476 w 3505313"/>
              <a:gd name="connsiteY8" fmla="*/ 4526 h 5288660"/>
              <a:gd name="connsiteX9" fmla="*/ 393603 w 3505313"/>
              <a:gd name="connsiteY9" fmla="*/ 145346 h 5288660"/>
              <a:gd name="connsiteX10" fmla="*/ 5110 w 3505313"/>
              <a:gd name="connsiteY10" fmla="*/ 531610 h 5288660"/>
              <a:gd name="connsiteX0" fmla="*/ 5110 w 3505313"/>
              <a:gd name="connsiteY0" fmla="*/ 531610 h 5000898"/>
              <a:gd name="connsiteX1" fmla="*/ 1969852 w 3505313"/>
              <a:gd name="connsiteY1" fmla="*/ 2502390 h 5000898"/>
              <a:gd name="connsiteX2" fmla="*/ 0 w 3505313"/>
              <a:gd name="connsiteY2" fmla="*/ 4481321 h 5000898"/>
              <a:gd name="connsiteX3" fmla="*/ 427023 w 3505313"/>
              <a:gd name="connsiteY3" fmla="*/ 4894881 h 5000898"/>
              <a:gd name="connsiteX4" fmla="*/ 767793 w 3505313"/>
              <a:gd name="connsiteY4" fmla="*/ 4997112 h 5000898"/>
              <a:gd name="connsiteX5" fmla="*/ 1131281 w 3505313"/>
              <a:gd name="connsiteY5" fmla="*/ 4872163 h 5000898"/>
              <a:gd name="connsiteX6" fmla="*/ 3505313 w 3505313"/>
              <a:gd name="connsiteY6" fmla="*/ 2498130 h 5000898"/>
              <a:gd name="connsiteX7" fmla="*/ 1113346 w 3505313"/>
              <a:gd name="connsiteY7" fmla="*/ 118187 h 5000898"/>
              <a:gd name="connsiteX8" fmla="*/ 749476 w 3505313"/>
              <a:gd name="connsiteY8" fmla="*/ 4526 h 5000898"/>
              <a:gd name="connsiteX9" fmla="*/ 393603 w 3505313"/>
              <a:gd name="connsiteY9" fmla="*/ 145346 h 5000898"/>
              <a:gd name="connsiteX10" fmla="*/ 5110 w 3505313"/>
              <a:gd name="connsiteY10" fmla="*/ 531610 h 5000898"/>
              <a:gd name="connsiteX0" fmla="*/ 5110 w 3505313"/>
              <a:gd name="connsiteY0" fmla="*/ 531610 h 5007261"/>
              <a:gd name="connsiteX1" fmla="*/ 1969852 w 3505313"/>
              <a:gd name="connsiteY1" fmla="*/ 2502390 h 5007261"/>
              <a:gd name="connsiteX2" fmla="*/ 0 w 3505313"/>
              <a:gd name="connsiteY2" fmla="*/ 4481321 h 5007261"/>
              <a:gd name="connsiteX3" fmla="*/ 427023 w 3505313"/>
              <a:gd name="connsiteY3" fmla="*/ 4894881 h 5007261"/>
              <a:gd name="connsiteX4" fmla="*/ 787503 w 3505313"/>
              <a:gd name="connsiteY4" fmla="*/ 5003475 h 5007261"/>
              <a:gd name="connsiteX5" fmla="*/ 1131281 w 3505313"/>
              <a:gd name="connsiteY5" fmla="*/ 4872163 h 5007261"/>
              <a:gd name="connsiteX6" fmla="*/ 3505313 w 3505313"/>
              <a:gd name="connsiteY6" fmla="*/ 2498130 h 5007261"/>
              <a:gd name="connsiteX7" fmla="*/ 1113346 w 3505313"/>
              <a:gd name="connsiteY7" fmla="*/ 118187 h 5007261"/>
              <a:gd name="connsiteX8" fmla="*/ 749476 w 3505313"/>
              <a:gd name="connsiteY8" fmla="*/ 4526 h 5007261"/>
              <a:gd name="connsiteX9" fmla="*/ 393603 w 3505313"/>
              <a:gd name="connsiteY9" fmla="*/ 145346 h 5007261"/>
              <a:gd name="connsiteX10" fmla="*/ 5110 w 3505313"/>
              <a:gd name="connsiteY10" fmla="*/ 531610 h 5007261"/>
              <a:gd name="connsiteX0" fmla="*/ 5110 w 3505313"/>
              <a:gd name="connsiteY0" fmla="*/ 531610 h 5007261"/>
              <a:gd name="connsiteX1" fmla="*/ 1969852 w 3505313"/>
              <a:gd name="connsiteY1" fmla="*/ 2502390 h 5007261"/>
              <a:gd name="connsiteX2" fmla="*/ 0 w 3505313"/>
              <a:gd name="connsiteY2" fmla="*/ 4481321 h 5007261"/>
              <a:gd name="connsiteX3" fmla="*/ 427023 w 3505313"/>
              <a:gd name="connsiteY3" fmla="*/ 4894881 h 5007261"/>
              <a:gd name="connsiteX4" fmla="*/ 787503 w 3505313"/>
              <a:gd name="connsiteY4" fmla="*/ 5003475 h 5007261"/>
              <a:gd name="connsiteX5" fmla="*/ 1131281 w 3505313"/>
              <a:gd name="connsiteY5" fmla="*/ 4872163 h 5007261"/>
              <a:gd name="connsiteX6" fmla="*/ 3505313 w 3505313"/>
              <a:gd name="connsiteY6" fmla="*/ 2498130 h 5007261"/>
              <a:gd name="connsiteX7" fmla="*/ 1113346 w 3505313"/>
              <a:gd name="connsiteY7" fmla="*/ 118187 h 5007261"/>
              <a:gd name="connsiteX8" fmla="*/ 749476 w 3505313"/>
              <a:gd name="connsiteY8" fmla="*/ 4526 h 5007261"/>
              <a:gd name="connsiteX9" fmla="*/ 393603 w 3505313"/>
              <a:gd name="connsiteY9" fmla="*/ 145346 h 5007261"/>
              <a:gd name="connsiteX10" fmla="*/ 5110 w 3505313"/>
              <a:gd name="connsiteY10" fmla="*/ 531610 h 5007261"/>
              <a:gd name="connsiteX0" fmla="*/ 5110 w 3505313"/>
              <a:gd name="connsiteY0" fmla="*/ 531610 h 5007261"/>
              <a:gd name="connsiteX1" fmla="*/ 1969852 w 3505313"/>
              <a:gd name="connsiteY1" fmla="*/ 2502390 h 5007261"/>
              <a:gd name="connsiteX2" fmla="*/ 0 w 3505313"/>
              <a:gd name="connsiteY2" fmla="*/ 4481321 h 5007261"/>
              <a:gd name="connsiteX3" fmla="*/ 427023 w 3505313"/>
              <a:gd name="connsiteY3" fmla="*/ 4894881 h 5007261"/>
              <a:gd name="connsiteX4" fmla="*/ 787503 w 3505313"/>
              <a:gd name="connsiteY4" fmla="*/ 5003475 h 5007261"/>
              <a:gd name="connsiteX5" fmla="*/ 1131281 w 3505313"/>
              <a:gd name="connsiteY5" fmla="*/ 4872163 h 5007261"/>
              <a:gd name="connsiteX6" fmla="*/ 3505313 w 3505313"/>
              <a:gd name="connsiteY6" fmla="*/ 2498130 h 5007261"/>
              <a:gd name="connsiteX7" fmla="*/ 1113346 w 3505313"/>
              <a:gd name="connsiteY7" fmla="*/ 118187 h 5007261"/>
              <a:gd name="connsiteX8" fmla="*/ 749476 w 3505313"/>
              <a:gd name="connsiteY8" fmla="*/ 4526 h 5007261"/>
              <a:gd name="connsiteX9" fmla="*/ 393603 w 3505313"/>
              <a:gd name="connsiteY9" fmla="*/ 145346 h 5007261"/>
              <a:gd name="connsiteX10" fmla="*/ 5110 w 3505313"/>
              <a:gd name="connsiteY10" fmla="*/ 531610 h 5007261"/>
              <a:gd name="connsiteX0" fmla="*/ 5110 w 3505313"/>
              <a:gd name="connsiteY0" fmla="*/ 529652 h 5005303"/>
              <a:gd name="connsiteX1" fmla="*/ 1969852 w 3505313"/>
              <a:gd name="connsiteY1" fmla="*/ 2500432 h 5005303"/>
              <a:gd name="connsiteX2" fmla="*/ 0 w 3505313"/>
              <a:gd name="connsiteY2" fmla="*/ 4479363 h 5005303"/>
              <a:gd name="connsiteX3" fmla="*/ 427023 w 3505313"/>
              <a:gd name="connsiteY3" fmla="*/ 4892923 h 5005303"/>
              <a:gd name="connsiteX4" fmla="*/ 787503 w 3505313"/>
              <a:gd name="connsiteY4" fmla="*/ 5001517 h 5005303"/>
              <a:gd name="connsiteX5" fmla="*/ 1131281 w 3505313"/>
              <a:gd name="connsiteY5" fmla="*/ 4870205 h 5005303"/>
              <a:gd name="connsiteX6" fmla="*/ 3505313 w 3505313"/>
              <a:gd name="connsiteY6" fmla="*/ 2496172 h 5005303"/>
              <a:gd name="connsiteX7" fmla="*/ 1160106 w 3505313"/>
              <a:gd name="connsiteY7" fmla="*/ 158794 h 5005303"/>
              <a:gd name="connsiteX8" fmla="*/ 749476 w 3505313"/>
              <a:gd name="connsiteY8" fmla="*/ 2568 h 5005303"/>
              <a:gd name="connsiteX9" fmla="*/ 393603 w 3505313"/>
              <a:gd name="connsiteY9" fmla="*/ 143388 h 5005303"/>
              <a:gd name="connsiteX10" fmla="*/ 5110 w 3505313"/>
              <a:gd name="connsiteY10" fmla="*/ 529652 h 5005303"/>
              <a:gd name="connsiteX0" fmla="*/ 5110 w 3505313"/>
              <a:gd name="connsiteY0" fmla="*/ 532666 h 5008317"/>
              <a:gd name="connsiteX1" fmla="*/ 1969852 w 3505313"/>
              <a:gd name="connsiteY1" fmla="*/ 2503446 h 5008317"/>
              <a:gd name="connsiteX2" fmla="*/ 0 w 3505313"/>
              <a:gd name="connsiteY2" fmla="*/ 4482377 h 5008317"/>
              <a:gd name="connsiteX3" fmla="*/ 427023 w 3505313"/>
              <a:gd name="connsiteY3" fmla="*/ 4895937 h 5008317"/>
              <a:gd name="connsiteX4" fmla="*/ 787503 w 3505313"/>
              <a:gd name="connsiteY4" fmla="*/ 5004531 h 5008317"/>
              <a:gd name="connsiteX5" fmla="*/ 1131281 w 3505313"/>
              <a:gd name="connsiteY5" fmla="*/ 4873219 h 5008317"/>
              <a:gd name="connsiteX6" fmla="*/ 3505313 w 3505313"/>
              <a:gd name="connsiteY6" fmla="*/ 2499186 h 5008317"/>
              <a:gd name="connsiteX7" fmla="*/ 1160106 w 3505313"/>
              <a:gd name="connsiteY7" fmla="*/ 161808 h 5008317"/>
              <a:gd name="connsiteX8" fmla="*/ 796836 w 3505313"/>
              <a:gd name="connsiteY8" fmla="*/ 2568 h 5008317"/>
              <a:gd name="connsiteX9" fmla="*/ 393603 w 3505313"/>
              <a:gd name="connsiteY9" fmla="*/ 146402 h 5008317"/>
              <a:gd name="connsiteX10" fmla="*/ 5110 w 3505313"/>
              <a:gd name="connsiteY10" fmla="*/ 532666 h 5008317"/>
              <a:gd name="connsiteX0" fmla="*/ 5110 w 3505313"/>
              <a:gd name="connsiteY0" fmla="*/ 532416 h 5008067"/>
              <a:gd name="connsiteX1" fmla="*/ 1969852 w 3505313"/>
              <a:gd name="connsiteY1" fmla="*/ 2503196 h 5008067"/>
              <a:gd name="connsiteX2" fmla="*/ 0 w 3505313"/>
              <a:gd name="connsiteY2" fmla="*/ 4482127 h 5008067"/>
              <a:gd name="connsiteX3" fmla="*/ 427023 w 3505313"/>
              <a:gd name="connsiteY3" fmla="*/ 4895687 h 5008067"/>
              <a:gd name="connsiteX4" fmla="*/ 787503 w 3505313"/>
              <a:gd name="connsiteY4" fmla="*/ 5004281 h 5008067"/>
              <a:gd name="connsiteX5" fmla="*/ 1131281 w 3505313"/>
              <a:gd name="connsiteY5" fmla="*/ 4872969 h 5008067"/>
              <a:gd name="connsiteX6" fmla="*/ 3505313 w 3505313"/>
              <a:gd name="connsiteY6" fmla="*/ 2498936 h 5008067"/>
              <a:gd name="connsiteX7" fmla="*/ 1160106 w 3505313"/>
              <a:gd name="connsiteY7" fmla="*/ 161558 h 5008067"/>
              <a:gd name="connsiteX8" fmla="*/ 796836 w 3505313"/>
              <a:gd name="connsiteY8" fmla="*/ 2318 h 5008067"/>
              <a:gd name="connsiteX9" fmla="*/ 393603 w 3505313"/>
              <a:gd name="connsiteY9" fmla="*/ 146152 h 5008067"/>
              <a:gd name="connsiteX10" fmla="*/ 5110 w 3505313"/>
              <a:gd name="connsiteY10" fmla="*/ 532416 h 5008067"/>
              <a:gd name="connsiteX0" fmla="*/ 5110 w 3505313"/>
              <a:gd name="connsiteY0" fmla="*/ 532666 h 5008317"/>
              <a:gd name="connsiteX1" fmla="*/ 1969852 w 3505313"/>
              <a:gd name="connsiteY1" fmla="*/ 2503446 h 5008317"/>
              <a:gd name="connsiteX2" fmla="*/ 0 w 3505313"/>
              <a:gd name="connsiteY2" fmla="*/ 4482377 h 5008317"/>
              <a:gd name="connsiteX3" fmla="*/ 427023 w 3505313"/>
              <a:gd name="connsiteY3" fmla="*/ 4895937 h 5008317"/>
              <a:gd name="connsiteX4" fmla="*/ 787503 w 3505313"/>
              <a:gd name="connsiteY4" fmla="*/ 5004531 h 5008317"/>
              <a:gd name="connsiteX5" fmla="*/ 1131281 w 3505313"/>
              <a:gd name="connsiteY5" fmla="*/ 4873219 h 5008317"/>
              <a:gd name="connsiteX6" fmla="*/ 3505313 w 3505313"/>
              <a:gd name="connsiteY6" fmla="*/ 2499186 h 5008317"/>
              <a:gd name="connsiteX7" fmla="*/ 1160106 w 3505313"/>
              <a:gd name="connsiteY7" fmla="*/ 161808 h 5008317"/>
              <a:gd name="connsiteX8" fmla="*/ 796836 w 3505313"/>
              <a:gd name="connsiteY8" fmla="*/ 2568 h 5008317"/>
              <a:gd name="connsiteX9" fmla="*/ 393603 w 3505313"/>
              <a:gd name="connsiteY9" fmla="*/ 146402 h 5008317"/>
              <a:gd name="connsiteX10" fmla="*/ 5110 w 3505313"/>
              <a:gd name="connsiteY10" fmla="*/ 532666 h 5008317"/>
              <a:gd name="connsiteX0" fmla="*/ 5110 w 3505313"/>
              <a:gd name="connsiteY0" fmla="*/ 532666 h 5008317"/>
              <a:gd name="connsiteX1" fmla="*/ 1969852 w 3505313"/>
              <a:gd name="connsiteY1" fmla="*/ 2503446 h 5008317"/>
              <a:gd name="connsiteX2" fmla="*/ 0 w 3505313"/>
              <a:gd name="connsiteY2" fmla="*/ 4482377 h 5008317"/>
              <a:gd name="connsiteX3" fmla="*/ 427023 w 3505313"/>
              <a:gd name="connsiteY3" fmla="*/ 4895937 h 5008317"/>
              <a:gd name="connsiteX4" fmla="*/ 787503 w 3505313"/>
              <a:gd name="connsiteY4" fmla="*/ 5004531 h 5008317"/>
              <a:gd name="connsiteX5" fmla="*/ 1131281 w 3505313"/>
              <a:gd name="connsiteY5" fmla="*/ 4873219 h 5008317"/>
              <a:gd name="connsiteX6" fmla="*/ 3505313 w 3505313"/>
              <a:gd name="connsiteY6" fmla="*/ 2499186 h 5008317"/>
              <a:gd name="connsiteX7" fmla="*/ 1160106 w 3505313"/>
              <a:gd name="connsiteY7" fmla="*/ 161808 h 5008317"/>
              <a:gd name="connsiteX8" fmla="*/ 796836 w 3505313"/>
              <a:gd name="connsiteY8" fmla="*/ 2568 h 5008317"/>
              <a:gd name="connsiteX9" fmla="*/ 393603 w 3505313"/>
              <a:gd name="connsiteY9" fmla="*/ 146402 h 5008317"/>
              <a:gd name="connsiteX10" fmla="*/ 5110 w 3505313"/>
              <a:gd name="connsiteY10" fmla="*/ 532666 h 5008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505313" h="5008317">
                <a:moveTo>
                  <a:pt x="5110" y="532666"/>
                </a:moveTo>
                <a:lnTo>
                  <a:pt x="1969852" y="2503446"/>
                </a:lnTo>
                <a:lnTo>
                  <a:pt x="0" y="4482377"/>
                </a:lnTo>
                <a:lnTo>
                  <a:pt x="427023" y="4895937"/>
                </a:lnTo>
                <a:cubicBezTo>
                  <a:pt x="510281" y="4969426"/>
                  <a:pt x="670127" y="5008317"/>
                  <a:pt x="787503" y="5004531"/>
                </a:cubicBezTo>
                <a:cubicBezTo>
                  <a:pt x="904879" y="5000745"/>
                  <a:pt x="1004011" y="4978861"/>
                  <a:pt x="1131281" y="4873219"/>
                </a:cubicBezTo>
                <a:lnTo>
                  <a:pt x="3505313" y="2499186"/>
                </a:lnTo>
                <a:lnTo>
                  <a:pt x="1160106" y="161808"/>
                </a:lnTo>
                <a:cubicBezTo>
                  <a:pt x="1068649" y="89635"/>
                  <a:pt x="968345" y="5136"/>
                  <a:pt x="796836" y="2568"/>
                </a:cubicBezTo>
                <a:cubicBezTo>
                  <a:pt x="625327" y="0"/>
                  <a:pt x="475789" y="68559"/>
                  <a:pt x="393603" y="146402"/>
                </a:cubicBezTo>
                <a:lnTo>
                  <a:pt x="5110" y="532666"/>
                </a:lnTo>
                <a:close/>
              </a:path>
            </a:pathLst>
          </a:cu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Freeform 11"/>
          <p:cNvSpPr/>
          <p:nvPr userDrawn="1"/>
        </p:nvSpPr>
        <p:spPr>
          <a:xfrm>
            <a:off x="0" y="0"/>
            <a:ext cx="5997764" cy="6861328"/>
          </a:xfrm>
          <a:custGeom>
            <a:avLst/>
            <a:gdLst>
              <a:gd name="connsiteX0" fmla="*/ 0 w 1134016"/>
              <a:gd name="connsiteY0" fmla="*/ 1408203 h 1410865"/>
              <a:gd name="connsiteX1" fmla="*/ 716080 w 1134016"/>
              <a:gd name="connsiteY1" fmla="*/ 1410865 h 1410865"/>
              <a:gd name="connsiteX2" fmla="*/ 1027535 w 1134016"/>
              <a:gd name="connsiteY2" fmla="*/ 1096747 h 1410865"/>
              <a:gd name="connsiteX3" fmla="*/ 1134016 w 1134016"/>
              <a:gd name="connsiteY3" fmla="*/ 894435 h 1410865"/>
              <a:gd name="connsiteX4" fmla="*/ 1128692 w 1134016"/>
              <a:gd name="connsiteY4" fmla="*/ 0 h 1410865"/>
              <a:gd name="connsiteX5" fmla="*/ 39930 w 1134016"/>
              <a:gd name="connsiteY5" fmla="*/ 0 h 1410865"/>
              <a:gd name="connsiteX6" fmla="*/ 0 w 1134016"/>
              <a:gd name="connsiteY6" fmla="*/ 1408203 h 1410865"/>
              <a:gd name="connsiteX0" fmla="*/ 0 w 5993513"/>
              <a:gd name="connsiteY0" fmla="*/ 1409125 h 1410865"/>
              <a:gd name="connsiteX1" fmla="*/ 5575577 w 5993513"/>
              <a:gd name="connsiteY1" fmla="*/ 1410865 h 1410865"/>
              <a:gd name="connsiteX2" fmla="*/ 5887032 w 5993513"/>
              <a:gd name="connsiteY2" fmla="*/ 1096747 h 1410865"/>
              <a:gd name="connsiteX3" fmla="*/ 5993513 w 5993513"/>
              <a:gd name="connsiteY3" fmla="*/ 894435 h 1410865"/>
              <a:gd name="connsiteX4" fmla="*/ 5988189 w 5993513"/>
              <a:gd name="connsiteY4" fmla="*/ 0 h 1410865"/>
              <a:gd name="connsiteX5" fmla="*/ 4899427 w 5993513"/>
              <a:gd name="connsiteY5" fmla="*/ 0 h 1410865"/>
              <a:gd name="connsiteX6" fmla="*/ 0 w 5993513"/>
              <a:gd name="connsiteY6" fmla="*/ 1409125 h 1410865"/>
              <a:gd name="connsiteX0" fmla="*/ 0 w 5993513"/>
              <a:gd name="connsiteY0" fmla="*/ 6859588 h 6861328"/>
              <a:gd name="connsiteX1" fmla="*/ 5575577 w 5993513"/>
              <a:gd name="connsiteY1" fmla="*/ 6861328 h 6861328"/>
              <a:gd name="connsiteX2" fmla="*/ 5887032 w 5993513"/>
              <a:gd name="connsiteY2" fmla="*/ 6547210 h 6861328"/>
              <a:gd name="connsiteX3" fmla="*/ 5993513 w 5993513"/>
              <a:gd name="connsiteY3" fmla="*/ 6344898 h 6861328"/>
              <a:gd name="connsiteX4" fmla="*/ 5988189 w 5993513"/>
              <a:gd name="connsiteY4" fmla="*/ 5450463 h 6861328"/>
              <a:gd name="connsiteX5" fmla="*/ 1 w 5993513"/>
              <a:gd name="connsiteY5" fmla="*/ 0 h 6861328"/>
              <a:gd name="connsiteX6" fmla="*/ 0 w 5993513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97764" h="6861328">
                <a:moveTo>
                  <a:pt x="0" y="6859588"/>
                </a:moveTo>
                <a:lnTo>
                  <a:pt x="5575577" y="6861328"/>
                </a:lnTo>
                <a:lnTo>
                  <a:pt x="5887032" y="6547210"/>
                </a:lnTo>
                <a:cubicBezTo>
                  <a:pt x="5953972" y="6480608"/>
                  <a:pt x="5993452" y="6394128"/>
                  <a:pt x="5993513" y="6344898"/>
                </a:cubicBezTo>
                <a:cubicBezTo>
                  <a:pt x="5991738" y="6046753"/>
                  <a:pt x="5997764" y="298145"/>
                  <a:pt x="5995989" y="0"/>
                </a:cubicBezTo>
                <a:lnTo>
                  <a:pt x="1" y="0"/>
                </a:lnTo>
                <a:cubicBezTo>
                  <a:pt x="1" y="2286529"/>
                  <a:pt x="0" y="4573059"/>
                  <a:pt x="0" y="6859588"/>
                </a:cubicBezTo>
                <a:close/>
              </a:path>
            </a:pathLst>
          </a:custGeom>
          <a:solidFill>
            <a:schemeClr val="accent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GB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4" name="Freeform 13"/>
          <p:cNvSpPr/>
          <p:nvPr userDrawn="1"/>
        </p:nvSpPr>
        <p:spPr>
          <a:xfrm>
            <a:off x="0" y="0"/>
            <a:ext cx="5260306" cy="6861328"/>
          </a:xfrm>
          <a:custGeom>
            <a:avLst/>
            <a:gdLst>
              <a:gd name="connsiteX0" fmla="*/ 0 w 1134016"/>
              <a:gd name="connsiteY0" fmla="*/ 1408203 h 1410865"/>
              <a:gd name="connsiteX1" fmla="*/ 716080 w 1134016"/>
              <a:gd name="connsiteY1" fmla="*/ 1410865 h 1410865"/>
              <a:gd name="connsiteX2" fmla="*/ 1027535 w 1134016"/>
              <a:gd name="connsiteY2" fmla="*/ 1096747 h 1410865"/>
              <a:gd name="connsiteX3" fmla="*/ 1134016 w 1134016"/>
              <a:gd name="connsiteY3" fmla="*/ 894435 h 1410865"/>
              <a:gd name="connsiteX4" fmla="*/ 1128692 w 1134016"/>
              <a:gd name="connsiteY4" fmla="*/ 0 h 1410865"/>
              <a:gd name="connsiteX5" fmla="*/ 39930 w 1134016"/>
              <a:gd name="connsiteY5" fmla="*/ 0 h 1410865"/>
              <a:gd name="connsiteX6" fmla="*/ 0 w 1134016"/>
              <a:gd name="connsiteY6" fmla="*/ 1408203 h 1410865"/>
              <a:gd name="connsiteX0" fmla="*/ 0 w 5993513"/>
              <a:gd name="connsiteY0" fmla="*/ 1409125 h 1410865"/>
              <a:gd name="connsiteX1" fmla="*/ 5575577 w 5993513"/>
              <a:gd name="connsiteY1" fmla="*/ 1410865 h 1410865"/>
              <a:gd name="connsiteX2" fmla="*/ 5887032 w 5993513"/>
              <a:gd name="connsiteY2" fmla="*/ 1096747 h 1410865"/>
              <a:gd name="connsiteX3" fmla="*/ 5993513 w 5993513"/>
              <a:gd name="connsiteY3" fmla="*/ 894435 h 1410865"/>
              <a:gd name="connsiteX4" fmla="*/ 5988189 w 5993513"/>
              <a:gd name="connsiteY4" fmla="*/ 0 h 1410865"/>
              <a:gd name="connsiteX5" fmla="*/ 4899427 w 5993513"/>
              <a:gd name="connsiteY5" fmla="*/ 0 h 1410865"/>
              <a:gd name="connsiteX6" fmla="*/ 0 w 5993513"/>
              <a:gd name="connsiteY6" fmla="*/ 1409125 h 1410865"/>
              <a:gd name="connsiteX0" fmla="*/ 0 w 5993513"/>
              <a:gd name="connsiteY0" fmla="*/ 6859588 h 6861328"/>
              <a:gd name="connsiteX1" fmla="*/ 5575577 w 5993513"/>
              <a:gd name="connsiteY1" fmla="*/ 6861328 h 6861328"/>
              <a:gd name="connsiteX2" fmla="*/ 5887032 w 5993513"/>
              <a:gd name="connsiteY2" fmla="*/ 6547210 h 6861328"/>
              <a:gd name="connsiteX3" fmla="*/ 5993513 w 5993513"/>
              <a:gd name="connsiteY3" fmla="*/ 6344898 h 6861328"/>
              <a:gd name="connsiteX4" fmla="*/ 5988189 w 5993513"/>
              <a:gd name="connsiteY4" fmla="*/ 5450463 h 6861328"/>
              <a:gd name="connsiteX5" fmla="*/ 1 w 5993513"/>
              <a:gd name="connsiteY5" fmla="*/ 0 h 6861328"/>
              <a:gd name="connsiteX6" fmla="*/ 0 w 5993513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737458 w 5997764"/>
              <a:gd name="connsiteY5" fmla="*/ 0 h 6861328"/>
              <a:gd name="connsiteX6" fmla="*/ 0 w 5997764"/>
              <a:gd name="connsiteY6" fmla="*/ 6859588 h 6861328"/>
              <a:gd name="connsiteX0" fmla="*/ 0 w 5260306"/>
              <a:gd name="connsiteY0" fmla="*/ 6859588 h 6861328"/>
              <a:gd name="connsiteX1" fmla="*/ 4838119 w 5260306"/>
              <a:gd name="connsiteY1" fmla="*/ 6861328 h 6861328"/>
              <a:gd name="connsiteX2" fmla="*/ 5149574 w 5260306"/>
              <a:gd name="connsiteY2" fmla="*/ 6547210 h 6861328"/>
              <a:gd name="connsiteX3" fmla="*/ 5256055 w 5260306"/>
              <a:gd name="connsiteY3" fmla="*/ 6344898 h 6861328"/>
              <a:gd name="connsiteX4" fmla="*/ 5258531 w 5260306"/>
              <a:gd name="connsiteY4" fmla="*/ 0 h 6861328"/>
              <a:gd name="connsiteX5" fmla="*/ 0 w 5260306"/>
              <a:gd name="connsiteY5" fmla="*/ 0 h 6861328"/>
              <a:gd name="connsiteX6" fmla="*/ 0 w 5260306"/>
              <a:gd name="connsiteY6" fmla="*/ 6859588 h 6861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60306" h="6861328">
                <a:moveTo>
                  <a:pt x="0" y="6859588"/>
                </a:moveTo>
                <a:lnTo>
                  <a:pt x="4838119" y="6861328"/>
                </a:lnTo>
                <a:lnTo>
                  <a:pt x="5149574" y="6547210"/>
                </a:lnTo>
                <a:cubicBezTo>
                  <a:pt x="5216514" y="6480608"/>
                  <a:pt x="5255994" y="6394128"/>
                  <a:pt x="5256055" y="6344898"/>
                </a:cubicBezTo>
                <a:cubicBezTo>
                  <a:pt x="5254280" y="6046753"/>
                  <a:pt x="5260306" y="298145"/>
                  <a:pt x="5258531" y="0"/>
                </a:cubicBezTo>
                <a:lnTo>
                  <a:pt x="0" y="0"/>
                </a:lnTo>
                <a:lnTo>
                  <a:pt x="0" y="6859588"/>
                </a:lnTo>
                <a:close/>
              </a:path>
            </a:pathLst>
          </a:cu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GB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Title 12">
            <a:extLst>
              <a:ext uri="{FF2B5EF4-FFF2-40B4-BE49-F238E27FC236}">
                <a16:creationId xmlns:a16="http://schemas.microsoft.com/office/drawing/2014/main" id="{E027FD55-6B36-9B2F-C595-E57ECFBA3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948" y="1413570"/>
            <a:ext cx="3672408" cy="800219"/>
          </a:xfrm>
        </p:spPr>
        <p:txBody>
          <a:bodyPr wrap="square" anchor="b">
            <a:spAutoFit/>
          </a:bodyPr>
          <a:lstStyle>
            <a:lvl1pPr algn="l">
              <a:lnSpc>
                <a:spcPct val="100000"/>
              </a:lnSpc>
              <a:defRPr sz="2600" b="1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4F66A6EE-2C83-B3C2-5277-EE7A80C7EA2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6948" y="2323251"/>
            <a:ext cx="3672408" cy="226729"/>
          </a:xfrm>
        </p:spPr>
        <p:txBody>
          <a:bodyPr wrap="square">
            <a:spAutoFit/>
          </a:bodyPr>
          <a:lstStyle>
            <a:lvl1pPr marL="0" marR="0" indent="0" algn="l" defTabSz="1088776" rtl="0" eaLnBrk="1" fontAlgn="base" latinLnBrk="0" hangingPunct="1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C3428DE3-779E-AA7F-8AFF-E1B9201879F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36550" y="2827307"/>
            <a:ext cx="3673475" cy="331236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AT"/>
          </a:p>
        </p:txBody>
      </p:sp>
      <p:sp>
        <p:nvSpPr>
          <p:cNvPr id="9" name="Slide Number Placeholder 109">
            <a:extLst>
              <a:ext uri="{FF2B5EF4-FFF2-40B4-BE49-F238E27FC236}">
                <a16:creationId xmlns:a16="http://schemas.microsoft.com/office/drawing/2014/main" id="{616860A7-EE66-5676-E646-33FE91ADD76B}"/>
              </a:ext>
            </a:extLst>
          </p:cNvPr>
          <p:cNvSpPr txBox="1">
            <a:spLocks/>
          </p:cNvSpPr>
          <p:nvPr userDrawn="1"/>
        </p:nvSpPr>
        <p:spPr>
          <a:xfrm>
            <a:off x="11426179" y="6454130"/>
            <a:ext cx="26042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r">
              <a:defRPr sz="1400">
                <a:solidFill>
                  <a:srgbClr val="FF0000"/>
                </a:solidFill>
                <a:latin typeface="+mn-lt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8A8675-40C0-40D2-8FCE-EA4A25F48F18}" type="slidenum">
              <a:rPr kumimoji="0" lang="en-GB" sz="800" b="0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8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" name="Picture 9" descr="Logo&#10;&#10;Description automatically generated with medium confidence">
            <a:extLst>
              <a:ext uri="{FF2B5EF4-FFF2-40B4-BE49-F238E27FC236}">
                <a16:creationId xmlns:a16="http://schemas.microsoft.com/office/drawing/2014/main" id="{9B11A18F-F638-7CE8-5348-A5DF2650A8F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931" y="117426"/>
            <a:ext cx="1656184" cy="613215"/>
          </a:xfrm>
          <a:prstGeom prst="rect">
            <a:avLst/>
          </a:prstGeom>
        </p:spPr>
      </p:pic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7C5B1B62-40EB-32EE-6661-D2BFE36C176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DE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22014387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text with banner">
    <p:bg>
      <p:bgPr>
        <a:solidFill>
          <a:srgbClr val="F8F6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/>
          <p:nvPr userDrawn="1"/>
        </p:nvSpPr>
        <p:spPr>
          <a:xfrm rot="16200000">
            <a:off x="3126242" y="-2216725"/>
            <a:ext cx="5954726" cy="12207206"/>
          </a:xfrm>
          <a:custGeom>
            <a:avLst/>
            <a:gdLst>
              <a:gd name="connsiteX0" fmla="*/ 0 w 1134016"/>
              <a:gd name="connsiteY0" fmla="*/ 1408203 h 1410865"/>
              <a:gd name="connsiteX1" fmla="*/ 716080 w 1134016"/>
              <a:gd name="connsiteY1" fmla="*/ 1410865 h 1410865"/>
              <a:gd name="connsiteX2" fmla="*/ 1027535 w 1134016"/>
              <a:gd name="connsiteY2" fmla="*/ 1096747 h 1410865"/>
              <a:gd name="connsiteX3" fmla="*/ 1134016 w 1134016"/>
              <a:gd name="connsiteY3" fmla="*/ 894435 h 1410865"/>
              <a:gd name="connsiteX4" fmla="*/ 1128692 w 1134016"/>
              <a:gd name="connsiteY4" fmla="*/ 0 h 1410865"/>
              <a:gd name="connsiteX5" fmla="*/ 39930 w 1134016"/>
              <a:gd name="connsiteY5" fmla="*/ 0 h 1410865"/>
              <a:gd name="connsiteX6" fmla="*/ 0 w 1134016"/>
              <a:gd name="connsiteY6" fmla="*/ 1408203 h 1410865"/>
              <a:gd name="connsiteX0" fmla="*/ 0 w 5993513"/>
              <a:gd name="connsiteY0" fmla="*/ 1409125 h 1410865"/>
              <a:gd name="connsiteX1" fmla="*/ 5575577 w 5993513"/>
              <a:gd name="connsiteY1" fmla="*/ 1410865 h 1410865"/>
              <a:gd name="connsiteX2" fmla="*/ 5887032 w 5993513"/>
              <a:gd name="connsiteY2" fmla="*/ 1096747 h 1410865"/>
              <a:gd name="connsiteX3" fmla="*/ 5993513 w 5993513"/>
              <a:gd name="connsiteY3" fmla="*/ 894435 h 1410865"/>
              <a:gd name="connsiteX4" fmla="*/ 5988189 w 5993513"/>
              <a:gd name="connsiteY4" fmla="*/ 0 h 1410865"/>
              <a:gd name="connsiteX5" fmla="*/ 4899427 w 5993513"/>
              <a:gd name="connsiteY5" fmla="*/ 0 h 1410865"/>
              <a:gd name="connsiteX6" fmla="*/ 0 w 5993513"/>
              <a:gd name="connsiteY6" fmla="*/ 1409125 h 1410865"/>
              <a:gd name="connsiteX0" fmla="*/ 0 w 5993513"/>
              <a:gd name="connsiteY0" fmla="*/ 6859588 h 6861328"/>
              <a:gd name="connsiteX1" fmla="*/ 5575577 w 5993513"/>
              <a:gd name="connsiteY1" fmla="*/ 6861328 h 6861328"/>
              <a:gd name="connsiteX2" fmla="*/ 5887032 w 5993513"/>
              <a:gd name="connsiteY2" fmla="*/ 6547210 h 6861328"/>
              <a:gd name="connsiteX3" fmla="*/ 5993513 w 5993513"/>
              <a:gd name="connsiteY3" fmla="*/ 6344898 h 6861328"/>
              <a:gd name="connsiteX4" fmla="*/ 5988189 w 5993513"/>
              <a:gd name="connsiteY4" fmla="*/ 5450463 h 6861328"/>
              <a:gd name="connsiteX5" fmla="*/ 1 w 5993513"/>
              <a:gd name="connsiteY5" fmla="*/ 0 h 6861328"/>
              <a:gd name="connsiteX6" fmla="*/ 0 w 5993513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3513"/>
              <a:gd name="connsiteY0" fmla="*/ 12219678 h 12221418"/>
              <a:gd name="connsiteX1" fmla="*/ 5575577 w 5993513"/>
              <a:gd name="connsiteY1" fmla="*/ 12221418 h 12221418"/>
              <a:gd name="connsiteX2" fmla="*/ 5887032 w 5993513"/>
              <a:gd name="connsiteY2" fmla="*/ 11907300 h 12221418"/>
              <a:gd name="connsiteX3" fmla="*/ 5993513 w 5993513"/>
              <a:gd name="connsiteY3" fmla="*/ 11704988 h 12221418"/>
              <a:gd name="connsiteX4" fmla="*/ 5987780 w 5993513"/>
              <a:gd name="connsiteY4" fmla="*/ 0 h 12221418"/>
              <a:gd name="connsiteX5" fmla="*/ 1 w 5993513"/>
              <a:gd name="connsiteY5" fmla="*/ 5360090 h 12221418"/>
              <a:gd name="connsiteX6" fmla="*/ 0 w 5993513"/>
              <a:gd name="connsiteY6" fmla="*/ 12219678 h 12221418"/>
              <a:gd name="connsiteX0" fmla="*/ 3542284 w 5993512"/>
              <a:gd name="connsiteY0" fmla="*/ 12215762 h 12221418"/>
              <a:gd name="connsiteX1" fmla="*/ 5575576 w 5993512"/>
              <a:gd name="connsiteY1" fmla="*/ 12221418 h 12221418"/>
              <a:gd name="connsiteX2" fmla="*/ 5887031 w 5993512"/>
              <a:gd name="connsiteY2" fmla="*/ 11907300 h 12221418"/>
              <a:gd name="connsiteX3" fmla="*/ 5993512 w 5993512"/>
              <a:gd name="connsiteY3" fmla="*/ 11704988 h 12221418"/>
              <a:gd name="connsiteX4" fmla="*/ 5987779 w 5993512"/>
              <a:gd name="connsiteY4" fmla="*/ 0 h 12221418"/>
              <a:gd name="connsiteX5" fmla="*/ 0 w 5993512"/>
              <a:gd name="connsiteY5" fmla="*/ 5360090 h 12221418"/>
              <a:gd name="connsiteX6" fmla="*/ 3542284 w 5993512"/>
              <a:gd name="connsiteY6" fmla="*/ 12215762 h 12221418"/>
              <a:gd name="connsiteX0" fmla="*/ 0 w 2451228"/>
              <a:gd name="connsiteY0" fmla="*/ 12215762 h 12221418"/>
              <a:gd name="connsiteX1" fmla="*/ 2033292 w 2451228"/>
              <a:gd name="connsiteY1" fmla="*/ 12221418 h 12221418"/>
              <a:gd name="connsiteX2" fmla="*/ 2344747 w 2451228"/>
              <a:gd name="connsiteY2" fmla="*/ 11907300 h 12221418"/>
              <a:gd name="connsiteX3" fmla="*/ 2451228 w 2451228"/>
              <a:gd name="connsiteY3" fmla="*/ 11704988 h 12221418"/>
              <a:gd name="connsiteX4" fmla="*/ 2445495 w 2451228"/>
              <a:gd name="connsiteY4" fmla="*/ 0 h 12221418"/>
              <a:gd name="connsiteX5" fmla="*/ 0 w 2451228"/>
              <a:gd name="connsiteY5" fmla="*/ 20584 h 12221418"/>
              <a:gd name="connsiteX6" fmla="*/ 0 w 2451228"/>
              <a:gd name="connsiteY6" fmla="*/ 12215762 h 12221418"/>
              <a:gd name="connsiteX0" fmla="*/ 0 w 2451228"/>
              <a:gd name="connsiteY0" fmla="*/ 12202114 h 12207770"/>
              <a:gd name="connsiteX1" fmla="*/ 2033292 w 2451228"/>
              <a:gd name="connsiteY1" fmla="*/ 12207770 h 12207770"/>
              <a:gd name="connsiteX2" fmla="*/ 2344747 w 2451228"/>
              <a:gd name="connsiteY2" fmla="*/ 11893652 h 12207770"/>
              <a:gd name="connsiteX3" fmla="*/ 2451228 w 2451228"/>
              <a:gd name="connsiteY3" fmla="*/ 11691340 h 12207770"/>
              <a:gd name="connsiteX4" fmla="*/ 2441055 w 2451228"/>
              <a:gd name="connsiteY4" fmla="*/ 0 h 12207770"/>
              <a:gd name="connsiteX5" fmla="*/ 0 w 2451228"/>
              <a:gd name="connsiteY5" fmla="*/ 6936 h 12207770"/>
              <a:gd name="connsiteX6" fmla="*/ 0 w 2451228"/>
              <a:gd name="connsiteY6" fmla="*/ 12202114 h 12207770"/>
              <a:gd name="connsiteX0" fmla="*/ 0 w 2451228"/>
              <a:gd name="connsiteY0" fmla="*/ 12195178 h 12200834"/>
              <a:gd name="connsiteX1" fmla="*/ 2033292 w 2451228"/>
              <a:gd name="connsiteY1" fmla="*/ 12200834 h 12200834"/>
              <a:gd name="connsiteX2" fmla="*/ 2344747 w 2451228"/>
              <a:gd name="connsiteY2" fmla="*/ 11886716 h 12200834"/>
              <a:gd name="connsiteX3" fmla="*/ 2451228 w 2451228"/>
              <a:gd name="connsiteY3" fmla="*/ 11684404 h 12200834"/>
              <a:gd name="connsiteX4" fmla="*/ 2439518 w 2451228"/>
              <a:gd name="connsiteY4" fmla="*/ 1656 h 12200834"/>
              <a:gd name="connsiteX5" fmla="*/ 0 w 2451228"/>
              <a:gd name="connsiteY5" fmla="*/ 0 h 12200834"/>
              <a:gd name="connsiteX6" fmla="*/ 0 w 2451228"/>
              <a:gd name="connsiteY6" fmla="*/ 12195178 h 12200834"/>
              <a:gd name="connsiteX0" fmla="*/ 0 w 2451228"/>
              <a:gd name="connsiteY0" fmla="*/ 12195178 h 12195178"/>
              <a:gd name="connsiteX1" fmla="*/ 2018671 w 2451228"/>
              <a:gd name="connsiteY1" fmla="*/ 12192340 h 12195178"/>
              <a:gd name="connsiteX2" fmla="*/ 2344747 w 2451228"/>
              <a:gd name="connsiteY2" fmla="*/ 11886716 h 12195178"/>
              <a:gd name="connsiteX3" fmla="*/ 2451228 w 2451228"/>
              <a:gd name="connsiteY3" fmla="*/ 11684404 h 12195178"/>
              <a:gd name="connsiteX4" fmla="*/ 2439518 w 2451228"/>
              <a:gd name="connsiteY4" fmla="*/ 1656 h 12195178"/>
              <a:gd name="connsiteX5" fmla="*/ 0 w 2451228"/>
              <a:gd name="connsiteY5" fmla="*/ 0 h 12195178"/>
              <a:gd name="connsiteX6" fmla="*/ 0 w 2451228"/>
              <a:gd name="connsiteY6" fmla="*/ 12195178 h 12195178"/>
              <a:gd name="connsiteX0" fmla="*/ 0 w 2444782"/>
              <a:gd name="connsiteY0" fmla="*/ 12195178 h 12195178"/>
              <a:gd name="connsiteX1" fmla="*/ 2018671 w 2444782"/>
              <a:gd name="connsiteY1" fmla="*/ 12192340 h 12195178"/>
              <a:gd name="connsiteX2" fmla="*/ 2344747 w 2444782"/>
              <a:gd name="connsiteY2" fmla="*/ 11886716 h 12195178"/>
              <a:gd name="connsiteX3" fmla="*/ 2444782 w 2444782"/>
              <a:gd name="connsiteY3" fmla="*/ 11651193 h 12195178"/>
              <a:gd name="connsiteX4" fmla="*/ 2439518 w 2444782"/>
              <a:gd name="connsiteY4" fmla="*/ 1656 h 12195178"/>
              <a:gd name="connsiteX5" fmla="*/ 0 w 2444782"/>
              <a:gd name="connsiteY5" fmla="*/ 0 h 12195178"/>
              <a:gd name="connsiteX6" fmla="*/ 0 w 2444782"/>
              <a:gd name="connsiteY6" fmla="*/ 12195178 h 12195178"/>
              <a:gd name="connsiteX0" fmla="*/ 0 w 2444782"/>
              <a:gd name="connsiteY0" fmla="*/ 12195178 h 12195178"/>
              <a:gd name="connsiteX1" fmla="*/ 2018671 w 2444782"/>
              <a:gd name="connsiteY1" fmla="*/ 12192340 h 12195178"/>
              <a:gd name="connsiteX2" fmla="*/ 2314573 w 2444782"/>
              <a:gd name="connsiteY2" fmla="*/ 11898506 h 12195178"/>
              <a:gd name="connsiteX3" fmla="*/ 2444782 w 2444782"/>
              <a:gd name="connsiteY3" fmla="*/ 11651193 h 12195178"/>
              <a:gd name="connsiteX4" fmla="*/ 2439518 w 2444782"/>
              <a:gd name="connsiteY4" fmla="*/ 1656 h 12195178"/>
              <a:gd name="connsiteX5" fmla="*/ 0 w 2444782"/>
              <a:gd name="connsiteY5" fmla="*/ 0 h 12195178"/>
              <a:gd name="connsiteX6" fmla="*/ 0 w 2444782"/>
              <a:gd name="connsiteY6" fmla="*/ 12195178 h 12195178"/>
              <a:gd name="connsiteX0" fmla="*/ 0 w 2444782"/>
              <a:gd name="connsiteY0" fmla="*/ 12195178 h 12195178"/>
              <a:gd name="connsiteX1" fmla="*/ 2018671 w 2444782"/>
              <a:gd name="connsiteY1" fmla="*/ 12192340 h 12195178"/>
              <a:gd name="connsiteX2" fmla="*/ 2314573 w 2444782"/>
              <a:gd name="connsiteY2" fmla="*/ 11898506 h 12195178"/>
              <a:gd name="connsiteX3" fmla="*/ 2444782 w 2444782"/>
              <a:gd name="connsiteY3" fmla="*/ 11651193 h 12195178"/>
              <a:gd name="connsiteX4" fmla="*/ 2439518 w 2444782"/>
              <a:gd name="connsiteY4" fmla="*/ 1656 h 12195178"/>
              <a:gd name="connsiteX5" fmla="*/ 0 w 2444782"/>
              <a:gd name="connsiteY5" fmla="*/ 0 h 12195178"/>
              <a:gd name="connsiteX6" fmla="*/ 0 w 2444782"/>
              <a:gd name="connsiteY6" fmla="*/ 12195178 h 12195178"/>
              <a:gd name="connsiteX0" fmla="*/ 0 w 2444782"/>
              <a:gd name="connsiteY0" fmla="*/ 12195178 h 12195178"/>
              <a:gd name="connsiteX1" fmla="*/ 2018671 w 2444782"/>
              <a:gd name="connsiteY1" fmla="*/ 12192340 h 12195178"/>
              <a:gd name="connsiteX2" fmla="*/ 2314573 w 2444782"/>
              <a:gd name="connsiteY2" fmla="*/ 11898506 h 12195178"/>
              <a:gd name="connsiteX3" fmla="*/ 2444782 w 2444782"/>
              <a:gd name="connsiteY3" fmla="*/ 11651193 h 12195178"/>
              <a:gd name="connsiteX4" fmla="*/ 2439518 w 2444782"/>
              <a:gd name="connsiteY4" fmla="*/ 1656 h 12195178"/>
              <a:gd name="connsiteX5" fmla="*/ 0 w 2444782"/>
              <a:gd name="connsiteY5" fmla="*/ 0 h 12195178"/>
              <a:gd name="connsiteX6" fmla="*/ 0 w 2444782"/>
              <a:gd name="connsiteY6" fmla="*/ 12195178 h 12195178"/>
              <a:gd name="connsiteX0" fmla="*/ 0 w 4956105"/>
              <a:gd name="connsiteY0" fmla="*/ 12195175 h 12195175"/>
              <a:gd name="connsiteX1" fmla="*/ 4529994 w 4956105"/>
              <a:gd name="connsiteY1" fmla="*/ 12192340 h 12195175"/>
              <a:gd name="connsiteX2" fmla="*/ 4825896 w 4956105"/>
              <a:gd name="connsiteY2" fmla="*/ 11898506 h 12195175"/>
              <a:gd name="connsiteX3" fmla="*/ 4956105 w 4956105"/>
              <a:gd name="connsiteY3" fmla="*/ 11651193 h 12195175"/>
              <a:gd name="connsiteX4" fmla="*/ 4950841 w 4956105"/>
              <a:gd name="connsiteY4" fmla="*/ 1656 h 12195175"/>
              <a:gd name="connsiteX5" fmla="*/ 2511323 w 4956105"/>
              <a:gd name="connsiteY5" fmla="*/ 0 h 12195175"/>
              <a:gd name="connsiteX6" fmla="*/ 0 w 4956105"/>
              <a:gd name="connsiteY6" fmla="*/ 12195175 h 12195175"/>
              <a:gd name="connsiteX0" fmla="*/ 0 w 4956105"/>
              <a:gd name="connsiteY0" fmla="*/ 12195174 h 12195174"/>
              <a:gd name="connsiteX1" fmla="*/ 4529994 w 4956105"/>
              <a:gd name="connsiteY1" fmla="*/ 12192339 h 12195174"/>
              <a:gd name="connsiteX2" fmla="*/ 4825896 w 4956105"/>
              <a:gd name="connsiteY2" fmla="*/ 11898505 h 12195174"/>
              <a:gd name="connsiteX3" fmla="*/ 4956105 w 4956105"/>
              <a:gd name="connsiteY3" fmla="*/ 11651192 h 12195174"/>
              <a:gd name="connsiteX4" fmla="*/ 4950841 w 4956105"/>
              <a:gd name="connsiteY4" fmla="*/ 1655 h 12195174"/>
              <a:gd name="connsiteX5" fmla="*/ 0 w 4956105"/>
              <a:gd name="connsiteY5" fmla="*/ 0 h 12195174"/>
              <a:gd name="connsiteX6" fmla="*/ 0 w 4956105"/>
              <a:gd name="connsiteY6" fmla="*/ 12195174 h 12195174"/>
              <a:gd name="connsiteX0" fmla="*/ 998621 w 5954726"/>
              <a:gd name="connsiteY0" fmla="*/ 12195174 h 12195174"/>
              <a:gd name="connsiteX1" fmla="*/ 5528615 w 5954726"/>
              <a:gd name="connsiteY1" fmla="*/ 12192339 h 12195174"/>
              <a:gd name="connsiteX2" fmla="*/ 5824517 w 5954726"/>
              <a:gd name="connsiteY2" fmla="*/ 11898505 h 12195174"/>
              <a:gd name="connsiteX3" fmla="*/ 5954726 w 5954726"/>
              <a:gd name="connsiteY3" fmla="*/ 11651192 h 12195174"/>
              <a:gd name="connsiteX4" fmla="*/ 5949462 w 5954726"/>
              <a:gd name="connsiteY4" fmla="*/ 1655 h 12195174"/>
              <a:gd name="connsiteX5" fmla="*/ 0 w 5954726"/>
              <a:gd name="connsiteY5" fmla="*/ 0 h 12195174"/>
              <a:gd name="connsiteX6" fmla="*/ 998621 w 5954726"/>
              <a:gd name="connsiteY6" fmla="*/ 12195174 h 12195174"/>
              <a:gd name="connsiteX0" fmla="*/ 0 w 5954726"/>
              <a:gd name="connsiteY0" fmla="*/ 12207206 h 12207206"/>
              <a:gd name="connsiteX1" fmla="*/ 5528615 w 5954726"/>
              <a:gd name="connsiteY1" fmla="*/ 12192339 h 12207206"/>
              <a:gd name="connsiteX2" fmla="*/ 5824517 w 5954726"/>
              <a:gd name="connsiteY2" fmla="*/ 11898505 h 12207206"/>
              <a:gd name="connsiteX3" fmla="*/ 5954726 w 5954726"/>
              <a:gd name="connsiteY3" fmla="*/ 11651192 h 12207206"/>
              <a:gd name="connsiteX4" fmla="*/ 5949462 w 5954726"/>
              <a:gd name="connsiteY4" fmla="*/ 1655 h 12207206"/>
              <a:gd name="connsiteX5" fmla="*/ 0 w 5954726"/>
              <a:gd name="connsiteY5" fmla="*/ 0 h 12207206"/>
              <a:gd name="connsiteX6" fmla="*/ 0 w 5954726"/>
              <a:gd name="connsiteY6" fmla="*/ 12207206 h 12207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54726" h="12207206">
                <a:moveTo>
                  <a:pt x="0" y="12207206"/>
                </a:moveTo>
                <a:lnTo>
                  <a:pt x="5528615" y="12192339"/>
                </a:lnTo>
                <a:lnTo>
                  <a:pt x="5824517" y="11898505"/>
                </a:lnTo>
                <a:cubicBezTo>
                  <a:pt x="5925107" y="11801962"/>
                  <a:pt x="5945764" y="11762947"/>
                  <a:pt x="5954726" y="11651192"/>
                </a:cubicBezTo>
                <a:cubicBezTo>
                  <a:pt x="5952951" y="11353047"/>
                  <a:pt x="5951237" y="299800"/>
                  <a:pt x="5949462" y="1655"/>
                </a:cubicBezTo>
                <a:lnTo>
                  <a:pt x="0" y="0"/>
                </a:lnTo>
                <a:lnTo>
                  <a:pt x="0" y="12207206"/>
                </a:lnTo>
                <a:close/>
              </a:path>
            </a:pathLst>
          </a:cu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GB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109">
            <a:extLst>
              <a:ext uri="{FF2B5EF4-FFF2-40B4-BE49-F238E27FC236}">
                <a16:creationId xmlns:a16="http://schemas.microsoft.com/office/drawing/2014/main" id="{494782E4-17B8-06A6-9E3E-12CBE12D302B}"/>
              </a:ext>
            </a:extLst>
          </p:cNvPr>
          <p:cNvSpPr txBox="1">
            <a:spLocks/>
          </p:cNvSpPr>
          <p:nvPr userDrawn="1"/>
        </p:nvSpPr>
        <p:spPr>
          <a:xfrm>
            <a:off x="11426179" y="6454130"/>
            <a:ext cx="26042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r">
              <a:defRPr sz="1400">
                <a:solidFill>
                  <a:srgbClr val="FF0000"/>
                </a:solidFill>
                <a:latin typeface="+mn-lt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8A8675-40C0-40D2-8FCE-EA4A25F48F18}" type="slidenum">
              <a:rPr kumimoji="0" lang="en-GB" sz="800" b="0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8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32A395ED-0449-05FA-83A9-A0D83E4EF6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955" y="1105722"/>
            <a:ext cx="11315701" cy="307848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  <p:pic>
        <p:nvPicPr>
          <p:cNvPr id="2" name="Picture 1" descr="Logo&#10;&#10;Description automatically generated with medium confidence">
            <a:extLst>
              <a:ext uri="{FF2B5EF4-FFF2-40B4-BE49-F238E27FC236}">
                <a16:creationId xmlns:a16="http://schemas.microsoft.com/office/drawing/2014/main" id="{4A86E9AE-4F13-A834-D062-E9B29C06CE7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931" y="117426"/>
            <a:ext cx="1656184" cy="613215"/>
          </a:xfrm>
          <a:prstGeom prst="rect">
            <a:avLst/>
          </a:prstGeom>
        </p:spPr>
      </p:pic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9C2F6293-93D6-1294-6900-99CC7F7A1F4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11269632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s for lots of content">
    <p:bg>
      <p:bgPr>
        <a:solidFill>
          <a:srgbClr val="F8F6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/>
          <p:nvPr userDrawn="1"/>
        </p:nvSpPr>
        <p:spPr>
          <a:xfrm rot="16200000">
            <a:off x="3126242" y="-2216725"/>
            <a:ext cx="5954726" cy="12207206"/>
          </a:xfrm>
          <a:custGeom>
            <a:avLst/>
            <a:gdLst>
              <a:gd name="connsiteX0" fmla="*/ 0 w 1134016"/>
              <a:gd name="connsiteY0" fmla="*/ 1408203 h 1410865"/>
              <a:gd name="connsiteX1" fmla="*/ 716080 w 1134016"/>
              <a:gd name="connsiteY1" fmla="*/ 1410865 h 1410865"/>
              <a:gd name="connsiteX2" fmla="*/ 1027535 w 1134016"/>
              <a:gd name="connsiteY2" fmla="*/ 1096747 h 1410865"/>
              <a:gd name="connsiteX3" fmla="*/ 1134016 w 1134016"/>
              <a:gd name="connsiteY3" fmla="*/ 894435 h 1410865"/>
              <a:gd name="connsiteX4" fmla="*/ 1128692 w 1134016"/>
              <a:gd name="connsiteY4" fmla="*/ 0 h 1410865"/>
              <a:gd name="connsiteX5" fmla="*/ 39930 w 1134016"/>
              <a:gd name="connsiteY5" fmla="*/ 0 h 1410865"/>
              <a:gd name="connsiteX6" fmla="*/ 0 w 1134016"/>
              <a:gd name="connsiteY6" fmla="*/ 1408203 h 1410865"/>
              <a:gd name="connsiteX0" fmla="*/ 0 w 5993513"/>
              <a:gd name="connsiteY0" fmla="*/ 1409125 h 1410865"/>
              <a:gd name="connsiteX1" fmla="*/ 5575577 w 5993513"/>
              <a:gd name="connsiteY1" fmla="*/ 1410865 h 1410865"/>
              <a:gd name="connsiteX2" fmla="*/ 5887032 w 5993513"/>
              <a:gd name="connsiteY2" fmla="*/ 1096747 h 1410865"/>
              <a:gd name="connsiteX3" fmla="*/ 5993513 w 5993513"/>
              <a:gd name="connsiteY3" fmla="*/ 894435 h 1410865"/>
              <a:gd name="connsiteX4" fmla="*/ 5988189 w 5993513"/>
              <a:gd name="connsiteY4" fmla="*/ 0 h 1410865"/>
              <a:gd name="connsiteX5" fmla="*/ 4899427 w 5993513"/>
              <a:gd name="connsiteY5" fmla="*/ 0 h 1410865"/>
              <a:gd name="connsiteX6" fmla="*/ 0 w 5993513"/>
              <a:gd name="connsiteY6" fmla="*/ 1409125 h 1410865"/>
              <a:gd name="connsiteX0" fmla="*/ 0 w 5993513"/>
              <a:gd name="connsiteY0" fmla="*/ 6859588 h 6861328"/>
              <a:gd name="connsiteX1" fmla="*/ 5575577 w 5993513"/>
              <a:gd name="connsiteY1" fmla="*/ 6861328 h 6861328"/>
              <a:gd name="connsiteX2" fmla="*/ 5887032 w 5993513"/>
              <a:gd name="connsiteY2" fmla="*/ 6547210 h 6861328"/>
              <a:gd name="connsiteX3" fmla="*/ 5993513 w 5993513"/>
              <a:gd name="connsiteY3" fmla="*/ 6344898 h 6861328"/>
              <a:gd name="connsiteX4" fmla="*/ 5988189 w 5993513"/>
              <a:gd name="connsiteY4" fmla="*/ 5450463 h 6861328"/>
              <a:gd name="connsiteX5" fmla="*/ 1 w 5993513"/>
              <a:gd name="connsiteY5" fmla="*/ 0 h 6861328"/>
              <a:gd name="connsiteX6" fmla="*/ 0 w 5993513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3513"/>
              <a:gd name="connsiteY0" fmla="*/ 12219678 h 12221418"/>
              <a:gd name="connsiteX1" fmla="*/ 5575577 w 5993513"/>
              <a:gd name="connsiteY1" fmla="*/ 12221418 h 12221418"/>
              <a:gd name="connsiteX2" fmla="*/ 5887032 w 5993513"/>
              <a:gd name="connsiteY2" fmla="*/ 11907300 h 12221418"/>
              <a:gd name="connsiteX3" fmla="*/ 5993513 w 5993513"/>
              <a:gd name="connsiteY3" fmla="*/ 11704988 h 12221418"/>
              <a:gd name="connsiteX4" fmla="*/ 5987780 w 5993513"/>
              <a:gd name="connsiteY4" fmla="*/ 0 h 12221418"/>
              <a:gd name="connsiteX5" fmla="*/ 1 w 5993513"/>
              <a:gd name="connsiteY5" fmla="*/ 5360090 h 12221418"/>
              <a:gd name="connsiteX6" fmla="*/ 0 w 5993513"/>
              <a:gd name="connsiteY6" fmla="*/ 12219678 h 12221418"/>
              <a:gd name="connsiteX0" fmla="*/ 3542284 w 5993512"/>
              <a:gd name="connsiteY0" fmla="*/ 12215762 h 12221418"/>
              <a:gd name="connsiteX1" fmla="*/ 5575576 w 5993512"/>
              <a:gd name="connsiteY1" fmla="*/ 12221418 h 12221418"/>
              <a:gd name="connsiteX2" fmla="*/ 5887031 w 5993512"/>
              <a:gd name="connsiteY2" fmla="*/ 11907300 h 12221418"/>
              <a:gd name="connsiteX3" fmla="*/ 5993512 w 5993512"/>
              <a:gd name="connsiteY3" fmla="*/ 11704988 h 12221418"/>
              <a:gd name="connsiteX4" fmla="*/ 5987779 w 5993512"/>
              <a:gd name="connsiteY4" fmla="*/ 0 h 12221418"/>
              <a:gd name="connsiteX5" fmla="*/ 0 w 5993512"/>
              <a:gd name="connsiteY5" fmla="*/ 5360090 h 12221418"/>
              <a:gd name="connsiteX6" fmla="*/ 3542284 w 5993512"/>
              <a:gd name="connsiteY6" fmla="*/ 12215762 h 12221418"/>
              <a:gd name="connsiteX0" fmla="*/ 0 w 2451228"/>
              <a:gd name="connsiteY0" fmla="*/ 12215762 h 12221418"/>
              <a:gd name="connsiteX1" fmla="*/ 2033292 w 2451228"/>
              <a:gd name="connsiteY1" fmla="*/ 12221418 h 12221418"/>
              <a:gd name="connsiteX2" fmla="*/ 2344747 w 2451228"/>
              <a:gd name="connsiteY2" fmla="*/ 11907300 h 12221418"/>
              <a:gd name="connsiteX3" fmla="*/ 2451228 w 2451228"/>
              <a:gd name="connsiteY3" fmla="*/ 11704988 h 12221418"/>
              <a:gd name="connsiteX4" fmla="*/ 2445495 w 2451228"/>
              <a:gd name="connsiteY4" fmla="*/ 0 h 12221418"/>
              <a:gd name="connsiteX5" fmla="*/ 0 w 2451228"/>
              <a:gd name="connsiteY5" fmla="*/ 20584 h 12221418"/>
              <a:gd name="connsiteX6" fmla="*/ 0 w 2451228"/>
              <a:gd name="connsiteY6" fmla="*/ 12215762 h 12221418"/>
              <a:gd name="connsiteX0" fmla="*/ 0 w 2451228"/>
              <a:gd name="connsiteY0" fmla="*/ 12202114 h 12207770"/>
              <a:gd name="connsiteX1" fmla="*/ 2033292 w 2451228"/>
              <a:gd name="connsiteY1" fmla="*/ 12207770 h 12207770"/>
              <a:gd name="connsiteX2" fmla="*/ 2344747 w 2451228"/>
              <a:gd name="connsiteY2" fmla="*/ 11893652 h 12207770"/>
              <a:gd name="connsiteX3" fmla="*/ 2451228 w 2451228"/>
              <a:gd name="connsiteY3" fmla="*/ 11691340 h 12207770"/>
              <a:gd name="connsiteX4" fmla="*/ 2441055 w 2451228"/>
              <a:gd name="connsiteY4" fmla="*/ 0 h 12207770"/>
              <a:gd name="connsiteX5" fmla="*/ 0 w 2451228"/>
              <a:gd name="connsiteY5" fmla="*/ 6936 h 12207770"/>
              <a:gd name="connsiteX6" fmla="*/ 0 w 2451228"/>
              <a:gd name="connsiteY6" fmla="*/ 12202114 h 12207770"/>
              <a:gd name="connsiteX0" fmla="*/ 0 w 2451228"/>
              <a:gd name="connsiteY0" fmla="*/ 12195178 h 12200834"/>
              <a:gd name="connsiteX1" fmla="*/ 2033292 w 2451228"/>
              <a:gd name="connsiteY1" fmla="*/ 12200834 h 12200834"/>
              <a:gd name="connsiteX2" fmla="*/ 2344747 w 2451228"/>
              <a:gd name="connsiteY2" fmla="*/ 11886716 h 12200834"/>
              <a:gd name="connsiteX3" fmla="*/ 2451228 w 2451228"/>
              <a:gd name="connsiteY3" fmla="*/ 11684404 h 12200834"/>
              <a:gd name="connsiteX4" fmla="*/ 2439518 w 2451228"/>
              <a:gd name="connsiteY4" fmla="*/ 1656 h 12200834"/>
              <a:gd name="connsiteX5" fmla="*/ 0 w 2451228"/>
              <a:gd name="connsiteY5" fmla="*/ 0 h 12200834"/>
              <a:gd name="connsiteX6" fmla="*/ 0 w 2451228"/>
              <a:gd name="connsiteY6" fmla="*/ 12195178 h 12200834"/>
              <a:gd name="connsiteX0" fmla="*/ 0 w 2451228"/>
              <a:gd name="connsiteY0" fmla="*/ 12195178 h 12195178"/>
              <a:gd name="connsiteX1" fmla="*/ 2018671 w 2451228"/>
              <a:gd name="connsiteY1" fmla="*/ 12192340 h 12195178"/>
              <a:gd name="connsiteX2" fmla="*/ 2344747 w 2451228"/>
              <a:gd name="connsiteY2" fmla="*/ 11886716 h 12195178"/>
              <a:gd name="connsiteX3" fmla="*/ 2451228 w 2451228"/>
              <a:gd name="connsiteY3" fmla="*/ 11684404 h 12195178"/>
              <a:gd name="connsiteX4" fmla="*/ 2439518 w 2451228"/>
              <a:gd name="connsiteY4" fmla="*/ 1656 h 12195178"/>
              <a:gd name="connsiteX5" fmla="*/ 0 w 2451228"/>
              <a:gd name="connsiteY5" fmla="*/ 0 h 12195178"/>
              <a:gd name="connsiteX6" fmla="*/ 0 w 2451228"/>
              <a:gd name="connsiteY6" fmla="*/ 12195178 h 12195178"/>
              <a:gd name="connsiteX0" fmla="*/ 0 w 2444782"/>
              <a:gd name="connsiteY0" fmla="*/ 12195178 h 12195178"/>
              <a:gd name="connsiteX1" fmla="*/ 2018671 w 2444782"/>
              <a:gd name="connsiteY1" fmla="*/ 12192340 h 12195178"/>
              <a:gd name="connsiteX2" fmla="*/ 2344747 w 2444782"/>
              <a:gd name="connsiteY2" fmla="*/ 11886716 h 12195178"/>
              <a:gd name="connsiteX3" fmla="*/ 2444782 w 2444782"/>
              <a:gd name="connsiteY3" fmla="*/ 11651193 h 12195178"/>
              <a:gd name="connsiteX4" fmla="*/ 2439518 w 2444782"/>
              <a:gd name="connsiteY4" fmla="*/ 1656 h 12195178"/>
              <a:gd name="connsiteX5" fmla="*/ 0 w 2444782"/>
              <a:gd name="connsiteY5" fmla="*/ 0 h 12195178"/>
              <a:gd name="connsiteX6" fmla="*/ 0 w 2444782"/>
              <a:gd name="connsiteY6" fmla="*/ 12195178 h 12195178"/>
              <a:gd name="connsiteX0" fmla="*/ 0 w 2444782"/>
              <a:gd name="connsiteY0" fmla="*/ 12195178 h 12195178"/>
              <a:gd name="connsiteX1" fmla="*/ 2018671 w 2444782"/>
              <a:gd name="connsiteY1" fmla="*/ 12192340 h 12195178"/>
              <a:gd name="connsiteX2" fmla="*/ 2314573 w 2444782"/>
              <a:gd name="connsiteY2" fmla="*/ 11898506 h 12195178"/>
              <a:gd name="connsiteX3" fmla="*/ 2444782 w 2444782"/>
              <a:gd name="connsiteY3" fmla="*/ 11651193 h 12195178"/>
              <a:gd name="connsiteX4" fmla="*/ 2439518 w 2444782"/>
              <a:gd name="connsiteY4" fmla="*/ 1656 h 12195178"/>
              <a:gd name="connsiteX5" fmla="*/ 0 w 2444782"/>
              <a:gd name="connsiteY5" fmla="*/ 0 h 12195178"/>
              <a:gd name="connsiteX6" fmla="*/ 0 w 2444782"/>
              <a:gd name="connsiteY6" fmla="*/ 12195178 h 12195178"/>
              <a:gd name="connsiteX0" fmla="*/ 0 w 2444782"/>
              <a:gd name="connsiteY0" fmla="*/ 12195178 h 12195178"/>
              <a:gd name="connsiteX1" fmla="*/ 2018671 w 2444782"/>
              <a:gd name="connsiteY1" fmla="*/ 12192340 h 12195178"/>
              <a:gd name="connsiteX2" fmla="*/ 2314573 w 2444782"/>
              <a:gd name="connsiteY2" fmla="*/ 11898506 h 12195178"/>
              <a:gd name="connsiteX3" fmla="*/ 2444782 w 2444782"/>
              <a:gd name="connsiteY3" fmla="*/ 11651193 h 12195178"/>
              <a:gd name="connsiteX4" fmla="*/ 2439518 w 2444782"/>
              <a:gd name="connsiteY4" fmla="*/ 1656 h 12195178"/>
              <a:gd name="connsiteX5" fmla="*/ 0 w 2444782"/>
              <a:gd name="connsiteY5" fmla="*/ 0 h 12195178"/>
              <a:gd name="connsiteX6" fmla="*/ 0 w 2444782"/>
              <a:gd name="connsiteY6" fmla="*/ 12195178 h 12195178"/>
              <a:gd name="connsiteX0" fmla="*/ 0 w 2444782"/>
              <a:gd name="connsiteY0" fmla="*/ 12195178 h 12195178"/>
              <a:gd name="connsiteX1" fmla="*/ 2018671 w 2444782"/>
              <a:gd name="connsiteY1" fmla="*/ 12192340 h 12195178"/>
              <a:gd name="connsiteX2" fmla="*/ 2314573 w 2444782"/>
              <a:gd name="connsiteY2" fmla="*/ 11898506 h 12195178"/>
              <a:gd name="connsiteX3" fmla="*/ 2444782 w 2444782"/>
              <a:gd name="connsiteY3" fmla="*/ 11651193 h 12195178"/>
              <a:gd name="connsiteX4" fmla="*/ 2439518 w 2444782"/>
              <a:gd name="connsiteY4" fmla="*/ 1656 h 12195178"/>
              <a:gd name="connsiteX5" fmla="*/ 0 w 2444782"/>
              <a:gd name="connsiteY5" fmla="*/ 0 h 12195178"/>
              <a:gd name="connsiteX6" fmla="*/ 0 w 2444782"/>
              <a:gd name="connsiteY6" fmla="*/ 12195178 h 12195178"/>
              <a:gd name="connsiteX0" fmla="*/ 0 w 4956105"/>
              <a:gd name="connsiteY0" fmla="*/ 12195175 h 12195175"/>
              <a:gd name="connsiteX1" fmla="*/ 4529994 w 4956105"/>
              <a:gd name="connsiteY1" fmla="*/ 12192340 h 12195175"/>
              <a:gd name="connsiteX2" fmla="*/ 4825896 w 4956105"/>
              <a:gd name="connsiteY2" fmla="*/ 11898506 h 12195175"/>
              <a:gd name="connsiteX3" fmla="*/ 4956105 w 4956105"/>
              <a:gd name="connsiteY3" fmla="*/ 11651193 h 12195175"/>
              <a:gd name="connsiteX4" fmla="*/ 4950841 w 4956105"/>
              <a:gd name="connsiteY4" fmla="*/ 1656 h 12195175"/>
              <a:gd name="connsiteX5" fmla="*/ 2511323 w 4956105"/>
              <a:gd name="connsiteY5" fmla="*/ 0 h 12195175"/>
              <a:gd name="connsiteX6" fmla="*/ 0 w 4956105"/>
              <a:gd name="connsiteY6" fmla="*/ 12195175 h 12195175"/>
              <a:gd name="connsiteX0" fmla="*/ 0 w 4956105"/>
              <a:gd name="connsiteY0" fmla="*/ 12195174 h 12195174"/>
              <a:gd name="connsiteX1" fmla="*/ 4529994 w 4956105"/>
              <a:gd name="connsiteY1" fmla="*/ 12192339 h 12195174"/>
              <a:gd name="connsiteX2" fmla="*/ 4825896 w 4956105"/>
              <a:gd name="connsiteY2" fmla="*/ 11898505 h 12195174"/>
              <a:gd name="connsiteX3" fmla="*/ 4956105 w 4956105"/>
              <a:gd name="connsiteY3" fmla="*/ 11651192 h 12195174"/>
              <a:gd name="connsiteX4" fmla="*/ 4950841 w 4956105"/>
              <a:gd name="connsiteY4" fmla="*/ 1655 h 12195174"/>
              <a:gd name="connsiteX5" fmla="*/ 0 w 4956105"/>
              <a:gd name="connsiteY5" fmla="*/ 0 h 12195174"/>
              <a:gd name="connsiteX6" fmla="*/ 0 w 4956105"/>
              <a:gd name="connsiteY6" fmla="*/ 12195174 h 12195174"/>
              <a:gd name="connsiteX0" fmla="*/ 998621 w 5954726"/>
              <a:gd name="connsiteY0" fmla="*/ 12195174 h 12195174"/>
              <a:gd name="connsiteX1" fmla="*/ 5528615 w 5954726"/>
              <a:gd name="connsiteY1" fmla="*/ 12192339 h 12195174"/>
              <a:gd name="connsiteX2" fmla="*/ 5824517 w 5954726"/>
              <a:gd name="connsiteY2" fmla="*/ 11898505 h 12195174"/>
              <a:gd name="connsiteX3" fmla="*/ 5954726 w 5954726"/>
              <a:gd name="connsiteY3" fmla="*/ 11651192 h 12195174"/>
              <a:gd name="connsiteX4" fmla="*/ 5949462 w 5954726"/>
              <a:gd name="connsiteY4" fmla="*/ 1655 h 12195174"/>
              <a:gd name="connsiteX5" fmla="*/ 0 w 5954726"/>
              <a:gd name="connsiteY5" fmla="*/ 0 h 12195174"/>
              <a:gd name="connsiteX6" fmla="*/ 998621 w 5954726"/>
              <a:gd name="connsiteY6" fmla="*/ 12195174 h 12195174"/>
              <a:gd name="connsiteX0" fmla="*/ 0 w 5954726"/>
              <a:gd name="connsiteY0" fmla="*/ 12207206 h 12207206"/>
              <a:gd name="connsiteX1" fmla="*/ 5528615 w 5954726"/>
              <a:gd name="connsiteY1" fmla="*/ 12192339 h 12207206"/>
              <a:gd name="connsiteX2" fmla="*/ 5824517 w 5954726"/>
              <a:gd name="connsiteY2" fmla="*/ 11898505 h 12207206"/>
              <a:gd name="connsiteX3" fmla="*/ 5954726 w 5954726"/>
              <a:gd name="connsiteY3" fmla="*/ 11651192 h 12207206"/>
              <a:gd name="connsiteX4" fmla="*/ 5949462 w 5954726"/>
              <a:gd name="connsiteY4" fmla="*/ 1655 h 12207206"/>
              <a:gd name="connsiteX5" fmla="*/ 0 w 5954726"/>
              <a:gd name="connsiteY5" fmla="*/ 0 h 12207206"/>
              <a:gd name="connsiteX6" fmla="*/ 0 w 5954726"/>
              <a:gd name="connsiteY6" fmla="*/ 12207206 h 12207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54726" h="12207206">
                <a:moveTo>
                  <a:pt x="0" y="12207206"/>
                </a:moveTo>
                <a:lnTo>
                  <a:pt x="5528615" y="12192339"/>
                </a:lnTo>
                <a:lnTo>
                  <a:pt x="5824517" y="11898505"/>
                </a:lnTo>
                <a:cubicBezTo>
                  <a:pt x="5925107" y="11801962"/>
                  <a:pt x="5945764" y="11762947"/>
                  <a:pt x="5954726" y="11651192"/>
                </a:cubicBezTo>
                <a:cubicBezTo>
                  <a:pt x="5952951" y="11353047"/>
                  <a:pt x="5951237" y="299800"/>
                  <a:pt x="5949462" y="1655"/>
                </a:cubicBezTo>
                <a:lnTo>
                  <a:pt x="0" y="0"/>
                </a:lnTo>
                <a:lnTo>
                  <a:pt x="0" y="12207206"/>
                </a:lnTo>
                <a:close/>
              </a:path>
            </a:pathLst>
          </a:cu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GB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109">
            <a:extLst>
              <a:ext uri="{FF2B5EF4-FFF2-40B4-BE49-F238E27FC236}">
                <a16:creationId xmlns:a16="http://schemas.microsoft.com/office/drawing/2014/main" id="{494782E4-17B8-06A6-9E3E-12CBE12D302B}"/>
              </a:ext>
            </a:extLst>
          </p:cNvPr>
          <p:cNvSpPr txBox="1">
            <a:spLocks/>
          </p:cNvSpPr>
          <p:nvPr userDrawn="1"/>
        </p:nvSpPr>
        <p:spPr>
          <a:xfrm>
            <a:off x="11426179" y="6454130"/>
            <a:ext cx="26042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r">
              <a:defRPr sz="1400">
                <a:solidFill>
                  <a:srgbClr val="FF0000"/>
                </a:solidFill>
                <a:latin typeface="+mn-lt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8A8675-40C0-40D2-8FCE-EA4A25F48F18}" type="slidenum">
              <a:rPr kumimoji="0" lang="en-GB" sz="800" b="0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8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" name="Picture 1" descr="Logo&#10;&#10;Description automatically generated with medium confidence">
            <a:extLst>
              <a:ext uri="{FF2B5EF4-FFF2-40B4-BE49-F238E27FC236}">
                <a16:creationId xmlns:a16="http://schemas.microsoft.com/office/drawing/2014/main" id="{4A86E9AE-4F13-A834-D062-E9B29C06CE7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931" y="117426"/>
            <a:ext cx="1656184" cy="613215"/>
          </a:xfrm>
          <a:prstGeom prst="rect">
            <a:avLst/>
          </a:prstGeom>
        </p:spPr>
      </p:pic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9C2F6293-93D6-1294-6900-99CC7F7A1F4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Presentation title</a:t>
            </a:r>
          </a:p>
        </p:txBody>
      </p:sp>
      <p:cxnSp>
        <p:nvCxnSpPr>
          <p:cNvPr id="6" name="Gerade Verbindung 5">
            <a:extLst>
              <a:ext uri="{FF2B5EF4-FFF2-40B4-BE49-F238E27FC236}">
                <a16:creationId xmlns:a16="http://schemas.microsoft.com/office/drawing/2014/main" id="{65C3B53B-12F1-320F-6533-B70039B11D33}"/>
              </a:ext>
            </a:extLst>
          </p:cNvPr>
          <p:cNvCxnSpPr>
            <a:cxnSpLocks/>
          </p:cNvCxnSpPr>
          <p:nvPr userDrawn="1"/>
        </p:nvCxnSpPr>
        <p:spPr>
          <a:xfrm>
            <a:off x="2296249" y="243114"/>
            <a:ext cx="0" cy="46800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3">
            <a:extLst>
              <a:ext uri="{FF2B5EF4-FFF2-40B4-BE49-F238E27FC236}">
                <a16:creationId xmlns:a16="http://schemas.microsoft.com/office/drawing/2014/main" id="{25FC9CD9-C6A3-1A04-6179-17B394514F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8011" y="220198"/>
            <a:ext cx="9418440" cy="597948"/>
          </a:xfrm>
        </p:spPr>
        <p:txBody>
          <a:bodyPr/>
          <a:lstStyle>
            <a:lvl1pPr>
              <a:lnSpc>
                <a:spcPts val="2000"/>
              </a:lnSpc>
              <a:defRPr sz="2000"/>
            </a:lvl1pPr>
          </a:lstStyle>
          <a:p>
            <a:r>
              <a:rPr lang="cs-CZ"/>
              <a:t>Kliknutím lze upravit styl.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41985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mpty">
    <p:bg>
      <p:bgPr>
        <a:solidFill>
          <a:srgbClr val="F8F6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>
            <a:extLst>
              <a:ext uri="{FF2B5EF4-FFF2-40B4-BE49-F238E27FC236}">
                <a16:creationId xmlns:a16="http://schemas.microsoft.com/office/drawing/2014/main" id="{32A395ED-0449-05FA-83A9-A0D83E4EF6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955" y="3275870"/>
            <a:ext cx="11315701" cy="307848"/>
          </a:xfrm>
        </p:spPr>
        <p:txBody>
          <a:bodyPr/>
          <a:lstStyle>
            <a:lvl1pPr algn="ctr">
              <a:defRPr/>
            </a:lvl1pPr>
          </a:lstStyle>
          <a:p>
            <a:r>
              <a:rPr lang="cs-CZ"/>
              <a:t>Kliknutím lze upravit styl.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89546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/3 and 2/3">
    <p:bg>
      <p:bgPr>
        <a:solidFill>
          <a:srgbClr val="F8F6F2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0"/>
          <p:cNvSpPr/>
          <p:nvPr userDrawn="1"/>
        </p:nvSpPr>
        <p:spPr>
          <a:xfrm>
            <a:off x="0" y="0"/>
            <a:ext cx="4071938" cy="6861328"/>
          </a:xfrm>
          <a:custGeom>
            <a:avLst/>
            <a:gdLst>
              <a:gd name="connsiteX0" fmla="*/ 0 w 1134016"/>
              <a:gd name="connsiteY0" fmla="*/ 1408203 h 1410865"/>
              <a:gd name="connsiteX1" fmla="*/ 716080 w 1134016"/>
              <a:gd name="connsiteY1" fmla="*/ 1410865 h 1410865"/>
              <a:gd name="connsiteX2" fmla="*/ 1027535 w 1134016"/>
              <a:gd name="connsiteY2" fmla="*/ 1096747 h 1410865"/>
              <a:gd name="connsiteX3" fmla="*/ 1134016 w 1134016"/>
              <a:gd name="connsiteY3" fmla="*/ 894435 h 1410865"/>
              <a:gd name="connsiteX4" fmla="*/ 1128692 w 1134016"/>
              <a:gd name="connsiteY4" fmla="*/ 0 h 1410865"/>
              <a:gd name="connsiteX5" fmla="*/ 39930 w 1134016"/>
              <a:gd name="connsiteY5" fmla="*/ 0 h 1410865"/>
              <a:gd name="connsiteX6" fmla="*/ 0 w 1134016"/>
              <a:gd name="connsiteY6" fmla="*/ 1408203 h 1410865"/>
              <a:gd name="connsiteX0" fmla="*/ 0 w 5993513"/>
              <a:gd name="connsiteY0" fmla="*/ 1409125 h 1410865"/>
              <a:gd name="connsiteX1" fmla="*/ 5575577 w 5993513"/>
              <a:gd name="connsiteY1" fmla="*/ 1410865 h 1410865"/>
              <a:gd name="connsiteX2" fmla="*/ 5887032 w 5993513"/>
              <a:gd name="connsiteY2" fmla="*/ 1096747 h 1410865"/>
              <a:gd name="connsiteX3" fmla="*/ 5993513 w 5993513"/>
              <a:gd name="connsiteY3" fmla="*/ 894435 h 1410865"/>
              <a:gd name="connsiteX4" fmla="*/ 5988189 w 5993513"/>
              <a:gd name="connsiteY4" fmla="*/ 0 h 1410865"/>
              <a:gd name="connsiteX5" fmla="*/ 4899427 w 5993513"/>
              <a:gd name="connsiteY5" fmla="*/ 0 h 1410865"/>
              <a:gd name="connsiteX6" fmla="*/ 0 w 5993513"/>
              <a:gd name="connsiteY6" fmla="*/ 1409125 h 1410865"/>
              <a:gd name="connsiteX0" fmla="*/ 0 w 5993513"/>
              <a:gd name="connsiteY0" fmla="*/ 6859588 h 6861328"/>
              <a:gd name="connsiteX1" fmla="*/ 5575577 w 5993513"/>
              <a:gd name="connsiteY1" fmla="*/ 6861328 h 6861328"/>
              <a:gd name="connsiteX2" fmla="*/ 5887032 w 5993513"/>
              <a:gd name="connsiteY2" fmla="*/ 6547210 h 6861328"/>
              <a:gd name="connsiteX3" fmla="*/ 5993513 w 5993513"/>
              <a:gd name="connsiteY3" fmla="*/ 6344898 h 6861328"/>
              <a:gd name="connsiteX4" fmla="*/ 5988189 w 5993513"/>
              <a:gd name="connsiteY4" fmla="*/ 5450463 h 6861328"/>
              <a:gd name="connsiteX5" fmla="*/ 1 w 5993513"/>
              <a:gd name="connsiteY5" fmla="*/ 0 h 6861328"/>
              <a:gd name="connsiteX6" fmla="*/ 0 w 5993513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233540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925826 w 5997764"/>
              <a:gd name="connsiteY5" fmla="*/ 0 h 6861328"/>
              <a:gd name="connsiteX6" fmla="*/ 0 w 5997764"/>
              <a:gd name="connsiteY6" fmla="*/ 6859588 h 6861328"/>
              <a:gd name="connsiteX0" fmla="*/ 0 w 4071938"/>
              <a:gd name="connsiteY0" fmla="*/ 6859588 h 6861328"/>
              <a:gd name="connsiteX1" fmla="*/ 3649751 w 4071938"/>
              <a:gd name="connsiteY1" fmla="*/ 6861328 h 6861328"/>
              <a:gd name="connsiteX2" fmla="*/ 3961206 w 4071938"/>
              <a:gd name="connsiteY2" fmla="*/ 6547210 h 6861328"/>
              <a:gd name="connsiteX3" fmla="*/ 4067687 w 4071938"/>
              <a:gd name="connsiteY3" fmla="*/ 6344898 h 6861328"/>
              <a:gd name="connsiteX4" fmla="*/ 4070163 w 4071938"/>
              <a:gd name="connsiteY4" fmla="*/ 0 h 6861328"/>
              <a:gd name="connsiteX5" fmla="*/ 0 w 4071938"/>
              <a:gd name="connsiteY5" fmla="*/ 0 h 6861328"/>
              <a:gd name="connsiteX6" fmla="*/ 0 w 4071938"/>
              <a:gd name="connsiteY6" fmla="*/ 6859588 h 6861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71938" h="6861328">
                <a:moveTo>
                  <a:pt x="0" y="6859588"/>
                </a:moveTo>
                <a:lnTo>
                  <a:pt x="3649751" y="6861328"/>
                </a:lnTo>
                <a:lnTo>
                  <a:pt x="3961206" y="6547210"/>
                </a:lnTo>
                <a:cubicBezTo>
                  <a:pt x="4028146" y="6480608"/>
                  <a:pt x="4067626" y="6394128"/>
                  <a:pt x="4067687" y="6344898"/>
                </a:cubicBezTo>
                <a:cubicBezTo>
                  <a:pt x="4065912" y="6046753"/>
                  <a:pt x="4071938" y="298145"/>
                  <a:pt x="4070163" y="0"/>
                </a:cubicBezTo>
                <a:lnTo>
                  <a:pt x="0" y="0"/>
                </a:lnTo>
                <a:lnTo>
                  <a:pt x="0" y="6859588"/>
                </a:lnTo>
                <a:close/>
              </a:path>
            </a:pathLst>
          </a:custGeom>
          <a:solidFill>
            <a:schemeClr val="accent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GB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4433887" y="2493690"/>
            <a:ext cx="7332663" cy="3465785"/>
          </a:xfrm>
        </p:spPr>
        <p:txBody>
          <a:bodyPr numCol="2" spcCol="144000"/>
          <a:lstStyle>
            <a:lvl1pPr marL="406400" indent="-406400">
              <a:spcBef>
                <a:spcPts val="2100"/>
              </a:spcBef>
              <a:spcAft>
                <a:spcPts val="0"/>
              </a:spcAft>
              <a:buFont typeface="+mj-lt"/>
              <a:buAutoNum type="arabicPeriod"/>
              <a:defRPr sz="1800">
                <a:solidFill>
                  <a:schemeClr val="tx2"/>
                </a:solidFill>
              </a:defRPr>
            </a:lvl1pPr>
            <a:lvl2pPr marL="579438" indent="-179388">
              <a:spcBef>
                <a:spcPts val="400"/>
              </a:spcBef>
              <a:defRPr>
                <a:solidFill>
                  <a:schemeClr val="tx2"/>
                </a:solidFill>
              </a:defRPr>
            </a:lvl2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5" name="Slide Number Placeholder 109">
            <a:extLst>
              <a:ext uri="{FF2B5EF4-FFF2-40B4-BE49-F238E27FC236}">
                <a16:creationId xmlns:a16="http://schemas.microsoft.com/office/drawing/2014/main" id="{162F2703-C290-8CD5-AEF8-49FD6D2BFFA8}"/>
              </a:ext>
            </a:extLst>
          </p:cNvPr>
          <p:cNvSpPr txBox="1">
            <a:spLocks/>
          </p:cNvSpPr>
          <p:nvPr userDrawn="1"/>
        </p:nvSpPr>
        <p:spPr>
          <a:xfrm>
            <a:off x="11426179" y="6454130"/>
            <a:ext cx="26042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r">
              <a:defRPr sz="1400">
                <a:solidFill>
                  <a:srgbClr val="FF0000"/>
                </a:solidFill>
                <a:latin typeface="+mn-lt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8A8675-40C0-40D2-8FCE-EA4A25F48F18}" type="slidenum">
              <a:rPr kumimoji="0" lang="en-GB" sz="800" b="0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8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" name="Picture 3" descr="BlackLogo.png">
            <a:extLst>
              <a:ext uri="{FF2B5EF4-FFF2-40B4-BE49-F238E27FC236}">
                <a16:creationId xmlns:a16="http://schemas.microsoft.com/office/drawing/2014/main" id="{60C7FFFC-EAC3-F576-6E9A-0581241078F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336947" y="261442"/>
            <a:ext cx="1326781" cy="334048"/>
          </a:xfrm>
          <a:prstGeom prst="rect">
            <a:avLst/>
          </a:prstGeom>
        </p:spPr>
      </p:pic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CA0A21FB-3311-55CF-3E60-211AA622E72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/>
              <a:t>Presentation title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25D20FAD-214C-40F6-EF6D-822B66D6B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599" y="1627402"/>
            <a:ext cx="3329354" cy="3142492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12598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text content">
    <p:bg>
      <p:bgPr>
        <a:solidFill>
          <a:srgbClr val="F8F6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C85DACF0-9329-EE51-C4B2-D56E9D65618C}"/>
              </a:ext>
            </a:extLst>
          </p:cNvPr>
          <p:cNvSpPr/>
          <p:nvPr userDrawn="1"/>
        </p:nvSpPr>
        <p:spPr>
          <a:xfrm rot="16200000">
            <a:off x="3126242" y="-2216725"/>
            <a:ext cx="5954726" cy="12207206"/>
          </a:xfrm>
          <a:custGeom>
            <a:avLst/>
            <a:gdLst>
              <a:gd name="connsiteX0" fmla="*/ 0 w 1134016"/>
              <a:gd name="connsiteY0" fmla="*/ 1408203 h 1410865"/>
              <a:gd name="connsiteX1" fmla="*/ 716080 w 1134016"/>
              <a:gd name="connsiteY1" fmla="*/ 1410865 h 1410865"/>
              <a:gd name="connsiteX2" fmla="*/ 1027535 w 1134016"/>
              <a:gd name="connsiteY2" fmla="*/ 1096747 h 1410865"/>
              <a:gd name="connsiteX3" fmla="*/ 1134016 w 1134016"/>
              <a:gd name="connsiteY3" fmla="*/ 894435 h 1410865"/>
              <a:gd name="connsiteX4" fmla="*/ 1128692 w 1134016"/>
              <a:gd name="connsiteY4" fmla="*/ 0 h 1410865"/>
              <a:gd name="connsiteX5" fmla="*/ 39930 w 1134016"/>
              <a:gd name="connsiteY5" fmla="*/ 0 h 1410865"/>
              <a:gd name="connsiteX6" fmla="*/ 0 w 1134016"/>
              <a:gd name="connsiteY6" fmla="*/ 1408203 h 1410865"/>
              <a:gd name="connsiteX0" fmla="*/ 0 w 5993513"/>
              <a:gd name="connsiteY0" fmla="*/ 1409125 h 1410865"/>
              <a:gd name="connsiteX1" fmla="*/ 5575577 w 5993513"/>
              <a:gd name="connsiteY1" fmla="*/ 1410865 h 1410865"/>
              <a:gd name="connsiteX2" fmla="*/ 5887032 w 5993513"/>
              <a:gd name="connsiteY2" fmla="*/ 1096747 h 1410865"/>
              <a:gd name="connsiteX3" fmla="*/ 5993513 w 5993513"/>
              <a:gd name="connsiteY3" fmla="*/ 894435 h 1410865"/>
              <a:gd name="connsiteX4" fmla="*/ 5988189 w 5993513"/>
              <a:gd name="connsiteY4" fmla="*/ 0 h 1410865"/>
              <a:gd name="connsiteX5" fmla="*/ 4899427 w 5993513"/>
              <a:gd name="connsiteY5" fmla="*/ 0 h 1410865"/>
              <a:gd name="connsiteX6" fmla="*/ 0 w 5993513"/>
              <a:gd name="connsiteY6" fmla="*/ 1409125 h 1410865"/>
              <a:gd name="connsiteX0" fmla="*/ 0 w 5993513"/>
              <a:gd name="connsiteY0" fmla="*/ 6859588 h 6861328"/>
              <a:gd name="connsiteX1" fmla="*/ 5575577 w 5993513"/>
              <a:gd name="connsiteY1" fmla="*/ 6861328 h 6861328"/>
              <a:gd name="connsiteX2" fmla="*/ 5887032 w 5993513"/>
              <a:gd name="connsiteY2" fmla="*/ 6547210 h 6861328"/>
              <a:gd name="connsiteX3" fmla="*/ 5993513 w 5993513"/>
              <a:gd name="connsiteY3" fmla="*/ 6344898 h 6861328"/>
              <a:gd name="connsiteX4" fmla="*/ 5988189 w 5993513"/>
              <a:gd name="connsiteY4" fmla="*/ 5450463 h 6861328"/>
              <a:gd name="connsiteX5" fmla="*/ 1 w 5993513"/>
              <a:gd name="connsiteY5" fmla="*/ 0 h 6861328"/>
              <a:gd name="connsiteX6" fmla="*/ 0 w 5993513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3513"/>
              <a:gd name="connsiteY0" fmla="*/ 12219678 h 12221418"/>
              <a:gd name="connsiteX1" fmla="*/ 5575577 w 5993513"/>
              <a:gd name="connsiteY1" fmla="*/ 12221418 h 12221418"/>
              <a:gd name="connsiteX2" fmla="*/ 5887032 w 5993513"/>
              <a:gd name="connsiteY2" fmla="*/ 11907300 h 12221418"/>
              <a:gd name="connsiteX3" fmla="*/ 5993513 w 5993513"/>
              <a:gd name="connsiteY3" fmla="*/ 11704988 h 12221418"/>
              <a:gd name="connsiteX4" fmla="*/ 5987780 w 5993513"/>
              <a:gd name="connsiteY4" fmla="*/ 0 h 12221418"/>
              <a:gd name="connsiteX5" fmla="*/ 1 w 5993513"/>
              <a:gd name="connsiteY5" fmla="*/ 5360090 h 12221418"/>
              <a:gd name="connsiteX6" fmla="*/ 0 w 5993513"/>
              <a:gd name="connsiteY6" fmla="*/ 12219678 h 12221418"/>
              <a:gd name="connsiteX0" fmla="*/ 3542284 w 5993512"/>
              <a:gd name="connsiteY0" fmla="*/ 12215762 h 12221418"/>
              <a:gd name="connsiteX1" fmla="*/ 5575576 w 5993512"/>
              <a:gd name="connsiteY1" fmla="*/ 12221418 h 12221418"/>
              <a:gd name="connsiteX2" fmla="*/ 5887031 w 5993512"/>
              <a:gd name="connsiteY2" fmla="*/ 11907300 h 12221418"/>
              <a:gd name="connsiteX3" fmla="*/ 5993512 w 5993512"/>
              <a:gd name="connsiteY3" fmla="*/ 11704988 h 12221418"/>
              <a:gd name="connsiteX4" fmla="*/ 5987779 w 5993512"/>
              <a:gd name="connsiteY4" fmla="*/ 0 h 12221418"/>
              <a:gd name="connsiteX5" fmla="*/ 0 w 5993512"/>
              <a:gd name="connsiteY5" fmla="*/ 5360090 h 12221418"/>
              <a:gd name="connsiteX6" fmla="*/ 3542284 w 5993512"/>
              <a:gd name="connsiteY6" fmla="*/ 12215762 h 12221418"/>
              <a:gd name="connsiteX0" fmla="*/ 0 w 2451228"/>
              <a:gd name="connsiteY0" fmla="*/ 12215762 h 12221418"/>
              <a:gd name="connsiteX1" fmla="*/ 2033292 w 2451228"/>
              <a:gd name="connsiteY1" fmla="*/ 12221418 h 12221418"/>
              <a:gd name="connsiteX2" fmla="*/ 2344747 w 2451228"/>
              <a:gd name="connsiteY2" fmla="*/ 11907300 h 12221418"/>
              <a:gd name="connsiteX3" fmla="*/ 2451228 w 2451228"/>
              <a:gd name="connsiteY3" fmla="*/ 11704988 h 12221418"/>
              <a:gd name="connsiteX4" fmla="*/ 2445495 w 2451228"/>
              <a:gd name="connsiteY4" fmla="*/ 0 h 12221418"/>
              <a:gd name="connsiteX5" fmla="*/ 0 w 2451228"/>
              <a:gd name="connsiteY5" fmla="*/ 20584 h 12221418"/>
              <a:gd name="connsiteX6" fmla="*/ 0 w 2451228"/>
              <a:gd name="connsiteY6" fmla="*/ 12215762 h 12221418"/>
              <a:gd name="connsiteX0" fmla="*/ 0 w 2451228"/>
              <a:gd name="connsiteY0" fmla="*/ 12202114 h 12207770"/>
              <a:gd name="connsiteX1" fmla="*/ 2033292 w 2451228"/>
              <a:gd name="connsiteY1" fmla="*/ 12207770 h 12207770"/>
              <a:gd name="connsiteX2" fmla="*/ 2344747 w 2451228"/>
              <a:gd name="connsiteY2" fmla="*/ 11893652 h 12207770"/>
              <a:gd name="connsiteX3" fmla="*/ 2451228 w 2451228"/>
              <a:gd name="connsiteY3" fmla="*/ 11691340 h 12207770"/>
              <a:gd name="connsiteX4" fmla="*/ 2441055 w 2451228"/>
              <a:gd name="connsiteY4" fmla="*/ 0 h 12207770"/>
              <a:gd name="connsiteX5" fmla="*/ 0 w 2451228"/>
              <a:gd name="connsiteY5" fmla="*/ 6936 h 12207770"/>
              <a:gd name="connsiteX6" fmla="*/ 0 w 2451228"/>
              <a:gd name="connsiteY6" fmla="*/ 12202114 h 12207770"/>
              <a:gd name="connsiteX0" fmla="*/ 0 w 2451228"/>
              <a:gd name="connsiteY0" fmla="*/ 12195178 h 12200834"/>
              <a:gd name="connsiteX1" fmla="*/ 2033292 w 2451228"/>
              <a:gd name="connsiteY1" fmla="*/ 12200834 h 12200834"/>
              <a:gd name="connsiteX2" fmla="*/ 2344747 w 2451228"/>
              <a:gd name="connsiteY2" fmla="*/ 11886716 h 12200834"/>
              <a:gd name="connsiteX3" fmla="*/ 2451228 w 2451228"/>
              <a:gd name="connsiteY3" fmla="*/ 11684404 h 12200834"/>
              <a:gd name="connsiteX4" fmla="*/ 2439518 w 2451228"/>
              <a:gd name="connsiteY4" fmla="*/ 1656 h 12200834"/>
              <a:gd name="connsiteX5" fmla="*/ 0 w 2451228"/>
              <a:gd name="connsiteY5" fmla="*/ 0 h 12200834"/>
              <a:gd name="connsiteX6" fmla="*/ 0 w 2451228"/>
              <a:gd name="connsiteY6" fmla="*/ 12195178 h 12200834"/>
              <a:gd name="connsiteX0" fmla="*/ 0 w 2451228"/>
              <a:gd name="connsiteY0" fmla="*/ 12195178 h 12195178"/>
              <a:gd name="connsiteX1" fmla="*/ 2018671 w 2451228"/>
              <a:gd name="connsiteY1" fmla="*/ 12192340 h 12195178"/>
              <a:gd name="connsiteX2" fmla="*/ 2344747 w 2451228"/>
              <a:gd name="connsiteY2" fmla="*/ 11886716 h 12195178"/>
              <a:gd name="connsiteX3" fmla="*/ 2451228 w 2451228"/>
              <a:gd name="connsiteY3" fmla="*/ 11684404 h 12195178"/>
              <a:gd name="connsiteX4" fmla="*/ 2439518 w 2451228"/>
              <a:gd name="connsiteY4" fmla="*/ 1656 h 12195178"/>
              <a:gd name="connsiteX5" fmla="*/ 0 w 2451228"/>
              <a:gd name="connsiteY5" fmla="*/ 0 h 12195178"/>
              <a:gd name="connsiteX6" fmla="*/ 0 w 2451228"/>
              <a:gd name="connsiteY6" fmla="*/ 12195178 h 12195178"/>
              <a:gd name="connsiteX0" fmla="*/ 0 w 2444782"/>
              <a:gd name="connsiteY0" fmla="*/ 12195178 h 12195178"/>
              <a:gd name="connsiteX1" fmla="*/ 2018671 w 2444782"/>
              <a:gd name="connsiteY1" fmla="*/ 12192340 h 12195178"/>
              <a:gd name="connsiteX2" fmla="*/ 2344747 w 2444782"/>
              <a:gd name="connsiteY2" fmla="*/ 11886716 h 12195178"/>
              <a:gd name="connsiteX3" fmla="*/ 2444782 w 2444782"/>
              <a:gd name="connsiteY3" fmla="*/ 11651193 h 12195178"/>
              <a:gd name="connsiteX4" fmla="*/ 2439518 w 2444782"/>
              <a:gd name="connsiteY4" fmla="*/ 1656 h 12195178"/>
              <a:gd name="connsiteX5" fmla="*/ 0 w 2444782"/>
              <a:gd name="connsiteY5" fmla="*/ 0 h 12195178"/>
              <a:gd name="connsiteX6" fmla="*/ 0 w 2444782"/>
              <a:gd name="connsiteY6" fmla="*/ 12195178 h 12195178"/>
              <a:gd name="connsiteX0" fmla="*/ 0 w 2444782"/>
              <a:gd name="connsiteY0" fmla="*/ 12195178 h 12195178"/>
              <a:gd name="connsiteX1" fmla="*/ 2018671 w 2444782"/>
              <a:gd name="connsiteY1" fmla="*/ 12192340 h 12195178"/>
              <a:gd name="connsiteX2" fmla="*/ 2314573 w 2444782"/>
              <a:gd name="connsiteY2" fmla="*/ 11898506 h 12195178"/>
              <a:gd name="connsiteX3" fmla="*/ 2444782 w 2444782"/>
              <a:gd name="connsiteY3" fmla="*/ 11651193 h 12195178"/>
              <a:gd name="connsiteX4" fmla="*/ 2439518 w 2444782"/>
              <a:gd name="connsiteY4" fmla="*/ 1656 h 12195178"/>
              <a:gd name="connsiteX5" fmla="*/ 0 w 2444782"/>
              <a:gd name="connsiteY5" fmla="*/ 0 h 12195178"/>
              <a:gd name="connsiteX6" fmla="*/ 0 w 2444782"/>
              <a:gd name="connsiteY6" fmla="*/ 12195178 h 12195178"/>
              <a:gd name="connsiteX0" fmla="*/ 0 w 2444782"/>
              <a:gd name="connsiteY0" fmla="*/ 12195178 h 12195178"/>
              <a:gd name="connsiteX1" fmla="*/ 2018671 w 2444782"/>
              <a:gd name="connsiteY1" fmla="*/ 12192340 h 12195178"/>
              <a:gd name="connsiteX2" fmla="*/ 2314573 w 2444782"/>
              <a:gd name="connsiteY2" fmla="*/ 11898506 h 12195178"/>
              <a:gd name="connsiteX3" fmla="*/ 2444782 w 2444782"/>
              <a:gd name="connsiteY3" fmla="*/ 11651193 h 12195178"/>
              <a:gd name="connsiteX4" fmla="*/ 2439518 w 2444782"/>
              <a:gd name="connsiteY4" fmla="*/ 1656 h 12195178"/>
              <a:gd name="connsiteX5" fmla="*/ 0 w 2444782"/>
              <a:gd name="connsiteY5" fmla="*/ 0 h 12195178"/>
              <a:gd name="connsiteX6" fmla="*/ 0 w 2444782"/>
              <a:gd name="connsiteY6" fmla="*/ 12195178 h 12195178"/>
              <a:gd name="connsiteX0" fmla="*/ 0 w 2444782"/>
              <a:gd name="connsiteY0" fmla="*/ 12195178 h 12195178"/>
              <a:gd name="connsiteX1" fmla="*/ 2018671 w 2444782"/>
              <a:gd name="connsiteY1" fmla="*/ 12192340 h 12195178"/>
              <a:gd name="connsiteX2" fmla="*/ 2314573 w 2444782"/>
              <a:gd name="connsiteY2" fmla="*/ 11898506 h 12195178"/>
              <a:gd name="connsiteX3" fmla="*/ 2444782 w 2444782"/>
              <a:gd name="connsiteY3" fmla="*/ 11651193 h 12195178"/>
              <a:gd name="connsiteX4" fmla="*/ 2439518 w 2444782"/>
              <a:gd name="connsiteY4" fmla="*/ 1656 h 12195178"/>
              <a:gd name="connsiteX5" fmla="*/ 0 w 2444782"/>
              <a:gd name="connsiteY5" fmla="*/ 0 h 12195178"/>
              <a:gd name="connsiteX6" fmla="*/ 0 w 2444782"/>
              <a:gd name="connsiteY6" fmla="*/ 12195178 h 12195178"/>
              <a:gd name="connsiteX0" fmla="*/ 0 w 4956105"/>
              <a:gd name="connsiteY0" fmla="*/ 12195175 h 12195175"/>
              <a:gd name="connsiteX1" fmla="*/ 4529994 w 4956105"/>
              <a:gd name="connsiteY1" fmla="*/ 12192340 h 12195175"/>
              <a:gd name="connsiteX2" fmla="*/ 4825896 w 4956105"/>
              <a:gd name="connsiteY2" fmla="*/ 11898506 h 12195175"/>
              <a:gd name="connsiteX3" fmla="*/ 4956105 w 4956105"/>
              <a:gd name="connsiteY3" fmla="*/ 11651193 h 12195175"/>
              <a:gd name="connsiteX4" fmla="*/ 4950841 w 4956105"/>
              <a:gd name="connsiteY4" fmla="*/ 1656 h 12195175"/>
              <a:gd name="connsiteX5" fmla="*/ 2511323 w 4956105"/>
              <a:gd name="connsiteY5" fmla="*/ 0 h 12195175"/>
              <a:gd name="connsiteX6" fmla="*/ 0 w 4956105"/>
              <a:gd name="connsiteY6" fmla="*/ 12195175 h 12195175"/>
              <a:gd name="connsiteX0" fmla="*/ 0 w 4956105"/>
              <a:gd name="connsiteY0" fmla="*/ 12195174 h 12195174"/>
              <a:gd name="connsiteX1" fmla="*/ 4529994 w 4956105"/>
              <a:gd name="connsiteY1" fmla="*/ 12192339 h 12195174"/>
              <a:gd name="connsiteX2" fmla="*/ 4825896 w 4956105"/>
              <a:gd name="connsiteY2" fmla="*/ 11898505 h 12195174"/>
              <a:gd name="connsiteX3" fmla="*/ 4956105 w 4956105"/>
              <a:gd name="connsiteY3" fmla="*/ 11651192 h 12195174"/>
              <a:gd name="connsiteX4" fmla="*/ 4950841 w 4956105"/>
              <a:gd name="connsiteY4" fmla="*/ 1655 h 12195174"/>
              <a:gd name="connsiteX5" fmla="*/ 0 w 4956105"/>
              <a:gd name="connsiteY5" fmla="*/ 0 h 12195174"/>
              <a:gd name="connsiteX6" fmla="*/ 0 w 4956105"/>
              <a:gd name="connsiteY6" fmla="*/ 12195174 h 12195174"/>
              <a:gd name="connsiteX0" fmla="*/ 998621 w 5954726"/>
              <a:gd name="connsiteY0" fmla="*/ 12195174 h 12195174"/>
              <a:gd name="connsiteX1" fmla="*/ 5528615 w 5954726"/>
              <a:gd name="connsiteY1" fmla="*/ 12192339 h 12195174"/>
              <a:gd name="connsiteX2" fmla="*/ 5824517 w 5954726"/>
              <a:gd name="connsiteY2" fmla="*/ 11898505 h 12195174"/>
              <a:gd name="connsiteX3" fmla="*/ 5954726 w 5954726"/>
              <a:gd name="connsiteY3" fmla="*/ 11651192 h 12195174"/>
              <a:gd name="connsiteX4" fmla="*/ 5949462 w 5954726"/>
              <a:gd name="connsiteY4" fmla="*/ 1655 h 12195174"/>
              <a:gd name="connsiteX5" fmla="*/ 0 w 5954726"/>
              <a:gd name="connsiteY5" fmla="*/ 0 h 12195174"/>
              <a:gd name="connsiteX6" fmla="*/ 998621 w 5954726"/>
              <a:gd name="connsiteY6" fmla="*/ 12195174 h 12195174"/>
              <a:gd name="connsiteX0" fmla="*/ 0 w 5954726"/>
              <a:gd name="connsiteY0" fmla="*/ 12207206 h 12207206"/>
              <a:gd name="connsiteX1" fmla="*/ 5528615 w 5954726"/>
              <a:gd name="connsiteY1" fmla="*/ 12192339 h 12207206"/>
              <a:gd name="connsiteX2" fmla="*/ 5824517 w 5954726"/>
              <a:gd name="connsiteY2" fmla="*/ 11898505 h 12207206"/>
              <a:gd name="connsiteX3" fmla="*/ 5954726 w 5954726"/>
              <a:gd name="connsiteY3" fmla="*/ 11651192 h 12207206"/>
              <a:gd name="connsiteX4" fmla="*/ 5949462 w 5954726"/>
              <a:gd name="connsiteY4" fmla="*/ 1655 h 12207206"/>
              <a:gd name="connsiteX5" fmla="*/ 0 w 5954726"/>
              <a:gd name="connsiteY5" fmla="*/ 0 h 12207206"/>
              <a:gd name="connsiteX6" fmla="*/ 0 w 5954726"/>
              <a:gd name="connsiteY6" fmla="*/ 12207206 h 12207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54726" h="12207206">
                <a:moveTo>
                  <a:pt x="0" y="12207206"/>
                </a:moveTo>
                <a:lnTo>
                  <a:pt x="5528615" y="12192339"/>
                </a:lnTo>
                <a:lnTo>
                  <a:pt x="5824517" y="11898505"/>
                </a:lnTo>
                <a:cubicBezTo>
                  <a:pt x="5925107" y="11801962"/>
                  <a:pt x="5945764" y="11762947"/>
                  <a:pt x="5954726" y="11651192"/>
                </a:cubicBezTo>
                <a:cubicBezTo>
                  <a:pt x="5952951" y="11353047"/>
                  <a:pt x="5951237" y="299800"/>
                  <a:pt x="5949462" y="1655"/>
                </a:cubicBezTo>
                <a:lnTo>
                  <a:pt x="0" y="0"/>
                </a:lnTo>
                <a:lnTo>
                  <a:pt x="0" y="12207206"/>
                </a:lnTo>
                <a:close/>
              </a:path>
            </a:pathLst>
          </a:cu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GB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04783FA2-E43C-5AB2-CF98-CC295BDB16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955" y="1105722"/>
            <a:ext cx="11315701" cy="307848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23" name="Content Placeholder 5"/>
          <p:cNvSpPr>
            <a:spLocks noGrp="1"/>
          </p:cNvSpPr>
          <p:nvPr>
            <p:ph sz="quarter" idx="10"/>
          </p:nvPr>
        </p:nvSpPr>
        <p:spPr>
          <a:xfrm>
            <a:off x="435600" y="2133650"/>
            <a:ext cx="11323013" cy="369645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14" name="Text Placeholder 16">
            <a:extLst>
              <a:ext uri="{FF2B5EF4-FFF2-40B4-BE49-F238E27FC236}">
                <a16:creationId xmlns:a16="http://schemas.microsoft.com/office/drawing/2014/main" id="{87E29117-928D-8EA7-5101-4402214A42A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6563" y="1609778"/>
            <a:ext cx="11322050" cy="206375"/>
          </a:xfrm>
        </p:spPr>
        <p:txBody>
          <a:bodyPr/>
          <a:lstStyle>
            <a:lvl1pPr>
              <a:defRPr>
                <a:solidFill>
                  <a:schemeClr val="tx2"/>
                </a:solidFill>
                <a:latin typeface="Amalia Medium" pitchFamily="34" charset="0"/>
              </a:defRPr>
            </a:lvl1pPr>
          </a:lstStyle>
          <a:p>
            <a:pPr lvl="0"/>
            <a:r>
              <a:rPr lang="en-US"/>
              <a:t>Secondary heading goes here – 14pt</a:t>
            </a:r>
            <a:endParaRPr lang="en-GB"/>
          </a:p>
        </p:txBody>
      </p:sp>
      <p:sp>
        <p:nvSpPr>
          <p:cNvPr id="5" name="Slide Number Placeholder 109">
            <a:extLst>
              <a:ext uri="{FF2B5EF4-FFF2-40B4-BE49-F238E27FC236}">
                <a16:creationId xmlns:a16="http://schemas.microsoft.com/office/drawing/2014/main" id="{CD5A6129-3EB7-C2EF-13CC-93174B774994}"/>
              </a:ext>
            </a:extLst>
          </p:cNvPr>
          <p:cNvSpPr txBox="1">
            <a:spLocks/>
          </p:cNvSpPr>
          <p:nvPr userDrawn="1"/>
        </p:nvSpPr>
        <p:spPr>
          <a:xfrm>
            <a:off x="11426179" y="6454130"/>
            <a:ext cx="26042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r">
              <a:defRPr sz="1400">
                <a:solidFill>
                  <a:srgbClr val="FF0000"/>
                </a:solidFill>
                <a:latin typeface="+mn-lt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8A8675-40C0-40D2-8FCE-EA4A25F48F18}" type="slidenum">
              <a:rPr kumimoji="0" lang="en-GB" sz="800" b="0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8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" name="Picture 1" descr="Logo&#10;&#10;Description automatically generated with medium confidence">
            <a:extLst>
              <a:ext uri="{FF2B5EF4-FFF2-40B4-BE49-F238E27FC236}">
                <a16:creationId xmlns:a16="http://schemas.microsoft.com/office/drawing/2014/main" id="{AA74B92C-D8CB-79FC-7F14-0319C5BDD3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931" y="117426"/>
            <a:ext cx="1656184" cy="613215"/>
          </a:xfrm>
          <a:prstGeom prst="rect">
            <a:avLst/>
          </a:prstGeom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A91A4FE-DAB0-C71D-4D06-80DCD507C39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DE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35818298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2 text columns content">
    <p:bg>
      <p:bgPr>
        <a:solidFill>
          <a:srgbClr val="F8F6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8037BECF-6BB3-A66C-C853-2294404FD355}"/>
              </a:ext>
            </a:extLst>
          </p:cNvPr>
          <p:cNvSpPr/>
          <p:nvPr userDrawn="1"/>
        </p:nvSpPr>
        <p:spPr>
          <a:xfrm rot="16200000">
            <a:off x="3126242" y="-2216725"/>
            <a:ext cx="5954726" cy="12207206"/>
          </a:xfrm>
          <a:custGeom>
            <a:avLst/>
            <a:gdLst>
              <a:gd name="connsiteX0" fmla="*/ 0 w 1134016"/>
              <a:gd name="connsiteY0" fmla="*/ 1408203 h 1410865"/>
              <a:gd name="connsiteX1" fmla="*/ 716080 w 1134016"/>
              <a:gd name="connsiteY1" fmla="*/ 1410865 h 1410865"/>
              <a:gd name="connsiteX2" fmla="*/ 1027535 w 1134016"/>
              <a:gd name="connsiteY2" fmla="*/ 1096747 h 1410865"/>
              <a:gd name="connsiteX3" fmla="*/ 1134016 w 1134016"/>
              <a:gd name="connsiteY3" fmla="*/ 894435 h 1410865"/>
              <a:gd name="connsiteX4" fmla="*/ 1128692 w 1134016"/>
              <a:gd name="connsiteY4" fmla="*/ 0 h 1410865"/>
              <a:gd name="connsiteX5" fmla="*/ 39930 w 1134016"/>
              <a:gd name="connsiteY5" fmla="*/ 0 h 1410865"/>
              <a:gd name="connsiteX6" fmla="*/ 0 w 1134016"/>
              <a:gd name="connsiteY6" fmla="*/ 1408203 h 1410865"/>
              <a:gd name="connsiteX0" fmla="*/ 0 w 5993513"/>
              <a:gd name="connsiteY0" fmla="*/ 1409125 h 1410865"/>
              <a:gd name="connsiteX1" fmla="*/ 5575577 w 5993513"/>
              <a:gd name="connsiteY1" fmla="*/ 1410865 h 1410865"/>
              <a:gd name="connsiteX2" fmla="*/ 5887032 w 5993513"/>
              <a:gd name="connsiteY2" fmla="*/ 1096747 h 1410865"/>
              <a:gd name="connsiteX3" fmla="*/ 5993513 w 5993513"/>
              <a:gd name="connsiteY3" fmla="*/ 894435 h 1410865"/>
              <a:gd name="connsiteX4" fmla="*/ 5988189 w 5993513"/>
              <a:gd name="connsiteY4" fmla="*/ 0 h 1410865"/>
              <a:gd name="connsiteX5" fmla="*/ 4899427 w 5993513"/>
              <a:gd name="connsiteY5" fmla="*/ 0 h 1410865"/>
              <a:gd name="connsiteX6" fmla="*/ 0 w 5993513"/>
              <a:gd name="connsiteY6" fmla="*/ 1409125 h 1410865"/>
              <a:gd name="connsiteX0" fmla="*/ 0 w 5993513"/>
              <a:gd name="connsiteY0" fmla="*/ 6859588 h 6861328"/>
              <a:gd name="connsiteX1" fmla="*/ 5575577 w 5993513"/>
              <a:gd name="connsiteY1" fmla="*/ 6861328 h 6861328"/>
              <a:gd name="connsiteX2" fmla="*/ 5887032 w 5993513"/>
              <a:gd name="connsiteY2" fmla="*/ 6547210 h 6861328"/>
              <a:gd name="connsiteX3" fmla="*/ 5993513 w 5993513"/>
              <a:gd name="connsiteY3" fmla="*/ 6344898 h 6861328"/>
              <a:gd name="connsiteX4" fmla="*/ 5988189 w 5993513"/>
              <a:gd name="connsiteY4" fmla="*/ 5450463 h 6861328"/>
              <a:gd name="connsiteX5" fmla="*/ 1 w 5993513"/>
              <a:gd name="connsiteY5" fmla="*/ 0 h 6861328"/>
              <a:gd name="connsiteX6" fmla="*/ 0 w 5993513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3513"/>
              <a:gd name="connsiteY0" fmla="*/ 12219678 h 12221418"/>
              <a:gd name="connsiteX1" fmla="*/ 5575577 w 5993513"/>
              <a:gd name="connsiteY1" fmla="*/ 12221418 h 12221418"/>
              <a:gd name="connsiteX2" fmla="*/ 5887032 w 5993513"/>
              <a:gd name="connsiteY2" fmla="*/ 11907300 h 12221418"/>
              <a:gd name="connsiteX3" fmla="*/ 5993513 w 5993513"/>
              <a:gd name="connsiteY3" fmla="*/ 11704988 h 12221418"/>
              <a:gd name="connsiteX4" fmla="*/ 5987780 w 5993513"/>
              <a:gd name="connsiteY4" fmla="*/ 0 h 12221418"/>
              <a:gd name="connsiteX5" fmla="*/ 1 w 5993513"/>
              <a:gd name="connsiteY5" fmla="*/ 5360090 h 12221418"/>
              <a:gd name="connsiteX6" fmla="*/ 0 w 5993513"/>
              <a:gd name="connsiteY6" fmla="*/ 12219678 h 12221418"/>
              <a:gd name="connsiteX0" fmla="*/ 3542284 w 5993512"/>
              <a:gd name="connsiteY0" fmla="*/ 12215762 h 12221418"/>
              <a:gd name="connsiteX1" fmla="*/ 5575576 w 5993512"/>
              <a:gd name="connsiteY1" fmla="*/ 12221418 h 12221418"/>
              <a:gd name="connsiteX2" fmla="*/ 5887031 w 5993512"/>
              <a:gd name="connsiteY2" fmla="*/ 11907300 h 12221418"/>
              <a:gd name="connsiteX3" fmla="*/ 5993512 w 5993512"/>
              <a:gd name="connsiteY3" fmla="*/ 11704988 h 12221418"/>
              <a:gd name="connsiteX4" fmla="*/ 5987779 w 5993512"/>
              <a:gd name="connsiteY4" fmla="*/ 0 h 12221418"/>
              <a:gd name="connsiteX5" fmla="*/ 0 w 5993512"/>
              <a:gd name="connsiteY5" fmla="*/ 5360090 h 12221418"/>
              <a:gd name="connsiteX6" fmla="*/ 3542284 w 5993512"/>
              <a:gd name="connsiteY6" fmla="*/ 12215762 h 12221418"/>
              <a:gd name="connsiteX0" fmla="*/ 0 w 2451228"/>
              <a:gd name="connsiteY0" fmla="*/ 12215762 h 12221418"/>
              <a:gd name="connsiteX1" fmla="*/ 2033292 w 2451228"/>
              <a:gd name="connsiteY1" fmla="*/ 12221418 h 12221418"/>
              <a:gd name="connsiteX2" fmla="*/ 2344747 w 2451228"/>
              <a:gd name="connsiteY2" fmla="*/ 11907300 h 12221418"/>
              <a:gd name="connsiteX3" fmla="*/ 2451228 w 2451228"/>
              <a:gd name="connsiteY3" fmla="*/ 11704988 h 12221418"/>
              <a:gd name="connsiteX4" fmla="*/ 2445495 w 2451228"/>
              <a:gd name="connsiteY4" fmla="*/ 0 h 12221418"/>
              <a:gd name="connsiteX5" fmla="*/ 0 w 2451228"/>
              <a:gd name="connsiteY5" fmla="*/ 20584 h 12221418"/>
              <a:gd name="connsiteX6" fmla="*/ 0 w 2451228"/>
              <a:gd name="connsiteY6" fmla="*/ 12215762 h 12221418"/>
              <a:gd name="connsiteX0" fmla="*/ 0 w 2451228"/>
              <a:gd name="connsiteY0" fmla="*/ 12202114 h 12207770"/>
              <a:gd name="connsiteX1" fmla="*/ 2033292 w 2451228"/>
              <a:gd name="connsiteY1" fmla="*/ 12207770 h 12207770"/>
              <a:gd name="connsiteX2" fmla="*/ 2344747 w 2451228"/>
              <a:gd name="connsiteY2" fmla="*/ 11893652 h 12207770"/>
              <a:gd name="connsiteX3" fmla="*/ 2451228 w 2451228"/>
              <a:gd name="connsiteY3" fmla="*/ 11691340 h 12207770"/>
              <a:gd name="connsiteX4" fmla="*/ 2441055 w 2451228"/>
              <a:gd name="connsiteY4" fmla="*/ 0 h 12207770"/>
              <a:gd name="connsiteX5" fmla="*/ 0 w 2451228"/>
              <a:gd name="connsiteY5" fmla="*/ 6936 h 12207770"/>
              <a:gd name="connsiteX6" fmla="*/ 0 w 2451228"/>
              <a:gd name="connsiteY6" fmla="*/ 12202114 h 12207770"/>
              <a:gd name="connsiteX0" fmla="*/ 0 w 2451228"/>
              <a:gd name="connsiteY0" fmla="*/ 12195178 h 12200834"/>
              <a:gd name="connsiteX1" fmla="*/ 2033292 w 2451228"/>
              <a:gd name="connsiteY1" fmla="*/ 12200834 h 12200834"/>
              <a:gd name="connsiteX2" fmla="*/ 2344747 w 2451228"/>
              <a:gd name="connsiteY2" fmla="*/ 11886716 h 12200834"/>
              <a:gd name="connsiteX3" fmla="*/ 2451228 w 2451228"/>
              <a:gd name="connsiteY3" fmla="*/ 11684404 h 12200834"/>
              <a:gd name="connsiteX4" fmla="*/ 2439518 w 2451228"/>
              <a:gd name="connsiteY4" fmla="*/ 1656 h 12200834"/>
              <a:gd name="connsiteX5" fmla="*/ 0 w 2451228"/>
              <a:gd name="connsiteY5" fmla="*/ 0 h 12200834"/>
              <a:gd name="connsiteX6" fmla="*/ 0 w 2451228"/>
              <a:gd name="connsiteY6" fmla="*/ 12195178 h 12200834"/>
              <a:gd name="connsiteX0" fmla="*/ 0 w 2451228"/>
              <a:gd name="connsiteY0" fmla="*/ 12195178 h 12195178"/>
              <a:gd name="connsiteX1" fmla="*/ 2018671 w 2451228"/>
              <a:gd name="connsiteY1" fmla="*/ 12192340 h 12195178"/>
              <a:gd name="connsiteX2" fmla="*/ 2344747 w 2451228"/>
              <a:gd name="connsiteY2" fmla="*/ 11886716 h 12195178"/>
              <a:gd name="connsiteX3" fmla="*/ 2451228 w 2451228"/>
              <a:gd name="connsiteY3" fmla="*/ 11684404 h 12195178"/>
              <a:gd name="connsiteX4" fmla="*/ 2439518 w 2451228"/>
              <a:gd name="connsiteY4" fmla="*/ 1656 h 12195178"/>
              <a:gd name="connsiteX5" fmla="*/ 0 w 2451228"/>
              <a:gd name="connsiteY5" fmla="*/ 0 h 12195178"/>
              <a:gd name="connsiteX6" fmla="*/ 0 w 2451228"/>
              <a:gd name="connsiteY6" fmla="*/ 12195178 h 12195178"/>
              <a:gd name="connsiteX0" fmla="*/ 0 w 2444782"/>
              <a:gd name="connsiteY0" fmla="*/ 12195178 h 12195178"/>
              <a:gd name="connsiteX1" fmla="*/ 2018671 w 2444782"/>
              <a:gd name="connsiteY1" fmla="*/ 12192340 h 12195178"/>
              <a:gd name="connsiteX2" fmla="*/ 2344747 w 2444782"/>
              <a:gd name="connsiteY2" fmla="*/ 11886716 h 12195178"/>
              <a:gd name="connsiteX3" fmla="*/ 2444782 w 2444782"/>
              <a:gd name="connsiteY3" fmla="*/ 11651193 h 12195178"/>
              <a:gd name="connsiteX4" fmla="*/ 2439518 w 2444782"/>
              <a:gd name="connsiteY4" fmla="*/ 1656 h 12195178"/>
              <a:gd name="connsiteX5" fmla="*/ 0 w 2444782"/>
              <a:gd name="connsiteY5" fmla="*/ 0 h 12195178"/>
              <a:gd name="connsiteX6" fmla="*/ 0 w 2444782"/>
              <a:gd name="connsiteY6" fmla="*/ 12195178 h 12195178"/>
              <a:gd name="connsiteX0" fmla="*/ 0 w 2444782"/>
              <a:gd name="connsiteY0" fmla="*/ 12195178 h 12195178"/>
              <a:gd name="connsiteX1" fmla="*/ 2018671 w 2444782"/>
              <a:gd name="connsiteY1" fmla="*/ 12192340 h 12195178"/>
              <a:gd name="connsiteX2" fmla="*/ 2314573 w 2444782"/>
              <a:gd name="connsiteY2" fmla="*/ 11898506 h 12195178"/>
              <a:gd name="connsiteX3" fmla="*/ 2444782 w 2444782"/>
              <a:gd name="connsiteY3" fmla="*/ 11651193 h 12195178"/>
              <a:gd name="connsiteX4" fmla="*/ 2439518 w 2444782"/>
              <a:gd name="connsiteY4" fmla="*/ 1656 h 12195178"/>
              <a:gd name="connsiteX5" fmla="*/ 0 w 2444782"/>
              <a:gd name="connsiteY5" fmla="*/ 0 h 12195178"/>
              <a:gd name="connsiteX6" fmla="*/ 0 w 2444782"/>
              <a:gd name="connsiteY6" fmla="*/ 12195178 h 12195178"/>
              <a:gd name="connsiteX0" fmla="*/ 0 w 2444782"/>
              <a:gd name="connsiteY0" fmla="*/ 12195178 h 12195178"/>
              <a:gd name="connsiteX1" fmla="*/ 2018671 w 2444782"/>
              <a:gd name="connsiteY1" fmla="*/ 12192340 h 12195178"/>
              <a:gd name="connsiteX2" fmla="*/ 2314573 w 2444782"/>
              <a:gd name="connsiteY2" fmla="*/ 11898506 h 12195178"/>
              <a:gd name="connsiteX3" fmla="*/ 2444782 w 2444782"/>
              <a:gd name="connsiteY3" fmla="*/ 11651193 h 12195178"/>
              <a:gd name="connsiteX4" fmla="*/ 2439518 w 2444782"/>
              <a:gd name="connsiteY4" fmla="*/ 1656 h 12195178"/>
              <a:gd name="connsiteX5" fmla="*/ 0 w 2444782"/>
              <a:gd name="connsiteY5" fmla="*/ 0 h 12195178"/>
              <a:gd name="connsiteX6" fmla="*/ 0 w 2444782"/>
              <a:gd name="connsiteY6" fmla="*/ 12195178 h 12195178"/>
              <a:gd name="connsiteX0" fmla="*/ 0 w 2444782"/>
              <a:gd name="connsiteY0" fmla="*/ 12195178 h 12195178"/>
              <a:gd name="connsiteX1" fmla="*/ 2018671 w 2444782"/>
              <a:gd name="connsiteY1" fmla="*/ 12192340 h 12195178"/>
              <a:gd name="connsiteX2" fmla="*/ 2314573 w 2444782"/>
              <a:gd name="connsiteY2" fmla="*/ 11898506 h 12195178"/>
              <a:gd name="connsiteX3" fmla="*/ 2444782 w 2444782"/>
              <a:gd name="connsiteY3" fmla="*/ 11651193 h 12195178"/>
              <a:gd name="connsiteX4" fmla="*/ 2439518 w 2444782"/>
              <a:gd name="connsiteY4" fmla="*/ 1656 h 12195178"/>
              <a:gd name="connsiteX5" fmla="*/ 0 w 2444782"/>
              <a:gd name="connsiteY5" fmla="*/ 0 h 12195178"/>
              <a:gd name="connsiteX6" fmla="*/ 0 w 2444782"/>
              <a:gd name="connsiteY6" fmla="*/ 12195178 h 12195178"/>
              <a:gd name="connsiteX0" fmla="*/ 0 w 4956105"/>
              <a:gd name="connsiteY0" fmla="*/ 12195175 h 12195175"/>
              <a:gd name="connsiteX1" fmla="*/ 4529994 w 4956105"/>
              <a:gd name="connsiteY1" fmla="*/ 12192340 h 12195175"/>
              <a:gd name="connsiteX2" fmla="*/ 4825896 w 4956105"/>
              <a:gd name="connsiteY2" fmla="*/ 11898506 h 12195175"/>
              <a:gd name="connsiteX3" fmla="*/ 4956105 w 4956105"/>
              <a:gd name="connsiteY3" fmla="*/ 11651193 h 12195175"/>
              <a:gd name="connsiteX4" fmla="*/ 4950841 w 4956105"/>
              <a:gd name="connsiteY4" fmla="*/ 1656 h 12195175"/>
              <a:gd name="connsiteX5" fmla="*/ 2511323 w 4956105"/>
              <a:gd name="connsiteY5" fmla="*/ 0 h 12195175"/>
              <a:gd name="connsiteX6" fmla="*/ 0 w 4956105"/>
              <a:gd name="connsiteY6" fmla="*/ 12195175 h 12195175"/>
              <a:gd name="connsiteX0" fmla="*/ 0 w 4956105"/>
              <a:gd name="connsiteY0" fmla="*/ 12195174 h 12195174"/>
              <a:gd name="connsiteX1" fmla="*/ 4529994 w 4956105"/>
              <a:gd name="connsiteY1" fmla="*/ 12192339 h 12195174"/>
              <a:gd name="connsiteX2" fmla="*/ 4825896 w 4956105"/>
              <a:gd name="connsiteY2" fmla="*/ 11898505 h 12195174"/>
              <a:gd name="connsiteX3" fmla="*/ 4956105 w 4956105"/>
              <a:gd name="connsiteY3" fmla="*/ 11651192 h 12195174"/>
              <a:gd name="connsiteX4" fmla="*/ 4950841 w 4956105"/>
              <a:gd name="connsiteY4" fmla="*/ 1655 h 12195174"/>
              <a:gd name="connsiteX5" fmla="*/ 0 w 4956105"/>
              <a:gd name="connsiteY5" fmla="*/ 0 h 12195174"/>
              <a:gd name="connsiteX6" fmla="*/ 0 w 4956105"/>
              <a:gd name="connsiteY6" fmla="*/ 12195174 h 12195174"/>
              <a:gd name="connsiteX0" fmla="*/ 998621 w 5954726"/>
              <a:gd name="connsiteY0" fmla="*/ 12195174 h 12195174"/>
              <a:gd name="connsiteX1" fmla="*/ 5528615 w 5954726"/>
              <a:gd name="connsiteY1" fmla="*/ 12192339 h 12195174"/>
              <a:gd name="connsiteX2" fmla="*/ 5824517 w 5954726"/>
              <a:gd name="connsiteY2" fmla="*/ 11898505 h 12195174"/>
              <a:gd name="connsiteX3" fmla="*/ 5954726 w 5954726"/>
              <a:gd name="connsiteY3" fmla="*/ 11651192 h 12195174"/>
              <a:gd name="connsiteX4" fmla="*/ 5949462 w 5954726"/>
              <a:gd name="connsiteY4" fmla="*/ 1655 h 12195174"/>
              <a:gd name="connsiteX5" fmla="*/ 0 w 5954726"/>
              <a:gd name="connsiteY5" fmla="*/ 0 h 12195174"/>
              <a:gd name="connsiteX6" fmla="*/ 998621 w 5954726"/>
              <a:gd name="connsiteY6" fmla="*/ 12195174 h 12195174"/>
              <a:gd name="connsiteX0" fmla="*/ 0 w 5954726"/>
              <a:gd name="connsiteY0" fmla="*/ 12207206 h 12207206"/>
              <a:gd name="connsiteX1" fmla="*/ 5528615 w 5954726"/>
              <a:gd name="connsiteY1" fmla="*/ 12192339 h 12207206"/>
              <a:gd name="connsiteX2" fmla="*/ 5824517 w 5954726"/>
              <a:gd name="connsiteY2" fmla="*/ 11898505 h 12207206"/>
              <a:gd name="connsiteX3" fmla="*/ 5954726 w 5954726"/>
              <a:gd name="connsiteY3" fmla="*/ 11651192 h 12207206"/>
              <a:gd name="connsiteX4" fmla="*/ 5949462 w 5954726"/>
              <a:gd name="connsiteY4" fmla="*/ 1655 h 12207206"/>
              <a:gd name="connsiteX5" fmla="*/ 0 w 5954726"/>
              <a:gd name="connsiteY5" fmla="*/ 0 h 12207206"/>
              <a:gd name="connsiteX6" fmla="*/ 0 w 5954726"/>
              <a:gd name="connsiteY6" fmla="*/ 12207206 h 12207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54726" h="12207206">
                <a:moveTo>
                  <a:pt x="0" y="12207206"/>
                </a:moveTo>
                <a:lnTo>
                  <a:pt x="5528615" y="12192339"/>
                </a:lnTo>
                <a:lnTo>
                  <a:pt x="5824517" y="11898505"/>
                </a:lnTo>
                <a:cubicBezTo>
                  <a:pt x="5925107" y="11801962"/>
                  <a:pt x="5945764" y="11762947"/>
                  <a:pt x="5954726" y="11651192"/>
                </a:cubicBezTo>
                <a:cubicBezTo>
                  <a:pt x="5952951" y="11353047"/>
                  <a:pt x="5951237" y="299800"/>
                  <a:pt x="5949462" y="1655"/>
                </a:cubicBezTo>
                <a:lnTo>
                  <a:pt x="0" y="0"/>
                </a:lnTo>
                <a:lnTo>
                  <a:pt x="0" y="12207206"/>
                </a:lnTo>
                <a:close/>
              </a:path>
            </a:pathLst>
          </a:cu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GB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007516BC-CDBD-A3BF-A146-F6FB7333BE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956" y="1105722"/>
            <a:ext cx="8640960" cy="307848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435601" y="2109601"/>
            <a:ext cx="5187108" cy="3314324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13" name="Content Placeholder 5"/>
          <p:cNvSpPr>
            <a:spLocks noGrp="1"/>
          </p:cNvSpPr>
          <p:nvPr>
            <p:ph sz="quarter" idx="13"/>
          </p:nvPr>
        </p:nvSpPr>
        <p:spPr>
          <a:xfrm>
            <a:off x="6201076" y="2109601"/>
            <a:ext cx="5187108" cy="3314324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15" name="Text Placeholder 16">
            <a:extLst>
              <a:ext uri="{FF2B5EF4-FFF2-40B4-BE49-F238E27FC236}">
                <a16:creationId xmlns:a16="http://schemas.microsoft.com/office/drawing/2014/main" id="{6031F6F5-239A-B240-B54D-5C3B83A76B7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6563" y="1557586"/>
            <a:ext cx="11322050" cy="206375"/>
          </a:xfrm>
        </p:spPr>
        <p:txBody>
          <a:bodyPr/>
          <a:lstStyle>
            <a:lvl1pPr>
              <a:defRPr>
                <a:solidFill>
                  <a:schemeClr val="tx2"/>
                </a:solidFill>
                <a:latin typeface="Amalia Medium" pitchFamily="34" charset="0"/>
              </a:defRPr>
            </a:lvl1pPr>
          </a:lstStyle>
          <a:p>
            <a:pPr lvl="0"/>
            <a:r>
              <a:rPr lang="en-US"/>
              <a:t>Secondary heading goes here – 14pt</a:t>
            </a:r>
            <a:endParaRPr lang="en-GB"/>
          </a:p>
        </p:txBody>
      </p:sp>
      <p:sp>
        <p:nvSpPr>
          <p:cNvPr id="3" name="Slide Number Placeholder 109">
            <a:extLst>
              <a:ext uri="{FF2B5EF4-FFF2-40B4-BE49-F238E27FC236}">
                <a16:creationId xmlns:a16="http://schemas.microsoft.com/office/drawing/2014/main" id="{0568C976-A1D0-00C1-B4E8-838BC2D6E717}"/>
              </a:ext>
            </a:extLst>
          </p:cNvPr>
          <p:cNvSpPr txBox="1">
            <a:spLocks/>
          </p:cNvSpPr>
          <p:nvPr userDrawn="1"/>
        </p:nvSpPr>
        <p:spPr>
          <a:xfrm>
            <a:off x="11426179" y="6454130"/>
            <a:ext cx="26042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r">
              <a:defRPr sz="1400">
                <a:solidFill>
                  <a:srgbClr val="FF0000"/>
                </a:solidFill>
                <a:latin typeface="+mn-lt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8A8675-40C0-40D2-8FCE-EA4A25F48F18}" type="slidenum">
              <a:rPr kumimoji="0" lang="en-GB" sz="800" b="0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8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" name="Picture 1" descr="Logo&#10;&#10;Description automatically generated with medium confidence">
            <a:extLst>
              <a:ext uri="{FF2B5EF4-FFF2-40B4-BE49-F238E27FC236}">
                <a16:creationId xmlns:a16="http://schemas.microsoft.com/office/drawing/2014/main" id="{8FDBDEB9-52D3-AE1C-C661-E173BAE8398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931" y="117426"/>
            <a:ext cx="1656184" cy="613215"/>
          </a:xfrm>
          <a:prstGeom prst="rect">
            <a:avLst/>
          </a:prstGeom>
        </p:spPr>
      </p:pic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7FD59ABE-7149-75D9-8A73-0FE1D6F048CD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de-DE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9672289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lumns with content">
    <p:bg>
      <p:bgPr>
        <a:solidFill>
          <a:srgbClr val="F8F6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77AB1E16-A749-C3B3-63C2-EFA3D28E638A}"/>
              </a:ext>
            </a:extLst>
          </p:cNvPr>
          <p:cNvSpPr/>
          <p:nvPr userDrawn="1"/>
        </p:nvSpPr>
        <p:spPr>
          <a:xfrm rot="16200000">
            <a:off x="3126242" y="-2216725"/>
            <a:ext cx="5954726" cy="12207206"/>
          </a:xfrm>
          <a:custGeom>
            <a:avLst/>
            <a:gdLst>
              <a:gd name="connsiteX0" fmla="*/ 0 w 1134016"/>
              <a:gd name="connsiteY0" fmla="*/ 1408203 h 1410865"/>
              <a:gd name="connsiteX1" fmla="*/ 716080 w 1134016"/>
              <a:gd name="connsiteY1" fmla="*/ 1410865 h 1410865"/>
              <a:gd name="connsiteX2" fmla="*/ 1027535 w 1134016"/>
              <a:gd name="connsiteY2" fmla="*/ 1096747 h 1410865"/>
              <a:gd name="connsiteX3" fmla="*/ 1134016 w 1134016"/>
              <a:gd name="connsiteY3" fmla="*/ 894435 h 1410865"/>
              <a:gd name="connsiteX4" fmla="*/ 1128692 w 1134016"/>
              <a:gd name="connsiteY4" fmla="*/ 0 h 1410865"/>
              <a:gd name="connsiteX5" fmla="*/ 39930 w 1134016"/>
              <a:gd name="connsiteY5" fmla="*/ 0 h 1410865"/>
              <a:gd name="connsiteX6" fmla="*/ 0 w 1134016"/>
              <a:gd name="connsiteY6" fmla="*/ 1408203 h 1410865"/>
              <a:gd name="connsiteX0" fmla="*/ 0 w 5993513"/>
              <a:gd name="connsiteY0" fmla="*/ 1409125 h 1410865"/>
              <a:gd name="connsiteX1" fmla="*/ 5575577 w 5993513"/>
              <a:gd name="connsiteY1" fmla="*/ 1410865 h 1410865"/>
              <a:gd name="connsiteX2" fmla="*/ 5887032 w 5993513"/>
              <a:gd name="connsiteY2" fmla="*/ 1096747 h 1410865"/>
              <a:gd name="connsiteX3" fmla="*/ 5993513 w 5993513"/>
              <a:gd name="connsiteY3" fmla="*/ 894435 h 1410865"/>
              <a:gd name="connsiteX4" fmla="*/ 5988189 w 5993513"/>
              <a:gd name="connsiteY4" fmla="*/ 0 h 1410865"/>
              <a:gd name="connsiteX5" fmla="*/ 4899427 w 5993513"/>
              <a:gd name="connsiteY5" fmla="*/ 0 h 1410865"/>
              <a:gd name="connsiteX6" fmla="*/ 0 w 5993513"/>
              <a:gd name="connsiteY6" fmla="*/ 1409125 h 1410865"/>
              <a:gd name="connsiteX0" fmla="*/ 0 w 5993513"/>
              <a:gd name="connsiteY0" fmla="*/ 6859588 h 6861328"/>
              <a:gd name="connsiteX1" fmla="*/ 5575577 w 5993513"/>
              <a:gd name="connsiteY1" fmla="*/ 6861328 h 6861328"/>
              <a:gd name="connsiteX2" fmla="*/ 5887032 w 5993513"/>
              <a:gd name="connsiteY2" fmla="*/ 6547210 h 6861328"/>
              <a:gd name="connsiteX3" fmla="*/ 5993513 w 5993513"/>
              <a:gd name="connsiteY3" fmla="*/ 6344898 h 6861328"/>
              <a:gd name="connsiteX4" fmla="*/ 5988189 w 5993513"/>
              <a:gd name="connsiteY4" fmla="*/ 5450463 h 6861328"/>
              <a:gd name="connsiteX5" fmla="*/ 1 w 5993513"/>
              <a:gd name="connsiteY5" fmla="*/ 0 h 6861328"/>
              <a:gd name="connsiteX6" fmla="*/ 0 w 5993513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3513"/>
              <a:gd name="connsiteY0" fmla="*/ 12219678 h 12221418"/>
              <a:gd name="connsiteX1" fmla="*/ 5575577 w 5993513"/>
              <a:gd name="connsiteY1" fmla="*/ 12221418 h 12221418"/>
              <a:gd name="connsiteX2" fmla="*/ 5887032 w 5993513"/>
              <a:gd name="connsiteY2" fmla="*/ 11907300 h 12221418"/>
              <a:gd name="connsiteX3" fmla="*/ 5993513 w 5993513"/>
              <a:gd name="connsiteY3" fmla="*/ 11704988 h 12221418"/>
              <a:gd name="connsiteX4" fmla="*/ 5987780 w 5993513"/>
              <a:gd name="connsiteY4" fmla="*/ 0 h 12221418"/>
              <a:gd name="connsiteX5" fmla="*/ 1 w 5993513"/>
              <a:gd name="connsiteY5" fmla="*/ 5360090 h 12221418"/>
              <a:gd name="connsiteX6" fmla="*/ 0 w 5993513"/>
              <a:gd name="connsiteY6" fmla="*/ 12219678 h 12221418"/>
              <a:gd name="connsiteX0" fmla="*/ 3542284 w 5993512"/>
              <a:gd name="connsiteY0" fmla="*/ 12215762 h 12221418"/>
              <a:gd name="connsiteX1" fmla="*/ 5575576 w 5993512"/>
              <a:gd name="connsiteY1" fmla="*/ 12221418 h 12221418"/>
              <a:gd name="connsiteX2" fmla="*/ 5887031 w 5993512"/>
              <a:gd name="connsiteY2" fmla="*/ 11907300 h 12221418"/>
              <a:gd name="connsiteX3" fmla="*/ 5993512 w 5993512"/>
              <a:gd name="connsiteY3" fmla="*/ 11704988 h 12221418"/>
              <a:gd name="connsiteX4" fmla="*/ 5987779 w 5993512"/>
              <a:gd name="connsiteY4" fmla="*/ 0 h 12221418"/>
              <a:gd name="connsiteX5" fmla="*/ 0 w 5993512"/>
              <a:gd name="connsiteY5" fmla="*/ 5360090 h 12221418"/>
              <a:gd name="connsiteX6" fmla="*/ 3542284 w 5993512"/>
              <a:gd name="connsiteY6" fmla="*/ 12215762 h 12221418"/>
              <a:gd name="connsiteX0" fmla="*/ 0 w 2451228"/>
              <a:gd name="connsiteY0" fmla="*/ 12215762 h 12221418"/>
              <a:gd name="connsiteX1" fmla="*/ 2033292 w 2451228"/>
              <a:gd name="connsiteY1" fmla="*/ 12221418 h 12221418"/>
              <a:gd name="connsiteX2" fmla="*/ 2344747 w 2451228"/>
              <a:gd name="connsiteY2" fmla="*/ 11907300 h 12221418"/>
              <a:gd name="connsiteX3" fmla="*/ 2451228 w 2451228"/>
              <a:gd name="connsiteY3" fmla="*/ 11704988 h 12221418"/>
              <a:gd name="connsiteX4" fmla="*/ 2445495 w 2451228"/>
              <a:gd name="connsiteY4" fmla="*/ 0 h 12221418"/>
              <a:gd name="connsiteX5" fmla="*/ 0 w 2451228"/>
              <a:gd name="connsiteY5" fmla="*/ 20584 h 12221418"/>
              <a:gd name="connsiteX6" fmla="*/ 0 w 2451228"/>
              <a:gd name="connsiteY6" fmla="*/ 12215762 h 12221418"/>
              <a:gd name="connsiteX0" fmla="*/ 0 w 2451228"/>
              <a:gd name="connsiteY0" fmla="*/ 12202114 h 12207770"/>
              <a:gd name="connsiteX1" fmla="*/ 2033292 w 2451228"/>
              <a:gd name="connsiteY1" fmla="*/ 12207770 h 12207770"/>
              <a:gd name="connsiteX2" fmla="*/ 2344747 w 2451228"/>
              <a:gd name="connsiteY2" fmla="*/ 11893652 h 12207770"/>
              <a:gd name="connsiteX3" fmla="*/ 2451228 w 2451228"/>
              <a:gd name="connsiteY3" fmla="*/ 11691340 h 12207770"/>
              <a:gd name="connsiteX4" fmla="*/ 2441055 w 2451228"/>
              <a:gd name="connsiteY4" fmla="*/ 0 h 12207770"/>
              <a:gd name="connsiteX5" fmla="*/ 0 w 2451228"/>
              <a:gd name="connsiteY5" fmla="*/ 6936 h 12207770"/>
              <a:gd name="connsiteX6" fmla="*/ 0 w 2451228"/>
              <a:gd name="connsiteY6" fmla="*/ 12202114 h 12207770"/>
              <a:gd name="connsiteX0" fmla="*/ 0 w 2451228"/>
              <a:gd name="connsiteY0" fmla="*/ 12195178 h 12200834"/>
              <a:gd name="connsiteX1" fmla="*/ 2033292 w 2451228"/>
              <a:gd name="connsiteY1" fmla="*/ 12200834 h 12200834"/>
              <a:gd name="connsiteX2" fmla="*/ 2344747 w 2451228"/>
              <a:gd name="connsiteY2" fmla="*/ 11886716 h 12200834"/>
              <a:gd name="connsiteX3" fmla="*/ 2451228 w 2451228"/>
              <a:gd name="connsiteY3" fmla="*/ 11684404 h 12200834"/>
              <a:gd name="connsiteX4" fmla="*/ 2439518 w 2451228"/>
              <a:gd name="connsiteY4" fmla="*/ 1656 h 12200834"/>
              <a:gd name="connsiteX5" fmla="*/ 0 w 2451228"/>
              <a:gd name="connsiteY5" fmla="*/ 0 h 12200834"/>
              <a:gd name="connsiteX6" fmla="*/ 0 w 2451228"/>
              <a:gd name="connsiteY6" fmla="*/ 12195178 h 12200834"/>
              <a:gd name="connsiteX0" fmla="*/ 0 w 2451228"/>
              <a:gd name="connsiteY0" fmla="*/ 12195178 h 12195178"/>
              <a:gd name="connsiteX1" fmla="*/ 2018671 w 2451228"/>
              <a:gd name="connsiteY1" fmla="*/ 12192340 h 12195178"/>
              <a:gd name="connsiteX2" fmla="*/ 2344747 w 2451228"/>
              <a:gd name="connsiteY2" fmla="*/ 11886716 h 12195178"/>
              <a:gd name="connsiteX3" fmla="*/ 2451228 w 2451228"/>
              <a:gd name="connsiteY3" fmla="*/ 11684404 h 12195178"/>
              <a:gd name="connsiteX4" fmla="*/ 2439518 w 2451228"/>
              <a:gd name="connsiteY4" fmla="*/ 1656 h 12195178"/>
              <a:gd name="connsiteX5" fmla="*/ 0 w 2451228"/>
              <a:gd name="connsiteY5" fmla="*/ 0 h 12195178"/>
              <a:gd name="connsiteX6" fmla="*/ 0 w 2451228"/>
              <a:gd name="connsiteY6" fmla="*/ 12195178 h 12195178"/>
              <a:gd name="connsiteX0" fmla="*/ 0 w 2444782"/>
              <a:gd name="connsiteY0" fmla="*/ 12195178 h 12195178"/>
              <a:gd name="connsiteX1" fmla="*/ 2018671 w 2444782"/>
              <a:gd name="connsiteY1" fmla="*/ 12192340 h 12195178"/>
              <a:gd name="connsiteX2" fmla="*/ 2344747 w 2444782"/>
              <a:gd name="connsiteY2" fmla="*/ 11886716 h 12195178"/>
              <a:gd name="connsiteX3" fmla="*/ 2444782 w 2444782"/>
              <a:gd name="connsiteY3" fmla="*/ 11651193 h 12195178"/>
              <a:gd name="connsiteX4" fmla="*/ 2439518 w 2444782"/>
              <a:gd name="connsiteY4" fmla="*/ 1656 h 12195178"/>
              <a:gd name="connsiteX5" fmla="*/ 0 w 2444782"/>
              <a:gd name="connsiteY5" fmla="*/ 0 h 12195178"/>
              <a:gd name="connsiteX6" fmla="*/ 0 w 2444782"/>
              <a:gd name="connsiteY6" fmla="*/ 12195178 h 12195178"/>
              <a:gd name="connsiteX0" fmla="*/ 0 w 2444782"/>
              <a:gd name="connsiteY0" fmla="*/ 12195178 h 12195178"/>
              <a:gd name="connsiteX1" fmla="*/ 2018671 w 2444782"/>
              <a:gd name="connsiteY1" fmla="*/ 12192340 h 12195178"/>
              <a:gd name="connsiteX2" fmla="*/ 2314573 w 2444782"/>
              <a:gd name="connsiteY2" fmla="*/ 11898506 h 12195178"/>
              <a:gd name="connsiteX3" fmla="*/ 2444782 w 2444782"/>
              <a:gd name="connsiteY3" fmla="*/ 11651193 h 12195178"/>
              <a:gd name="connsiteX4" fmla="*/ 2439518 w 2444782"/>
              <a:gd name="connsiteY4" fmla="*/ 1656 h 12195178"/>
              <a:gd name="connsiteX5" fmla="*/ 0 w 2444782"/>
              <a:gd name="connsiteY5" fmla="*/ 0 h 12195178"/>
              <a:gd name="connsiteX6" fmla="*/ 0 w 2444782"/>
              <a:gd name="connsiteY6" fmla="*/ 12195178 h 12195178"/>
              <a:gd name="connsiteX0" fmla="*/ 0 w 2444782"/>
              <a:gd name="connsiteY0" fmla="*/ 12195178 h 12195178"/>
              <a:gd name="connsiteX1" fmla="*/ 2018671 w 2444782"/>
              <a:gd name="connsiteY1" fmla="*/ 12192340 h 12195178"/>
              <a:gd name="connsiteX2" fmla="*/ 2314573 w 2444782"/>
              <a:gd name="connsiteY2" fmla="*/ 11898506 h 12195178"/>
              <a:gd name="connsiteX3" fmla="*/ 2444782 w 2444782"/>
              <a:gd name="connsiteY3" fmla="*/ 11651193 h 12195178"/>
              <a:gd name="connsiteX4" fmla="*/ 2439518 w 2444782"/>
              <a:gd name="connsiteY4" fmla="*/ 1656 h 12195178"/>
              <a:gd name="connsiteX5" fmla="*/ 0 w 2444782"/>
              <a:gd name="connsiteY5" fmla="*/ 0 h 12195178"/>
              <a:gd name="connsiteX6" fmla="*/ 0 w 2444782"/>
              <a:gd name="connsiteY6" fmla="*/ 12195178 h 12195178"/>
              <a:gd name="connsiteX0" fmla="*/ 0 w 2444782"/>
              <a:gd name="connsiteY0" fmla="*/ 12195178 h 12195178"/>
              <a:gd name="connsiteX1" fmla="*/ 2018671 w 2444782"/>
              <a:gd name="connsiteY1" fmla="*/ 12192340 h 12195178"/>
              <a:gd name="connsiteX2" fmla="*/ 2314573 w 2444782"/>
              <a:gd name="connsiteY2" fmla="*/ 11898506 h 12195178"/>
              <a:gd name="connsiteX3" fmla="*/ 2444782 w 2444782"/>
              <a:gd name="connsiteY3" fmla="*/ 11651193 h 12195178"/>
              <a:gd name="connsiteX4" fmla="*/ 2439518 w 2444782"/>
              <a:gd name="connsiteY4" fmla="*/ 1656 h 12195178"/>
              <a:gd name="connsiteX5" fmla="*/ 0 w 2444782"/>
              <a:gd name="connsiteY5" fmla="*/ 0 h 12195178"/>
              <a:gd name="connsiteX6" fmla="*/ 0 w 2444782"/>
              <a:gd name="connsiteY6" fmla="*/ 12195178 h 12195178"/>
              <a:gd name="connsiteX0" fmla="*/ 0 w 4956105"/>
              <a:gd name="connsiteY0" fmla="*/ 12195175 h 12195175"/>
              <a:gd name="connsiteX1" fmla="*/ 4529994 w 4956105"/>
              <a:gd name="connsiteY1" fmla="*/ 12192340 h 12195175"/>
              <a:gd name="connsiteX2" fmla="*/ 4825896 w 4956105"/>
              <a:gd name="connsiteY2" fmla="*/ 11898506 h 12195175"/>
              <a:gd name="connsiteX3" fmla="*/ 4956105 w 4956105"/>
              <a:gd name="connsiteY3" fmla="*/ 11651193 h 12195175"/>
              <a:gd name="connsiteX4" fmla="*/ 4950841 w 4956105"/>
              <a:gd name="connsiteY4" fmla="*/ 1656 h 12195175"/>
              <a:gd name="connsiteX5" fmla="*/ 2511323 w 4956105"/>
              <a:gd name="connsiteY5" fmla="*/ 0 h 12195175"/>
              <a:gd name="connsiteX6" fmla="*/ 0 w 4956105"/>
              <a:gd name="connsiteY6" fmla="*/ 12195175 h 12195175"/>
              <a:gd name="connsiteX0" fmla="*/ 0 w 4956105"/>
              <a:gd name="connsiteY0" fmla="*/ 12195174 h 12195174"/>
              <a:gd name="connsiteX1" fmla="*/ 4529994 w 4956105"/>
              <a:gd name="connsiteY1" fmla="*/ 12192339 h 12195174"/>
              <a:gd name="connsiteX2" fmla="*/ 4825896 w 4956105"/>
              <a:gd name="connsiteY2" fmla="*/ 11898505 h 12195174"/>
              <a:gd name="connsiteX3" fmla="*/ 4956105 w 4956105"/>
              <a:gd name="connsiteY3" fmla="*/ 11651192 h 12195174"/>
              <a:gd name="connsiteX4" fmla="*/ 4950841 w 4956105"/>
              <a:gd name="connsiteY4" fmla="*/ 1655 h 12195174"/>
              <a:gd name="connsiteX5" fmla="*/ 0 w 4956105"/>
              <a:gd name="connsiteY5" fmla="*/ 0 h 12195174"/>
              <a:gd name="connsiteX6" fmla="*/ 0 w 4956105"/>
              <a:gd name="connsiteY6" fmla="*/ 12195174 h 12195174"/>
              <a:gd name="connsiteX0" fmla="*/ 998621 w 5954726"/>
              <a:gd name="connsiteY0" fmla="*/ 12195174 h 12195174"/>
              <a:gd name="connsiteX1" fmla="*/ 5528615 w 5954726"/>
              <a:gd name="connsiteY1" fmla="*/ 12192339 h 12195174"/>
              <a:gd name="connsiteX2" fmla="*/ 5824517 w 5954726"/>
              <a:gd name="connsiteY2" fmla="*/ 11898505 h 12195174"/>
              <a:gd name="connsiteX3" fmla="*/ 5954726 w 5954726"/>
              <a:gd name="connsiteY3" fmla="*/ 11651192 h 12195174"/>
              <a:gd name="connsiteX4" fmla="*/ 5949462 w 5954726"/>
              <a:gd name="connsiteY4" fmla="*/ 1655 h 12195174"/>
              <a:gd name="connsiteX5" fmla="*/ 0 w 5954726"/>
              <a:gd name="connsiteY5" fmla="*/ 0 h 12195174"/>
              <a:gd name="connsiteX6" fmla="*/ 998621 w 5954726"/>
              <a:gd name="connsiteY6" fmla="*/ 12195174 h 12195174"/>
              <a:gd name="connsiteX0" fmla="*/ 0 w 5954726"/>
              <a:gd name="connsiteY0" fmla="*/ 12207206 h 12207206"/>
              <a:gd name="connsiteX1" fmla="*/ 5528615 w 5954726"/>
              <a:gd name="connsiteY1" fmla="*/ 12192339 h 12207206"/>
              <a:gd name="connsiteX2" fmla="*/ 5824517 w 5954726"/>
              <a:gd name="connsiteY2" fmla="*/ 11898505 h 12207206"/>
              <a:gd name="connsiteX3" fmla="*/ 5954726 w 5954726"/>
              <a:gd name="connsiteY3" fmla="*/ 11651192 h 12207206"/>
              <a:gd name="connsiteX4" fmla="*/ 5949462 w 5954726"/>
              <a:gd name="connsiteY4" fmla="*/ 1655 h 12207206"/>
              <a:gd name="connsiteX5" fmla="*/ 0 w 5954726"/>
              <a:gd name="connsiteY5" fmla="*/ 0 h 12207206"/>
              <a:gd name="connsiteX6" fmla="*/ 0 w 5954726"/>
              <a:gd name="connsiteY6" fmla="*/ 12207206 h 12207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54726" h="12207206">
                <a:moveTo>
                  <a:pt x="0" y="12207206"/>
                </a:moveTo>
                <a:lnTo>
                  <a:pt x="5528615" y="12192339"/>
                </a:lnTo>
                <a:lnTo>
                  <a:pt x="5824517" y="11898505"/>
                </a:lnTo>
                <a:cubicBezTo>
                  <a:pt x="5925107" y="11801962"/>
                  <a:pt x="5945764" y="11762947"/>
                  <a:pt x="5954726" y="11651192"/>
                </a:cubicBezTo>
                <a:cubicBezTo>
                  <a:pt x="5952951" y="11353047"/>
                  <a:pt x="5951237" y="299800"/>
                  <a:pt x="5949462" y="1655"/>
                </a:cubicBezTo>
                <a:lnTo>
                  <a:pt x="0" y="0"/>
                </a:lnTo>
                <a:lnTo>
                  <a:pt x="0" y="12207206"/>
                </a:lnTo>
                <a:close/>
              </a:path>
            </a:pathLst>
          </a:cu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GB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Slide Number Placeholder 109">
            <a:extLst>
              <a:ext uri="{FF2B5EF4-FFF2-40B4-BE49-F238E27FC236}">
                <a16:creationId xmlns:a16="http://schemas.microsoft.com/office/drawing/2014/main" id="{A3BD1856-908D-FE2D-4E39-0928875ED401}"/>
              </a:ext>
            </a:extLst>
          </p:cNvPr>
          <p:cNvSpPr txBox="1">
            <a:spLocks/>
          </p:cNvSpPr>
          <p:nvPr userDrawn="1"/>
        </p:nvSpPr>
        <p:spPr>
          <a:xfrm>
            <a:off x="11426179" y="6454130"/>
            <a:ext cx="26042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r">
              <a:defRPr sz="1400">
                <a:solidFill>
                  <a:srgbClr val="FF0000"/>
                </a:solidFill>
                <a:latin typeface="+mn-lt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8A8675-40C0-40D2-8FCE-EA4A25F48F18}" type="slidenum">
              <a:rPr kumimoji="0" lang="en-GB" sz="800" b="0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8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E1471E16-1363-B7E3-550E-6548AFDCDF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955" y="1105722"/>
            <a:ext cx="11315701" cy="307848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435601" y="2997746"/>
            <a:ext cx="2493634" cy="2675957"/>
          </a:xfrm>
        </p:spPr>
        <p:txBody>
          <a:bodyPr/>
          <a:lstStyle>
            <a:lvl1pPr>
              <a:defRPr b="0"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18" name="Content Placeholder 5"/>
          <p:cNvSpPr>
            <a:spLocks noGrp="1"/>
          </p:cNvSpPr>
          <p:nvPr>
            <p:ph sz="quarter" idx="13" hasCustomPrompt="1"/>
          </p:nvPr>
        </p:nvSpPr>
        <p:spPr>
          <a:xfrm>
            <a:off x="429932" y="1839368"/>
            <a:ext cx="555087" cy="369332"/>
          </a:xfrm>
        </p:spPr>
        <p:txBody>
          <a:bodyPr wrap="square">
            <a:spAutoFit/>
          </a:bodyPr>
          <a:lstStyle>
            <a:lvl1pPr>
              <a:lnSpc>
                <a:spcPct val="100000"/>
              </a:lnSpc>
              <a:spcAft>
                <a:spcPts val="2200"/>
              </a:spcAft>
              <a:defRPr sz="2400" b="1">
                <a:solidFill>
                  <a:schemeClr val="tx2"/>
                </a:solidFill>
                <a:latin typeface="+mj-lt"/>
              </a:defRPr>
            </a:lvl1pPr>
            <a:lvl2pPr marL="0" indent="0">
              <a:lnSpc>
                <a:spcPct val="110000"/>
              </a:lnSpc>
              <a:buFontTx/>
              <a:buNone/>
              <a:defRPr sz="1800">
                <a:solidFill>
                  <a:srgbClr val="FF0000"/>
                </a:solidFill>
              </a:defRPr>
            </a:lvl2pPr>
            <a:lvl3pPr marL="0" indent="0">
              <a:buNone/>
              <a:defRPr sz="1400">
                <a:solidFill>
                  <a:srgbClr val="FF0000"/>
                </a:solidFill>
              </a:defRPr>
            </a:lvl3pPr>
            <a:lvl4pPr marL="180000">
              <a:spcBef>
                <a:spcPts val="700"/>
              </a:spcBef>
              <a:buFontTx/>
              <a:buBlip>
                <a:blip r:embed="rId2"/>
              </a:buBlip>
              <a:defRPr sz="1400">
                <a:solidFill>
                  <a:srgbClr val="FF0000"/>
                </a:solidFill>
              </a:defRPr>
            </a:lvl4pPr>
            <a:lvl5pPr>
              <a:defRPr>
                <a:solidFill>
                  <a:srgbClr val="FF0000"/>
                </a:solidFill>
              </a:defRPr>
            </a:lvl5pPr>
          </a:lstStyle>
          <a:p>
            <a:pPr lvl="0"/>
            <a:r>
              <a:rPr lang="en-US"/>
              <a:t>0</a:t>
            </a:r>
          </a:p>
        </p:txBody>
      </p:sp>
      <p:sp>
        <p:nvSpPr>
          <p:cNvPr id="21" name="Picture Placeholder 20"/>
          <p:cNvSpPr>
            <a:spLocks noGrp="1"/>
          </p:cNvSpPr>
          <p:nvPr>
            <p:ph type="pic" sz="quarter" idx="14"/>
          </p:nvPr>
        </p:nvSpPr>
        <p:spPr>
          <a:xfrm>
            <a:off x="1057275" y="1839368"/>
            <a:ext cx="1152525" cy="954139"/>
          </a:xfrm>
        </p:spPr>
        <p:txBody>
          <a:bodyPr/>
          <a:lstStyle/>
          <a:p>
            <a:r>
              <a:rPr lang="cs-CZ"/>
              <a:t>Kliknutím na ikonu přidáte obrázek.</a:t>
            </a:r>
            <a:endParaRPr lang="en-GB"/>
          </a:p>
        </p:txBody>
      </p:sp>
      <p:sp>
        <p:nvSpPr>
          <p:cNvPr id="25" name="Content Placeholder 5"/>
          <p:cNvSpPr>
            <a:spLocks noGrp="1"/>
          </p:cNvSpPr>
          <p:nvPr>
            <p:ph sz="quarter" idx="15"/>
          </p:nvPr>
        </p:nvSpPr>
        <p:spPr>
          <a:xfrm>
            <a:off x="3397433" y="2997746"/>
            <a:ext cx="2493634" cy="2675957"/>
          </a:xfrm>
        </p:spPr>
        <p:txBody>
          <a:bodyPr/>
          <a:lstStyle>
            <a:lvl1pPr>
              <a:defRPr b="0"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26" name="Content Placeholder 5"/>
          <p:cNvSpPr>
            <a:spLocks noGrp="1"/>
          </p:cNvSpPr>
          <p:nvPr>
            <p:ph sz="quarter" idx="16" hasCustomPrompt="1"/>
          </p:nvPr>
        </p:nvSpPr>
        <p:spPr>
          <a:xfrm>
            <a:off x="3391764" y="1839368"/>
            <a:ext cx="555087" cy="369332"/>
          </a:xfrm>
        </p:spPr>
        <p:txBody>
          <a:bodyPr wrap="square">
            <a:spAutoFit/>
          </a:bodyPr>
          <a:lstStyle>
            <a:lvl1pPr>
              <a:lnSpc>
                <a:spcPct val="100000"/>
              </a:lnSpc>
              <a:spcAft>
                <a:spcPts val="2200"/>
              </a:spcAft>
              <a:defRPr sz="2400" b="1">
                <a:solidFill>
                  <a:schemeClr val="tx2"/>
                </a:solidFill>
                <a:latin typeface="+mj-lt"/>
              </a:defRPr>
            </a:lvl1pPr>
            <a:lvl2pPr marL="0" indent="0">
              <a:lnSpc>
                <a:spcPct val="110000"/>
              </a:lnSpc>
              <a:buFontTx/>
              <a:buNone/>
              <a:defRPr sz="1800">
                <a:solidFill>
                  <a:srgbClr val="FF0000"/>
                </a:solidFill>
              </a:defRPr>
            </a:lvl2pPr>
            <a:lvl3pPr marL="0" indent="0">
              <a:buNone/>
              <a:defRPr sz="1400">
                <a:solidFill>
                  <a:srgbClr val="FF0000"/>
                </a:solidFill>
              </a:defRPr>
            </a:lvl3pPr>
            <a:lvl4pPr marL="180000">
              <a:spcBef>
                <a:spcPts val="700"/>
              </a:spcBef>
              <a:buFontTx/>
              <a:buBlip>
                <a:blip r:embed="rId2"/>
              </a:buBlip>
              <a:defRPr sz="1400">
                <a:solidFill>
                  <a:srgbClr val="FF0000"/>
                </a:solidFill>
              </a:defRPr>
            </a:lvl4pPr>
            <a:lvl5pPr>
              <a:defRPr>
                <a:solidFill>
                  <a:srgbClr val="FF0000"/>
                </a:solidFill>
              </a:defRPr>
            </a:lvl5pPr>
          </a:lstStyle>
          <a:p>
            <a:pPr lvl="0"/>
            <a:r>
              <a:rPr lang="en-US"/>
              <a:t>0</a:t>
            </a:r>
          </a:p>
        </p:txBody>
      </p:sp>
      <p:sp>
        <p:nvSpPr>
          <p:cNvPr id="27" name="Picture Placeholder 20"/>
          <p:cNvSpPr>
            <a:spLocks noGrp="1"/>
          </p:cNvSpPr>
          <p:nvPr>
            <p:ph type="pic" sz="quarter" idx="17"/>
          </p:nvPr>
        </p:nvSpPr>
        <p:spPr>
          <a:xfrm>
            <a:off x="4019107" y="1839368"/>
            <a:ext cx="1152525" cy="954139"/>
          </a:xfrm>
        </p:spPr>
        <p:txBody>
          <a:bodyPr/>
          <a:lstStyle/>
          <a:p>
            <a:r>
              <a:rPr lang="cs-CZ"/>
              <a:t>Kliknutím na ikonu přidáte obrázek.</a:t>
            </a:r>
            <a:endParaRPr lang="en-GB"/>
          </a:p>
        </p:txBody>
      </p:sp>
      <p:sp>
        <p:nvSpPr>
          <p:cNvPr id="31" name="Content Placeholder 5"/>
          <p:cNvSpPr>
            <a:spLocks noGrp="1"/>
          </p:cNvSpPr>
          <p:nvPr>
            <p:ph sz="quarter" idx="18"/>
          </p:nvPr>
        </p:nvSpPr>
        <p:spPr>
          <a:xfrm>
            <a:off x="6351855" y="2997746"/>
            <a:ext cx="2493634" cy="2675957"/>
          </a:xfrm>
        </p:spPr>
        <p:txBody>
          <a:bodyPr/>
          <a:lstStyle>
            <a:lvl1pPr>
              <a:defRPr b="0"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32" name="Content Placeholder 5"/>
          <p:cNvSpPr>
            <a:spLocks noGrp="1"/>
          </p:cNvSpPr>
          <p:nvPr>
            <p:ph sz="quarter" idx="19" hasCustomPrompt="1"/>
          </p:nvPr>
        </p:nvSpPr>
        <p:spPr>
          <a:xfrm>
            <a:off x="6346186" y="1839368"/>
            <a:ext cx="555087" cy="369332"/>
          </a:xfrm>
        </p:spPr>
        <p:txBody>
          <a:bodyPr wrap="square">
            <a:spAutoFit/>
          </a:bodyPr>
          <a:lstStyle>
            <a:lvl1pPr>
              <a:lnSpc>
                <a:spcPct val="100000"/>
              </a:lnSpc>
              <a:spcAft>
                <a:spcPts val="2200"/>
              </a:spcAft>
              <a:defRPr sz="2400" b="1">
                <a:solidFill>
                  <a:schemeClr val="tx2"/>
                </a:solidFill>
                <a:latin typeface="+mj-lt"/>
              </a:defRPr>
            </a:lvl1pPr>
            <a:lvl2pPr marL="0" indent="0">
              <a:lnSpc>
                <a:spcPct val="110000"/>
              </a:lnSpc>
              <a:buFontTx/>
              <a:buNone/>
              <a:defRPr sz="1800">
                <a:solidFill>
                  <a:srgbClr val="FF0000"/>
                </a:solidFill>
              </a:defRPr>
            </a:lvl2pPr>
            <a:lvl3pPr marL="0" indent="0">
              <a:buNone/>
              <a:defRPr sz="1400">
                <a:solidFill>
                  <a:srgbClr val="FF0000"/>
                </a:solidFill>
              </a:defRPr>
            </a:lvl3pPr>
            <a:lvl4pPr marL="180000">
              <a:spcBef>
                <a:spcPts val="700"/>
              </a:spcBef>
              <a:buFontTx/>
              <a:buBlip>
                <a:blip r:embed="rId2"/>
              </a:buBlip>
              <a:defRPr sz="1400">
                <a:solidFill>
                  <a:srgbClr val="FF0000"/>
                </a:solidFill>
              </a:defRPr>
            </a:lvl4pPr>
            <a:lvl5pPr>
              <a:defRPr>
                <a:solidFill>
                  <a:srgbClr val="FF0000"/>
                </a:solidFill>
              </a:defRPr>
            </a:lvl5pPr>
          </a:lstStyle>
          <a:p>
            <a:pPr lvl="0"/>
            <a:r>
              <a:rPr lang="en-US"/>
              <a:t>0</a:t>
            </a:r>
          </a:p>
        </p:txBody>
      </p:sp>
      <p:sp>
        <p:nvSpPr>
          <p:cNvPr id="33" name="Picture Placeholder 20"/>
          <p:cNvSpPr>
            <a:spLocks noGrp="1"/>
          </p:cNvSpPr>
          <p:nvPr>
            <p:ph type="pic" sz="quarter" idx="20"/>
          </p:nvPr>
        </p:nvSpPr>
        <p:spPr>
          <a:xfrm>
            <a:off x="6973529" y="1839368"/>
            <a:ext cx="1152525" cy="954139"/>
          </a:xfrm>
        </p:spPr>
        <p:txBody>
          <a:bodyPr/>
          <a:lstStyle/>
          <a:p>
            <a:r>
              <a:rPr lang="cs-CZ"/>
              <a:t>Kliknutím na ikonu přidáte obrázek.</a:t>
            </a:r>
            <a:endParaRPr lang="en-GB"/>
          </a:p>
        </p:txBody>
      </p:sp>
      <p:sp>
        <p:nvSpPr>
          <p:cNvPr id="34" name="Content Placeholder 5"/>
          <p:cNvSpPr>
            <a:spLocks noGrp="1"/>
          </p:cNvSpPr>
          <p:nvPr>
            <p:ph sz="quarter" idx="21"/>
          </p:nvPr>
        </p:nvSpPr>
        <p:spPr>
          <a:xfrm>
            <a:off x="9316987" y="2997746"/>
            <a:ext cx="2493634" cy="2675957"/>
          </a:xfrm>
        </p:spPr>
        <p:txBody>
          <a:bodyPr/>
          <a:lstStyle>
            <a:lvl1pPr>
              <a:defRPr b="0"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35" name="Content Placeholder 5"/>
          <p:cNvSpPr>
            <a:spLocks noGrp="1"/>
          </p:cNvSpPr>
          <p:nvPr>
            <p:ph sz="quarter" idx="22" hasCustomPrompt="1"/>
          </p:nvPr>
        </p:nvSpPr>
        <p:spPr>
          <a:xfrm>
            <a:off x="9311318" y="1839368"/>
            <a:ext cx="555087" cy="369332"/>
          </a:xfrm>
        </p:spPr>
        <p:txBody>
          <a:bodyPr wrap="square">
            <a:spAutoFit/>
          </a:bodyPr>
          <a:lstStyle>
            <a:lvl1pPr>
              <a:lnSpc>
                <a:spcPct val="100000"/>
              </a:lnSpc>
              <a:spcAft>
                <a:spcPts val="2200"/>
              </a:spcAft>
              <a:defRPr sz="2400" b="1">
                <a:solidFill>
                  <a:schemeClr val="tx2"/>
                </a:solidFill>
                <a:latin typeface="+mj-lt"/>
              </a:defRPr>
            </a:lvl1pPr>
            <a:lvl2pPr marL="0" indent="0">
              <a:lnSpc>
                <a:spcPct val="110000"/>
              </a:lnSpc>
              <a:buFontTx/>
              <a:buNone/>
              <a:defRPr sz="1800">
                <a:solidFill>
                  <a:srgbClr val="FF0000"/>
                </a:solidFill>
              </a:defRPr>
            </a:lvl2pPr>
            <a:lvl3pPr marL="0" indent="0">
              <a:buNone/>
              <a:defRPr sz="1400">
                <a:solidFill>
                  <a:srgbClr val="FF0000"/>
                </a:solidFill>
              </a:defRPr>
            </a:lvl3pPr>
            <a:lvl4pPr marL="180000">
              <a:spcBef>
                <a:spcPts val="700"/>
              </a:spcBef>
              <a:buFontTx/>
              <a:buBlip>
                <a:blip r:embed="rId2"/>
              </a:buBlip>
              <a:defRPr sz="1400">
                <a:solidFill>
                  <a:srgbClr val="FF0000"/>
                </a:solidFill>
              </a:defRPr>
            </a:lvl4pPr>
            <a:lvl5pPr>
              <a:defRPr>
                <a:solidFill>
                  <a:srgbClr val="FF0000"/>
                </a:solidFill>
              </a:defRPr>
            </a:lvl5pPr>
          </a:lstStyle>
          <a:p>
            <a:pPr lvl="0"/>
            <a:r>
              <a:rPr lang="en-US"/>
              <a:t>0</a:t>
            </a:r>
          </a:p>
        </p:txBody>
      </p:sp>
      <p:sp>
        <p:nvSpPr>
          <p:cNvPr id="36" name="Picture Placeholder 20"/>
          <p:cNvSpPr>
            <a:spLocks noGrp="1"/>
          </p:cNvSpPr>
          <p:nvPr>
            <p:ph type="pic" sz="quarter" idx="23"/>
          </p:nvPr>
        </p:nvSpPr>
        <p:spPr>
          <a:xfrm>
            <a:off x="9938661" y="1839368"/>
            <a:ext cx="1152525" cy="954139"/>
          </a:xfrm>
        </p:spPr>
        <p:txBody>
          <a:bodyPr/>
          <a:lstStyle/>
          <a:p>
            <a:r>
              <a:rPr lang="cs-CZ"/>
              <a:t>Kliknutím na ikonu přidáte obrázek.</a:t>
            </a:r>
            <a:endParaRPr lang="en-GB"/>
          </a:p>
        </p:txBody>
      </p:sp>
      <p:pic>
        <p:nvPicPr>
          <p:cNvPr id="2" name="Picture 1" descr="Logo&#10;&#10;Description automatically generated with medium confidence">
            <a:extLst>
              <a:ext uri="{FF2B5EF4-FFF2-40B4-BE49-F238E27FC236}">
                <a16:creationId xmlns:a16="http://schemas.microsoft.com/office/drawing/2014/main" id="{2B514A22-8FD0-5372-B6E8-257DE412A8A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931" y="117426"/>
            <a:ext cx="1656184" cy="613215"/>
          </a:xfrm>
          <a:prstGeom prst="rect">
            <a:avLst/>
          </a:prstGeom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F229E963-0739-0E9F-5553-1B75CC8CBD6B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de-DE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1526077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with text and image content">
    <p:bg>
      <p:bgPr>
        <a:blipFill dpi="0" rotWithShape="1">
          <a:blip r:embed="rId2" cstate="print">
            <a:lum/>
          </a:blip>
          <a:srcRect/>
          <a:stretch>
            <a:fillRect l="-100" t="-100" r="-100" b="-1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3F8FCA32-F053-9B82-C171-71FD059E5E5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 bwMode="auto">
          <a:xfrm>
            <a:off x="-21876" y="-1740"/>
            <a:ext cx="12217050" cy="6861328"/>
          </a:xfrm>
          <a:custGeom>
            <a:avLst/>
            <a:gdLst>
              <a:gd name="connsiteX0" fmla="*/ 21875 w 12217050"/>
              <a:gd name="connsiteY0" fmla="*/ 6859595 h 6861328"/>
              <a:gd name="connsiteX1" fmla="*/ 5675401 w 12217050"/>
              <a:gd name="connsiteY1" fmla="*/ 6861328 h 6861328"/>
              <a:gd name="connsiteX2" fmla="*/ 21875 w 12217050"/>
              <a:gd name="connsiteY2" fmla="*/ 6861328 h 6861328"/>
              <a:gd name="connsiteX3" fmla="*/ 6095821 w 12217050"/>
              <a:gd name="connsiteY3" fmla="*/ 1740 h 6861328"/>
              <a:gd name="connsiteX4" fmla="*/ 12217050 w 12217050"/>
              <a:gd name="connsiteY4" fmla="*/ 1740 h 6861328"/>
              <a:gd name="connsiteX5" fmla="*/ 12217050 w 12217050"/>
              <a:gd name="connsiteY5" fmla="*/ 6861328 h 6861328"/>
              <a:gd name="connsiteX6" fmla="*/ 5675401 w 12217050"/>
              <a:gd name="connsiteY6" fmla="*/ 6861328 h 6861328"/>
              <a:gd name="connsiteX7" fmla="*/ 5986856 w 12217050"/>
              <a:gd name="connsiteY7" fmla="*/ 6547210 h 6861328"/>
              <a:gd name="connsiteX8" fmla="*/ 6093337 w 12217050"/>
              <a:gd name="connsiteY8" fmla="*/ 6344898 h 6861328"/>
              <a:gd name="connsiteX9" fmla="*/ 6095891 w 12217050"/>
              <a:gd name="connsiteY9" fmla="*/ 17926 h 6861328"/>
              <a:gd name="connsiteX10" fmla="*/ 0 w 12217050"/>
              <a:gd name="connsiteY10" fmla="*/ 0 h 6861328"/>
              <a:gd name="connsiteX11" fmla="*/ 6095813 w 12217050"/>
              <a:gd name="connsiteY11" fmla="*/ 0 h 6861328"/>
              <a:gd name="connsiteX12" fmla="*/ 6095821 w 12217050"/>
              <a:gd name="connsiteY12" fmla="*/ 1740 h 6861328"/>
              <a:gd name="connsiteX13" fmla="*/ 21875 w 12217050"/>
              <a:gd name="connsiteY13" fmla="*/ 1740 h 6861328"/>
              <a:gd name="connsiteX14" fmla="*/ 21875 w 12217050"/>
              <a:gd name="connsiteY14" fmla="*/ 6859595 h 6861328"/>
              <a:gd name="connsiteX15" fmla="*/ 0 w 12217050"/>
              <a:gd name="connsiteY15" fmla="*/ 6859588 h 6861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217050" h="6861328">
                <a:moveTo>
                  <a:pt x="21875" y="6859595"/>
                </a:moveTo>
                <a:lnTo>
                  <a:pt x="5675401" y="6861328"/>
                </a:lnTo>
                <a:lnTo>
                  <a:pt x="21875" y="6861328"/>
                </a:lnTo>
                <a:close/>
                <a:moveTo>
                  <a:pt x="6095821" y="1740"/>
                </a:moveTo>
                <a:lnTo>
                  <a:pt x="12217050" y="1740"/>
                </a:lnTo>
                <a:lnTo>
                  <a:pt x="12217050" y="6861328"/>
                </a:lnTo>
                <a:lnTo>
                  <a:pt x="5675401" y="6861328"/>
                </a:lnTo>
                <a:lnTo>
                  <a:pt x="5986856" y="6547210"/>
                </a:lnTo>
                <a:cubicBezTo>
                  <a:pt x="6053796" y="6480608"/>
                  <a:pt x="6093276" y="6394128"/>
                  <a:pt x="6093337" y="6344898"/>
                </a:cubicBezTo>
                <a:cubicBezTo>
                  <a:pt x="6091590" y="6051412"/>
                  <a:pt x="6097402" y="476458"/>
                  <a:pt x="6095891" y="17926"/>
                </a:cubicBezTo>
                <a:close/>
                <a:moveTo>
                  <a:pt x="0" y="0"/>
                </a:moveTo>
                <a:lnTo>
                  <a:pt x="6095813" y="0"/>
                </a:lnTo>
                <a:lnTo>
                  <a:pt x="6095821" y="1740"/>
                </a:lnTo>
                <a:lnTo>
                  <a:pt x="21875" y="1740"/>
                </a:lnTo>
                <a:lnTo>
                  <a:pt x="21875" y="6859595"/>
                </a:lnTo>
                <a:lnTo>
                  <a:pt x="0" y="6859588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/>
          <a:p>
            <a:r>
              <a:rPr lang="cs-CZ"/>
              <a:t>Kliknutím na ikonu přidáte obrázek.</a:t>
            </a:r>
            <a:endParaRPr lang="en-AT"/>
          </a:p>
        </p:txBody>
      </p:sp>
      <p:sp>
        <p:nvSpPr>
          <p:cNvPr id="20" name="Freeform 19"/>
          <p:cNvSpPr/>
          <p:nvPr userDrawn="1"/>
        </p:nvSpPr>
        <p:spPr>
          <a:xfrm>
            <a:off x="0" y="0"/>
            <a:ext cx="6097588" cy="6861328"/>
          </a:xfrm>
          <a:custGeom>
            <a:avLst/>
            <a:gdLst>
              <a:gd name="connsiteX0" fmla="*/ 0 w 1134016"/>
              <a:gd name="connsiteY0" fmla="*/ 1408203 h 1410865"/>
              <a:gd name="connsiteX1" fmla="*/ 716080 w 1134016"/>
              <a:gd name="connsiteY1" fmla="*/ 1410865 h 1410865"/>
              <a:gd name="connsiteX2" fmla="*/ 1027535 w 1134016"/>
              <a:gd name="connsiteY2" fmla="*/ 1096747 h 1410865"/>
              <a:gd name="connsiteX3" fmla="*/ 1134016 w 1134016"/>
              <a:gd name="connsiteY3" fmla="*/ 894435 h 1410865"/>
              <a:gd name="connsiteX4" fmla="*/ 1128692 w 1134016"/>
              <a:gd name="connsiteY4" fmla="*/ 0 h 1410865"/>
              <a:gd name="connsiteX5" fmla="*/ 39930 w 1134016"/>
              <a:gd name="connsiteY5" fmla="*/ 0 h 1410865"/>
              <a:gd name="connsiteX6" fmla="*/ 0 w 1134016"/>
              <a:gd name="connsiteY6" fmla="*/ 1408203 h 1410865"/>
              <a:gd name="connsiteX0" fmla="*/ 0 w 5993513"/>
              <a:gd name="connsiteY0" fmla="*/ 1409125 h 1410865"/>
              <a:gd name="connsiteX1" fmla="*/ 5575577 w 5993513"/>
              <a:gd name="connsiteY1" fmla="*/ 1410865 h 1410865"/>
              <a:gd name="connsiteX2" fmla="*/ 5887032 w 5993513"/>
              <a:gd name="connsiteY2" fmla="*/ 1096747 h 1410865"/>
              <a:gd name="connsiteX3" fmla="*/ 5993513 w 5993513"/>
              <a:gd name="connsiteY3" fmla="*/ 894435 h 1410865"/>
              <a:gd name="connsiteX4" fmla="*/ 5988189 w 5993513"/>
              <a:gd name="connsiteY4" fmla="*/ 0 h 1410865"/>
              <a:gd name="connsiteX5" fmla="*/ 4899427 w 5993513"/>
              <a:gd name="connsiteY5" fmla="*/ 0 h 1410865"/>
              <a:gd name="connsiteX6" fmla="*/ 0 w 5993513"/>
              <a:gd name="connsiteY6" fmla="*/ 1409125 h 1410865"/>
              <a:gd name="connsiteX0" fmla="*/ 0 w 5993513"/>
              <a:gd name="connsiteY0" fmla="*/ 6859588 h 6861328"/>
              <a:gd name="connsiteX1" fmla="*/ 5575577 w 5993513"/>
              <a:gd name="connsiteY1" fmla="*/ 6861328 h 6861328"/>
              <a:gd name="connsiteX2" fmla="*/ 5887032 w 5993513"/>
              <a:gd name="connsiteY2" fmla="*/ 6547210 h 6861328"/>
              <a:gd name="connsiteX3" fmla="*/ 5993513 w 5993513"/>
              <a:gd name="connsiteY3" fmla="*/ 6344898 h 6861328"/>
              <a:gd name="connsiteX4" fmla="*/ 5988189 w 5993513"/>
              <a:gd name="connsiteY4" fmla="*/ 5450463 h 6861328"/>
              <a:gd name="connsiteX5" fmla="*/ 1 w 5993513"/>
              <a:gd name="connsiteY5" fmla="*/ 0 h 6861328"/>
              <a:gd name="connsiteX6" fmla="*/ 0 w 5993513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99824 w 6097588"/>
              <a:gd name="connsiteY0" fmla="*/ 6859588 h 6861328"/>
              <a:gd name="connsiteX1" fmla="*/ 5675401 w 6097588"/>
              <a:gd name="connsiteY1" fmla="*/ 6861328 h 6861328"/>
              <a:gd name="connsiteX2" fmla="*/ 5986856 w 6097588"/>
              <a:gd name="connsiteY2" fmla="*/ 6547210 h 6861328"/>
              <a:gd name="connsiteX3" fmla="*/ 6093337 w 6097588"/>
              <a:gd name="connsiteY3" fmla="*/ 6344898 h 6861328"/>
              <a:gd name="connsiteX4" fmla="*/ 6095813 w 6097588"/>
              <a:gd name="connsiteY4" fmla="*/ 0 h 6861328"/>
              <a:gd name="connsiteX5" fmla="*/ 0 w 6097588"/>
              <a:gd name="connsiteY5" fmla="*/ 0 h 6861328"/>
              <a:gd name="connsiteX6" fmla="*/ 99824 w 6097588"/>
              <a:gd name="connsiteY6" fmla="*/ 6859588 h 6861328"/>
              <a:gd name="connsiteX0" fmla="*/ 0 w 6097588"/>
              <a:gd name="connsiteY0" fmla="*/ 6859588 h 6861328"/>
              <a:gd name="connsiteX1" fmla="*/ 5675401 w 6097588"/>
              <a:gd name="connsiteY1" fmla="*/ 6861328 h 6861328"/>
              <a:gd name="connsiteX2" fmla="*/ 5986856 w 6097588"/>
              <a:gd name="connsiteY2" fmla="*/ 6547210 h 6861328"/>
              <a:gd name="connsiteX3" fmla="*/ 6093337 w 6097588"/>
              <a:gd name="connsiteY3" fmla="*/ 6344898 h 6861328"/>
              <a:gd name="connsiteX4" fmla="*/ 6095813 w 6097588"/>
              <a:gd name="connsiteY4" fmla="*/ 0 h 6861328"/>
              <a:gd name="connsiteX5" fmla="*/ 0 w 6097588"/>
              <a:gd name="connsiteY5" fmla="*/ 0 h 6861328"/>
              <a:gd name="connsiteX6" fmla="*/ 0 w 6097588"/>
              <a:gd name="connsiteY6" fmla="*/ 6859588 h 6861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7588" h="6861328">
                <a:moveTo>
                  <a:pt x="0" y="6859588"/>
                </a:moveTo>
                <a:lnTo>
                  <a:pt x="5675401" y="6861328"/>
                </a:lnTo>
                <a:lnTo>
                  <a:pt x="5986856" y="6547210"/>
                </a:lnTo>
                <a:cubicBezTo>
                  <a:pt x="6053796" y="6480608"/>
                  <a:pt x="6093276" y="6394128"/>
                  <a:pt x="6093337" y="6344898"/>
                </a:cubicBezTo>
                <a:cubicBezTo>
                  <a:pt x="6091562" y="6046753"/>
                  <a:pt x="6097588" y="298145"/>
                  <a:pt x="6095813" y="0"/>
                </a:cubicBezTo>
                <a:lnTo>
                  <a:pt x="0" y="0"/>
                </a:lnTo>
                <a:lnTo>
                  <a:pt x="0" y="6859588"/>
                </a:lnTo>
                <a:close/>
              </a:path>
            </a:pathLst>
          </a:cu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GB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435601" y="2421682"/>
            <a:ext cx="5187108" cy="3314324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769AE458-58AA-9C4C-A466-344B24DB15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428" y="1341562"/>
            <a:ext cx="5228111" cy="307848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A044E6A2-7882-6AA3-55A5-834AE56C86E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6563" y="1917626"/>
            <a:ext cx="5228976" cy="206375"/>
          </a:xfrm>
        </p:spPr>
        <p:txBody>
          <a:bodyPr/>
          <a:lstStyle>
            <a:lvl1pPr>
              <a:defRPr>
                <a:solidFill>
                  <a:schemeClr val="tx2"/>
                </a:solidFill>
                <a:latin typeface="Amalia Medium" pitchFamily="34" charset="0"/>
              </a:defRPr>
            </a:lvl1pPr>
          </a:lstStyle>
          <a:p>
            <a:pPr lvl="0"/>
            <a:r>
              <a:rPr lang="en-US"/>
              <a:t>Secondary heading goes here – 14pt</a:t>
            </a:r>
            <a:endParaRPr lang="en-GB"/>
          </a:p>
        </p:txBody>
      </p:sp>
      <p:sp>
        <p:nvSpPr>
          <p:cNvPr id="7" name="Slide Number Placeholder 109">
            <a:extLst>
              <a:ext uri="{FF2B5EF4-FFF2-40B4-BE49-F238E27FC236}">
                <a16:creationId xmlns:a16="http://schemas.microsoft.com/office/drawing/2014/main" id="{B6DE157E-AA29-8D77-7194-D09DE3734813}"/>
              </a:ext>
            </a:extLst>
          </p:cNvPr>
          <p:cNvSpPr txBox="1">
            <a:spLocks/>
          </p:cNvSpPr>
          <p:nvPr userDrawn="1"/>
        </p:nvSpPr>
        <p:spPr>
          <a:xfrm>
            <a:off x="11426179" y="6454130"/>
            <a:ext cx="26042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r">
              <a:defRPr sz="1400">
                <a:solidFill>
                  <a:srgbClr val="FF0000"/>
                </a:solidFill>
                <a:latin typeface="+mn-lt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8A8675-40C0-40D2-8FCE-EA4A25F48F18}" type="slidenum">
              <a:rPr kumimoji="0" lang="en-GB" sz="800" b="0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8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" name="Picture 1" descr="Logo&#10;&#10;Description automatically generated with medium confidence">
            <a:extLst>
              <a:ext uri="{FF2B5EF4-FFF2-40B4-BE49-F238E27FC236}">
                <a16:creationId xmlns:a16="http://schemas.microsoft.com/office/drawing/2014/main" id="{6F05B9AA-F112-09C8-85B8-3959E8821F5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931" y="117426"/>
            <a:ext cx="1656184" cy="613215"/>
          </a:xfrm>
          <a:prstGeom prst="rect">
            <a:avLst/>
          </a:prstGeom>
        </p:spPr>
      </p:pic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E26F9DAE-D5AB-ADFC-23B4-4E5F6BADE87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de-DE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27536046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282424" y="3019042"/>
            <a:ext cx="4551468" cy="886397"/>
          </a:xfrm>
        </p:spPr>
        <p:txBody>
          <a:bodyPr wrap="square" anchor="b">
            <a:spAutoFit/>
          </a:bodyPr>
          <a:lstStyle>
            <a:lvl1pPr algn="l">
              <a:lnSpc>
                <a:spcPct val="90000"/>
              </a:lnSpc>
              <a:defRPr sz="3200" b="1" spc="-30" baseline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280088" y="4358216"/>
            <a:ext cx="4552723" cy="269304"/>
          </a:xfrm>
        </p:spPr>
        <p:txBody>
          <a:bodyPr wrap="square">
            <a:spAutoFit/>
          </a:bodyPr>
          <a:lstStyle>
            <a:lvl1pPr marL="0" marR="0" indent="0" algn="l" defTabSz="1088776" rtl="0" eaLnBrk="1" fontAlgn="base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1012380" y="6198905"/>
            <a:ext cx="5212966" cy="25904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 algn="l" rtl="0" fontAlgn="base">
              <a:lnSpc>
                <a:spcPct val="100000"/>
              </a:lnSpc>
              <a:spcBef>
                <a:spcPts val="0"/>
              </a:spcBef>
              <a:spcAft>
                <a:spcPts val="50"/>
              </a:spcAft>
            </a:pPr>
            <a:r>
              <a:rPr lang="en-US" sz="800" b="0">
                <a:solidFill>
                  <a:schemeClr val="tx2"/>
                </a:solidFill>
                <a:latin typeface="Amalia Medium" pitchFamily="34" charset="0"/>
                <a:ea typeface="+mn-ea"/>
                <a:cs typeface="+mn-cs"/>
              </a:rPr>
              <a:t>Confidential and proprietary</a:t>
            </a:r>
          </a:p>
          <a:p>
            <a:pPr lvl="0" algn="l" rtl="0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800" b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Any use of this material without specific permission of </a:t>
            </a:r>
            <a:r>
              <a:rPr lang="en-US" sz="800" b="0" err="1">
                <a:solidFill>
                  <a:schemeClr val="tx2"/>
                </a:solidFill>
                <a:latin typeface="+mn-lt"/>
                <a:ea typeface="+mn-ea"/>
                <a:cs typeface="+mn-cs"/>
              </a:rPr>
              <a:t>Raiffeisen</a:t>
            </a:r>
            <a:r>
              <a:rPr lang="en-US" sz="800" b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 Bank is strictly prohibited.</a:t>
            </a:r>
            <a:endParaRPr lang="en-GB" sz="800" b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/>
          <p:nvPr userDrawn="1"/>
        </p:nvSpPr>
        <p:spPr>
          <a:xfrm>
            <a:off x="835702" y="1370722"/>
            <a:ext cx="2881080" cy="4116430"/>
          </a:xfrm>
          <a:custGeom>
            <a:avLst/>
            <a:gdLst>
              <a:gd name="connsiteX0" fmla="*/ 0 w 3498574"/>
              <a:gd name="connsiteY0" fmla="*/ 533873 h 5009322"/>
              <a:gd name="connsiteX1" fmla="*/ 1965108 w 3498574"/>
              <a:gd name="connsiteY1" fmla="*/ 2498981 h 5009322"/>
              <a:gd name="connsiteX2" fmla="*/ 0 w 3498574"/>
              <a:gd name="connsiteY2" fmla="*/ 4464089 h 5009322"/>
              <a:gd name="connsiteX3" fmla="*/ 420284 w 3498574"/>
              <a:gd name="connsiteY3" fmla="*/ 4907091 h 5009322"/>
              <a:gd name="connsiteX4" fmla="*/ 761054 w 3498574"/>
              <a:gd name="connsiteY4" fmla="*/ 5009322 h 5009322"/>
              <a:gd name="connsiteX5" fmla="*/ 1124542 w 3498574"/>
              <a:gd name="connsiteY5" fmla="*/ 4884373 h 5009322"/>
              <a:gd name="connsiteX6" fmla="*/ 3498574 w 3498574"/>
              <a:gd name="connsiteY6" fmla="*/ 2510340 h 5009322"/>
              <a:gd name="connsiteX7" fmla="*/ 1067747 w 3498574"/>
              <a:gd name="connsiteY7" fmla="*/ 90872 h 5009322"/>
              <a:gd name="connsiteX8" fmla="*/ 726977 w 3498574"/>
              <a:gd name="connsiteY8" fmla="*/ 0 h 5009322"/>
              <a:gd name="connsiteX9" fmla="*/ 454361 w 3498574"/>
              <a:gd name="connsiteY9" fmla="*/ 102231 h 5009322"/>
              <a:gd name="connsiteX10" fmla="*/ 0 w 3498574"/>
              <a:gd name="connsiteY10" fmla="*/ 533873 h 5009322"/>
              <a:gd name="connsiteX0" fmla="*/ 0 w 3498574"/>
              <a:gd name="connsiteY0" fmla="*/ 533873 h 5009322"/>
              <a:gd name="connsiteX1" fmla="*/ 1953550 w 3498574"/>
              <a:gd name="connsiteY1" fmla="*/ 2482688 h 5009322"/>
              <a:gd name="connsiteX2" fmla="*/ 0 w 3498574"/>
              <a:gd name="connsiteY2" fmla="*/ 4464089 h 5009322"/>
              <a:gd name="connsiteX3" fmla="*/ 420284 w 3498574"/>
              <a:gd name="connsiteY3" fmla="*/ 4907091 h 5009322"/>
              <a:gd name="connsiteX4" fmla="*/ 761054 w 3498574"/>
              <a:gd name="connsiteY4" fmla="*/ 5009322 h 5009322"/>
              <a:gd name="connsiteX5" fmla="*/ 1124542 w 3498574"/>
              <a:gd name="connsiteY5" fmla="*/ 4884373 h 5009322"/>
              <a:gd name="connsiteX6" fmla="*/ 3498574 w 3498574"/>
              <a:gd name="connsiteY6" fmla="*/ 2510340 h 5009322"/>
              <a:gd name="connsiteX7" fmla="*/ 1067747 w 3498574"/>
              <a:gd name="connsiteY7" fmla="*/ 90872 h 5009322"/>
              <a:gd name="connsiteX8" fmla="*/ 726977 w 3498574"/>
              <a:gd name="connsiteY8" fmla="*/ 0 h 5009322"/>
              <a:gd name="connsiteX9" fmla="*/ 454361 w 3498574"/>
              <a:gd name="connsiteY9" fmla="*/ 102231 h 5009322"/>
              <a:gd name="connsiteX10" fmla="*/ 0 w 3498574"/>
              <a:gd name="connsiteY10" fmla="*/ 533873 h 5009322"/>
              <a:gd name="connsiteX0" fmla="*/ 0 w 3498574"/>
              <a:gd name="connsiteY0" fmla="*/ 533873 h 5009322"/>
              <a:gd name="connsiteX1" fmla="*/ 1941992 w 3498574"/>
              <a:gd name="connsiteY1" fmla="*/ 2497200 h 5009322"/>
              <a:gd name="connsiteX2" fmla="*/ 0 w 3498574"/>
              <a:gd name="connsiteY2" fmla="*/ 4464089 h 5009322"/>
              <a:gd name="connsiteX3" fmla="*/ 420284 w 3498574"/>
              <a:gd name="connsiteY3" fmla="*/ 4907091 h 5009322"/>
              <a:gd name="connsiteX4" fmla="*/ 761054 w 3498574"/>
              <a:gd name="connsiteY4" fmla="*/ 5009322 h 5009322"/>
              <a:gd name="connsiteX5" fmla="*/ 1124542 w 3498574"/>
              <a:gd name="connsiteY5" fmla="*/ 4884373 h 5009322"/>
              <a:gd name="connsiteX6" fmla="*/ 3498574 w 3498574"/>
              <a:gd name="connsiteY6" fmla="*/ 2510340 h 5009322"/>
              <a:gd name="connsiteX7" fmla="*/ 1067747 w 3498574"/>
              <a:gd name="connsiteY7" fmla="*/ 90872 h 5009322"/>
              <a:gd name="connsiteX8" fmla="*/ 726977 w 3498574"/>
              <a:gd name="connsiteY8" fmla="*/ 0 h 5009322"/>
              <a:gd name="connsiteX9" fmla="*/ 454361 w 3498574"/>
              <a:gd name="connsiteY9" fmla="*/ 102231 h 5009322"/>
              <a:gd name="connsiteX10" fmla="*/ 0 w 3498574"/>
              <a:gd name="connsiteY10" fmla="*/ 533873 h 5009322"/>
              <a:gd name="connsiteX0" fmla="*/ 0 w 3509263"/>
              <a:gd name="connsiteY0" fmla="*/ 538314 h 5009322"/>
              <a:gd name="connsiteX1" fmla="*/ 1952681 w 3509263"/>
              <a:gd name="connsiteY1" fmla="*/ 2497200 h 5009322"/>
              <a:gd name="connsiteX2" fmla="*/ 10689 w 3509263"/>
              <a:gd name="connsiteY2" fmla="*/ 4464089 h 5009322"/>
              <a:gd name="connsiteX3" fmla="*/ 430973 w 3509263"/>
              <a:gd name="connsiteY3" fmla="*/ 4907091 h 5009322"/>
              <a:gd name="connsiteX4" fmla="*/ 771743 w 3509263"/>
              <a:gd name="connsiteY4" fmla="*/ 5009322 h 5009322"/>
              <a:gd name="connsiteX5" fmla="*/ 1135231 w 3509263"/>
              <a:gd name="connsiteY5" fmla="*/ 4884373 h 5009322"/>
              <a:gd name="connsiteX6" fmla="*/ 3509263 w 3509263"/>
              <a:gd name="connsiteY6" fmla="*/ 2510340 h 5009322"/>
              <a:gd name="connsiteX7" fmla="*/ 1078436 w 3509263"/>
              <a:gd name="connsiteY7" fmla="*/ 90872 h 5009322"/>
              <a:gd name="connsiteX8" fmla="*/ 737666 w 3509263"/>
              <a:gd name="connsiteY8" fmla="*/ 0 h 5009322"/>
              <a:gd name="connsiteX9" fmla="*/ 465050 w 3509263"/>
              <a:gd name="connsiteY9" fmla="*/ 102231 h 5009322"/>
              <a:gd name="connsiteX10" fmla="*/ 0 w 3509263"/>
              <a:gd name="connsiteY10" fmla="*/ 538314 h 5009322"/>
              <a:gd name="connsiteX0" fmla="*/ 0 w 3509263"/>
              <a:gd name="connsiteY0" fmla="*/ 538314 h 5009322"/>
              <a:gd name="connsiteX1" fmla="*/ 1952681 w 3509263"/>
              <a:gd name="connsiteY1" fmla="*/ 2497200 h 5009322"/>
              <a:gd name="connsiteX2" fmla="*/ 10689 w 3509263"/>
              <a:gd name="connsiteY2" fmla="*/ 4464089 h 5009322"/>
              <a:gd name="connsiteX3" fmla="*/ 430973 w 3509263"/>
              <a:gd name="connsiteY3" fmla="*/ 4907091 h 5009322"/>
              <a:gd name="connsiteX4" fmla="*/ 771743 w 3509263"/>
              <a:gd name="connsiteY4" fmla="*/ 5009322 h 5009322"/>
              <a:gd name="connsiteX5" fmla="*/ 1135231 w 3509263"/>
              <a:gd name="connsiteY5" fmla="*/ 4884373 h 5009322"/>
              <a:gd name="connsiteX6" fmla="*/ 3509263 w 3509263"/>
              <a:gd name="connsiteY6" fmla="*/ 2510340 h 5009322"/>
              <a:gd name="connsiteX7" fmla="*/ 1078436 w 3509263"/>
              <a:gd name="connsiteY7" fmla="*/ 90872 h 5009322"/>
              <a:gd name="connsiteX8" fmla="*/ 737666 w 3509263"/>
              <a:gd name="connsiteY8" fmla="*/ 0 h 5009322"/>
              <a:gd name="connsiteX9" fmla="*/ 397553 w 3509263"/>
              <a:gd name="connsiteY9" fmla="*/ 157556 h 5009322"/>
              <a:gd name="connsiteX10" fmla="*/ 0 w 3509263"/>
              <a:gd name="connsiteY10" fmla="*/ 538314 h 5009322"/>
              <a:gd name="connsiteX0" fmla="*/ 0 w 3509263"/>
              <a:gd name="connsiteY0" fmla="*/ 865832 h 5336840"/>
              <a:gd name="connsiteX1" fmla="*/ 1952681 w 3509263"/>
              <a:gd name="connsiteY1" fmla="*/ 2824718 h 5336840"/>
              <a:gd name="connsiteX2" fmla="*/ 10689 w 3509263"/>
              <a:gd name="connsiteY2" fmla="*/ 4791607 h 5336840"/>
              <a:gd name="connsiteX3" fmla="*/ 430973 w 3509263"/>
              <a:gd name="connsiteY3" fmla="*/ 5234609 h 5336840"/>
              <a:gd name="connsiteX4" fmla="*/ 771743 w 3509263"/>
              <a:gd name="connsiteY4" fmla="*/ 5336840 h 5336840"/>
              <a:gd name="connsiteX5" fmla="*/ 1135231 w 3509263"/>
              <a:gd name="connsiteY5" fmla="*/ 5211891 h 5336840"/>
              <a:gd name="connsiteX6" fmla="*/ 3509263 w 3509263"/>
              <a:gd name="connsiteY6" fmla="*/ 2837858 h 5336840"/>
              <a:gd name="connsiteX7" fmla="*/ 1078436 w 3509263"/>
              <a:gd name="connsiteY7" fmla="*/ 418390 h 5336840"/>
              <a:gd name="connsiteX8" fmla="*/ 737666 w 3509263"/>
              <a:gd name="connsiteY8" fmla="*/ 327518 h 5336840"/>
              <a:gd name="connsiteX9" fmla="*/ 397553 w 3509263"/>
              <a:gd name="connsiteY9" fmla="*/ 485074 h 5336840"/>
              <a:gd name="connsiteX10" fmla="*/ 0 w 3509263"/>
              <a:gd name="connsiteY10" fmla="*/ 865832 h 5336840"/>
              <a:gd name="connsiteX0" fmla="*/ 0 w 3509263"/>
              <a:gd name="connsiteY0" fmla="*/ 549428 h 5020436"/>
              <a:gd name="connsiteX1" fmla="*/ 1952681 w 3509263"/>
              <a:gd name="connsiteY1" fmla="*/ 2508314 h 5020436"/>
              <a:gd name="connsiteX2" fmla="*/ 10689 w 3509263"/>
              <a:gd name="connsiteY2" fmla="*/ 4475203 h 5020436"/>
              <a:gd name="connsiteX3" fmla="*/ 430973 w 3509263"/>
              <a:gd name="connsiteY3" fmla="*/ 4918205 h 5020436"/>
              <a:gd name="connsiteX4" fmla="*/ 771743 w 3509263"/>
              <a:gd name="connsiteY4" fmla="*/ 5020436 h 5020436"/>
              <a:gd name="connsiteX5" fmla="*/ 1135231 w 3509263"/>
              <a:gd name="connsiteY5" fmla="*/ 4895487 h 5020436"/>
              <a:gd name="connsiteX6" fmla="*/ 3509263 w 3509263"/>
              <a:gd name="connsiteY6" fmla="*/ 2521454 h 5020436"/>
              <a:gd name="connsiteX7" fmla="*/ 1078436 w 3509263"/>
              <a:gd name="connsiteY7" fmla="*/ 101986 h 5020436"/>
              <a:gd name="connsiteX8" fmla="*/ 737666 w 3509263"/>
              <a:gd name="connsiteY8" fmla="*/ 11114 h 5020436"/>
              <a:gd name="connsiteX9" fmla="*/ 397553 w 3509263"/>
              <a:gd name="connsiteY9" fmla="*/ 168670 h 5020436"/>
              <a:gd name="connsiteX10" fmla="*/ 0 w 3509263"/>
              <a:gd name="connsiteY10" fmla="*/ 549428 h 5020436"/>
              <a:gd name="connsiteX0" fmla="*/ 0 w 3509263"/>
              <a:gd name="connsiteY0" fmla="*/ 549428 h 5020436"/>
              <a:gd name="connsiteX1" fmla="*/ 1952681 w 3509263"/>
              <a:gd name="connsiteY1" fmla="*/ 2508314 h 5020436"/>
              <a:gd name="connsiteX2" fmla="*/ 10689 w 3509263"/>
              <a:gd name="connsiteY2" fmla="*/ 4475203 h 5020436"/>
              <a:gd name="connsiteX3" fmla="*/ 430973 w 3509263"/>
              <a:gd name="connsiteY3" fmla="*/ 4918205 h 5020436"/>
              <a:gd name="connsiteX4" fmla="*/ 771743 w 3509263"/>
              <a:gd name="connsiteY4" fmla="*/ 5020436 h 5020436"/>
              <a:gd name="connsiteX5" fmla="*/ 1135231 w 3509263"/>
              <a:gd name="connsiteY5" fmla="*/ 4895487 h 5020436"/>
              <a:gd name="connsiteX6" fmla="*/ 3509263 w 3509263"/>
              <a:gd name="connsiteY6" fmla="*/ 2521454 h 5020436"/>
              <a:gd name="connsiteX7" fmla="*/ 1078436 w 3509263"/>
              <a:gd name="connsiteY7" fmla="*/ 101986 h 5020436"/>
              <a:gd name="connsiteX8" fmla="*/ 737666 w 3509263"/>
              <a:gd name="connsiteY8" fmla="*/ 11114 h 5020436"/>
              <a:gd name="connsiteX9" fmla="*/ 397553 w 3509263"/>
              <a:gd name="connsiteY9" fmla="*/ 168670 h 5020436"/>
              <a:gd name="connsiteX10" fmla="*/ 0 w 3509263"/>
              <a:gd name="connsiteY10" fmla="*/ 549428 h 5020436"/>
              <a:gd name="connsiteX0" fmla="*/ 0 w 3509263"/>
              <a:gd name="connsiteY0" fmla="*/ 542840 h 5013848"/>
              <a:gd name="connsiteX1" fmla="*/ 1952681 w 3509263"/>
              <a:gd name="connsiteY1" fmla="*/ 2501726 h 5013848"/>
              <a:gd name="connsiteX2" fmla="*/ 10689 w 3509263"/>
              <a:gd name="connsiteY2" fmla="*/ 4468615 h 5013848"/>
              <a:gd name="connsiteX3" fmla="*/ 430973 w 3509263"/>
              <a:gd name="connsiteY3" fmla="*/ 4911617 h 5013848"/>
              <a:gd name="connsiteX4" fmla="*/ 771743 w 3509263"/>
              <a:gd name="connsiteY4" fmla="*/ 5013848 h 5013848"/>
              <a:gd name="connsiteX5" fmla="*/ 1135231 w 3509263"/>
              <a:gd name="connsiteY5" fmla="*/ 4888899 h 5013848"/>
              <a:gd name="connsiteX6" fmla="*/ 3509263 w 3509263"/>
              <a:gd name="connsiteY6" fmla="*/ 2514866 h 5013848"/>
              <a:gd name="connsiteX7" fmla="*/ 1117296 w 3509263"/>
              <a:gd name="connsiteY7" fmla="*/ 134923 h 5013848"/>
              <a:gd name="connsiteX8" fmla="*/ 737666 w 3509263"/>
              <a:gd name="connsiteY8" fmla="*/ 4526 h 5013848"/>
              <a:gd name="connsiteX9" fmla="*/ 397553 w 3509263"/>
              <a:gd name="connsiteY9" fmla="*/ 162082 h 5013848"/>
              <a:gd name="connsiteX10" fmla="*/ 0 w 3509263"/>
              <a:gd name="connsiteY10" fmla="*/ 542840 h 5013848"/>
              <a:gd name="connsiteX0" fmla="*/ 0 w 3509263"/>
              <a:gd name="connsiteY0" fmla="*/ 526104 h 4997112"/>
              <a:gd name="connsiteX1" fmla="*/ 1952681 w 3509263"/>
              <a:gd name="connsiteY1" fmla="*/ 2484990 h 4997112"/>
              <a:gd name="connsiteX2" fmla="*/ 10689 w 3509263"/>
              <a:gd name="connsiteY2" fmla="*/ 4451879 h 4997112"/>
              <a:gd name="connsiteX3" fmla="*/ 430973 w 3509263"/>
              <a:gd name="connsiteY3" fmla="*/ 4894881 h 4997112"/>
              <a:gd name="connsiteX4" fmla="*/ 771743 w 3509263"/>
              <a:gd name="connsiteY4" fmla="*/ 4997112 h 4997112"/>
              <a:gd name="connsiteX5" fmla="*/ 1135231 w 3509263"/>
              <a:gd name="connsiteY5" fmla="*/ 4872163 h 4997112"/>
              <a:gd name="connsiteX6" fmla="*/ 3509263 w 3509263"/>
              <a:gd name="connsiteY6" fmla="*/ 2498130 h 4997112"/>
              <a:gd name="connsiteX7" fmla="*/ 1117296 w 3509263"/>
              <a:gd name="connsiteY7" fmla="*/ 118187 h 4997112"/>
              <a:gd name="connsiteX8" fmla="*/ 753426 w 3509263"/>
              <a:gd name="connsiteY8" fmla="*/ 4526 h 4997112"/>
              <a:gd name="connsiteX9" fmla="*/ 397553 w 3509263"/>
              <a:gd name="connsiteY9" fmla="*/ 145346 h 4997112"/>
              <a:gd name="connsiteX10" fmla="*/ 0 w 3509263"/>
              <a:gd name="connsiteY10" fmla="*/ 526104 h 4997112"/>
              <a:gd name="connsiteX0" fmla="*/ 0 w 3500203"/>
              <a:gd name="connsiteY0" fmla="*/ 531610 h 4997112"/>
              <a:gd name="connsiteX1" fmla="*/ 1943621 w 3500203"/>
              <a:gd name="connsiteY1" fmla="*/ 2484990 h 4997112"/>
              <a:gd name="connsiteX2" fmla="*/ 1629 w 3500203"/>
              <a:gd name="connsiteY2" fmla="*/ 4451879 h 4997112"/>
              <a:gd name="connsiteX3" fmla="*/ 421913 w 3500203"/>
              <a:gd name="connsiteY3" fmla="*/ 4894881 h 4997112"/>
              <a:gd name="connsiteX4" fmla="*/ 762683 w 3500203"/>
              <a:gd name="connsiteY4" fmla="*/ 4997112 h 4997112"/>
              <a:gd name="connsiteX5" fmla="*/ 1126171 w 3500203"/>
              <a:gd name="connsiteY5" fmla="*/ 4872163 h 4997112"/>
              <a:gd name="connsiteX6" fmla="*/ 3500203 w 3500203"/>
              <a:gd name="connsiteY6" fmla="*/ 2498130 h 4997112"/>
              <a:gd name="connsiteX7" fmla="*/ 1108236 w 3500203"/>
              <a:gd name="connsiteY7" fmla="*/ 118187 h 4997112"/>
              <a:gd name="connsiteX8" fmla="*/ 744366 w 3500203"/>
              <a:gd name="connsiteY8" fmla="*/ 4526 h 4997112"/>
              <a:gd name="connsiteX9" fmla="*/ 388493 w 3500203"/>
              <a:gd name="connsiteY9" fmla="*/ 145346 h 4997112"/>
              <a:gd name="connsiteX10" fmla="*/ 0 w 3500203"/>
              <a:gd name="connsiteY10" fmla="*/ 531610 h 4997112"/>
              <a:gd name="connsiteX0" fmla="*/ 0 w 3500203"/>
              <a:gd name="connsiteY0" fmla="*/ 531610 h 4997112"/>
              <a:gd name="connsiteX1" fmla="*/ 1943621 w 3500203"/>
              <a:gd name="connsiteY1" fmla="*/ 2484990 h 4997112"/>
              <a:gd name="connsiteX2" fmla="*/ 1629 w 3500203"/>
              <a:gd name="connsiteY2" fmla="*/ 4451879 h 4997112"/>
              <a:gd name="connsiteX3" fmla="*/ 421913 w 3500203"/>
              <a:gd name="connsiteY3" fmla="*/ 4894881 h 4997112"/>
              <a:gd name="connsiteX4" fmla="*/ 762683 w 3500203"/>
              <a:gd name="connsiteY4" fmla="*/ 4997112 h 4997112"/>
              <a:gd name="connsiteX5" fmla="*/ 1126171 w 3500203"/>
              <a:gd name="connsiteY5" fmla="*/ 4872163 h 4997112"/>
              <a:gd name="connsiteX6" fmla="*/ 3500203 w 3500203"/>
              <a:gd name="connsiteY6" fmla="*/ 2498130 h 4997112"/>
              <a:gd name="connsiteX7" fmla="*/ 1108236 w 3500203"/>
              <a:gd name="connsiteY7" fmla="*/ 118187 h 4997112"/>
              <a:gd name="connsiteX8" fmla="*/ 744366 w 3500203"/>
              <a:gd name="connsiteY8" fmla="*/ 4526 h 4997112"/>
              <a:gd name="connsiteX9" fmla="*/ 388493 w 3500203"/>
              <a:gd name="connsiteY9" fmla="*/ 145346 h 4997112"/>
              <a:gd name="connsiteX10" fmla="*/ 0 w 3500203"/>
              <a:gd name="connsiteY10" fmla="*/ 531610 h 4997112"/>
              <a:gd name="connsiteX0" fmla="*/ 0 w 3500203"/>
              <a:gd name="connsiteY0" fmla="*/ 531610 h 4997112"/>
              <a:gd name="connsiteX1" fmla="*/ 1943621 w 3500203"/>
              <a:gd name="connsiteY1" fmla="*/ 2484990 h 4997112"/>
              <a:gd name="connsiteX2" fmla="*/ 1629 w 3500203"/>
              <a:gd name="connsiteY2" fmla="*/ 4451879 h 4997112"/>
              <a:gd name="connsiteX3" fmla="*/ 421913 w 3500203"/>
              <a:gd name="connsiteY3" fmla="*/ 4894881 h 4997112"/>
              <a:gd name="connsiteX4" fmla="*/ 762683 w 3500203"/>
              <a:gd name="connsiteY4" fmla="*/ 4997112 h 4997112"/>
              <a:gd name="connsiteX5" fmla="*/ 1126171 w 3500203"/>
              <a:gd name="connsiteY5" fmla="*/ 4872163 h 4997112"/>
              <a:gd name="connsiteX6" fmla="*/ 3500203 w 3500203"/>
              <a:gd name="connsiteY6" fmla="*/ 2498130 h 4997112"/>
              <a:gd name="connsiteX7" fmla="*/ 1108236 w 3500203"/>
              <a:gd name="connsiteY7" fmla="*/ 118187 h 4997112"/>
              <a:gd name="connsiteX8" fmla="*/ 744366 w 3500203"/>
              <a:gd name="connsiteY8" fmla="*/ 4526 h 4997112"/>
              <a:gd name="connsiteX9" fmla="*/ 388493 w 3500203"/>
              <a:gd name="connsiteY9" fmla="*/ 145346 h 4997112"/>
              <a:gd name="connsiteX10" fmla="*/ 0 w 3500203"/>
              <a:gd name="connsiteY10" fmla="*/ 531610 h 4997112"/>
              <a:gd name="connsiteX0" fmla="*/ 0 w 3500203"/>
              <a:gd name="connsiteY0" fmla="*/ 531610 h 4997112"/>
              <a:gd name="connsiteX1" fmla="*/ 1943621 w 3500203"/>
              <a:gd name="connsiteY1" fmla="*/ 2484990 h 4997112"/>
              <a:gd name="connsiteX2" fmla="*/ 1629 w 3500203"/>
              <a:gd name="connsiteY2" fmla="*/ 4451879 h 4997112"/>
              <a:gd name="connsiteX3" fmla="*/ 421913 w 3500203"/>
              <a:gd name="connsiteY3" fmla="*/ 4894881 h 4997112"/>
              <a:gd name="connsiteX4" fmla="*/ 762683 w 3500203"/>
              <a:gd name="connsiteY4" fmla="*/ 4997112 h 4997112"/>
              <a:gd name="connsiteX5" fmla="*/ 1126171 w 3500203"/>
              <a:gd name="connsiteY5" fmla="*/ 4872163 h 4997112"/>
              <a:gd name="connsiteX6" fmla="*/ 3500203 w 3500203"/>
              <a:gd name="connsiteY6" fmla="*/ 2498130 h 4997112"/>
              <a:gd name="connsiteX7" fmla="*/ 1108236 w 3500203"/>
              <a:gd name="connsiteY7" fmla="*/ 118187 h 4997112"/>
              <a:gd name="connsiteX8" fmla="*/ 744366 w 3500203"/>
              <a:gd name="connsiteY8" fmla="*/ 4526 h 4997112"/>
              <a:gd name="connsiteX9" fmla="*/ 388493 w 3500203"/>
              <a:gd name="connsiteY9" fmla="*/ 145346 h 4997112"/>
              <a:gd name="connsiteX10" fmla="*/ 0 w 3500203"/>
              <a:gd name="connsiteY10" fmla="*/ 531610 h 4997112"/>
              <a:gd name="connsiteX0" fmla="*/ 0 w 3500203"/>
              <a:gd name="connsiteY0" fmla="*/ 531610 h 4997112"/>
              <a:gd name="connsiteX1" fmla="*/ 1943621 w 3500203"/>
              <a:gd name="connsiteY1" fmla="*/ 2484990 h 4997112"/>
              <a:gd name="connsiteX2" fmla="*/ 1629 w 3500203"/>
              <a:gd name="connsiteY2" fmla="*/ 4451879 h 4997112"/>
              <a:gd name="connsiteX3" fmla="*/ 421913 w 3500203"/>
              <a:gd name="connsiteY3" fmla="*/ 4894881 h 4997112"/>
              <a:gd name="connsiteX4" fmla="*/ 762683 w 3500203"/>
              <a:gd name="connsiteY4" fmla="*/ 4997112 h 4997112"/>
              <a:gd name="connsiteX5" fmla="*/ 1126171 w 3500203"/>
              <a:gd name="connsiteY5" fmla="*/ 4872163 h 4997112"/>
              <a:gd name="connsiteX6" fmla="*/ 3500203 w 3500203"/>
              <a:gd name="connsiteY6" fmla="*/ 2498130 h 4997112"/>
              <a:gd name="connsiteX7" fmla="*/ 1108236 w 3500203"/>
              <a:gd name="connsiteY7" fmla="*/ 118187 h 4997112"/>
              <a:gd name="connsiteX8" fmla="*/ 744366 w 3500203"/>
              <a:gd name="connsiteY8" fmla="*/ 4526 h 4997112"/>
              <a:gd name="connsiteX9" fmla="*/ 388493 w 3500203"/>
              <a:gd name="connsiteY9" fmla="*/ 145346 h 4997112"/>
              <a:gd name="connsiteX10" fmla="*/ 0 w 3500203"/>
              <a:gd name="connsiteY10" fmla="*/ 531610 h 4997112"/>
              <a:gd name="connsiteX0" fmla="*/ 0 w 3500203"/>
              <a:gd name="connsiteY0" fmla="*/ 531610 h 4997112"/>
              <a:gd name="connsiteX1" fmla="*/ 1964742 w 3500203"/>
              <a:gd name="connsiteY1" fmla="*/ 2502390 h 4997112"/>
              <a:gd name="connsiteX2" fmla="*/ 1629 w 3500203"/>
              <a:gd name="connsiteY2" fmla="*/ 4451879 h 4997112"/>
              <a:gd name="connsiteX3" fmla="*/ 421913 w 3500203"/>
              <a:gd name="connsiteY3" fmla="*/ 4894881 h 4997112"/>
              <a:gd name="connsiteX4" fmla="*/ 762683 w 3500203"/>
              <a:gd name="connsiteY4" fmla="*/ 4997112 h 4997112"/>
              <a:gd name="connsiteX5" fmla="*/ 1126171 w 3500203"/>
              <a:gd name="connsiteY5" fmla="*/ 4872163 h 4997112"/>
              <a:gd name="connsiteX6" fmla="*/ 3500203 w 3500203"/>
              <a:gd name="connsiteY6" fmla="*/ 2498130 h 4997112"/>
              <a:gd name="connsiteX7" fmla="*/ 1108236 w 3500203"/>
              <a:gd name="connsiteY7" fmla="*/ 118187 h 4997112"/>
              <a:gd name="connsiteX8" fmla="*/ 744366 w 3500203"/>
              <a:gd name="connsiteY8" fmla="*/ 4526 h 4997112"/>
              <a:gd name="connsiteX9" fmla="*/ 388493 w 3500203"/>
              <a:gd name="connsiteY9" fmla="*/ 145346 h 4997112"/>
              <a:gd name="connsiteX10" fmla="*/ 0 w 3500203"/>
              <a:gd name="connsiteY10" fmla="*/ 531610 h 4997112"/>
              <a:gd name="connsiteX0" fmla="*/ 5110 w 3505313"/>
              <a:gd name="connsiteY0" fmla="*/ 531610 h 4997112"/>
              <a:gd name="connsiteX1" fmla="*/ 1969852 w 3505313"/>
              <a:gd name="connsiteY1" fmla="*/ 2502390 h 4997112"/>
              <a:gd name="connsiteX2" fmla="*/ 0 w 3505313"/>
              <a:gd name="connsiteY2" fmla="*/ 4481321 h 4997112"/>
              <a:gd name="connsiteX3" fmla="*/ 427023 w 3505313"/>
              <a:gd name="connsiteY3" fmla="*/ 4894881 h 4997112"/>
              <a:gd name="connsiteX4" fmla="*/ 767793 w 3505313"/>
              <a:gd name="connsiteY4" fmla="*/ 4997112 h 4997112"/>
              <a:gd name="connsiteX5" fmla="*/ 1131281 w 3505313"/>
              <a:gd name="connsiteY5" fmla="*/ 4872163 h 4997112"/>
              <a:gd name="connsiteX6" fmla="*/ 3505313 w 3505313"/>
              <a:gd name="connsiteY6" fmla="*/ 2498130 h 4997112"/>
              <a:gd name="connsiteX7" fmla="*/ 1113346 w 3505313"/>
              <a:gd name="connsiteY7" fmla="*/ 118187 h 4997112"/>
              <a:gd name="connsiteX8" fmla="*/ 749476 w 3505313"/>
              <a:gd name="connsiteY8" fmla="*/ 4526 h 4997112"/>
              <a:gd name="connsiteX9" fmla="*/ 393603 w 3505313"/>
              <a:gd name="connsiteY9" fmla="*/ 145346 h 4997112"/>
              <a:gd name="connsiteX10" fmla="*/ 5110 w 3505313"/>
              <a:gd name="connsiteY10" fmla="*/ 531610 h 4997112"/>
              <a:gd name="connsiteX0" fmla="*/ 5110 w 3505313"/>
              <a:gd name="connsiteY0" fmla="*/ 531610 h 5288660"/>
              <a:gd name="connsiteX1" fmla="*/ 1969852 w 3505313"/>
              <a:gd name="connsiteY1" fmla="*/ 2502390 h 5288660"/>
              <a:gd name="connsiteX2" fmla="*/ 0 w 3505313"/>
              <a:gd name="connsiteY2" fmla="*/ 4481321 h 5288660"/>
              <a:gd name="connsiteX3" fmla="*/ 427023 w 3505313"/>
              <a:gd name="connsiteY3" fmla="*/ 4894881 h 5288660"/>
              <a:gd name="connsiteX4" fmla="*/ 767793 w 3505313"/>
              <a:gd name="connsiteY4" fmla="*/ 4997112 h 5288660"/>
              <a:gd name="connsiteX5" fmla="*/ 1131281 w 3505313"/>
              <a:gd name="connsiteY5" fmla="*/ 4872163 h 5288660"/>
              <a:gd name="connsiteX6" fmla="*/ 3505313 w 3505313"/>
              <a:gd name="connsiteY6" fmla="*/ 2498130 h 5288660"/>
              <a:gd name="connsiteX7" fmla="*/ 1113346 w 3505313"/>
              <a:gd name="connsiteY7" fmla="*/ 118187 h 5288660"/>
              <a:gd name="connsiteX8" fmla="*/ 749476 w 3505313"/>
              <a:gd name="connsiteY8" fmla="*/ 4526 h 5288660"/>
              <a:gd name="connsiteX9" fmla="*/ 393603 w 3505313"/>
              <a:gd name="connsiteY9" fmla="*/ 145346 h 5288660"/>
              <a:gd name="connsiteX10" fmla="*/ 5110 w 3505313"/>
              <a:gd name="connsiteY10" fmla="*/ 531610 h 5288660"/>
              <a:gd name="connsiteX0" fmla="*/ 5110 w 3505313"/>
              <a:gd name="connsiteY0" fmla="*/ 531610 h 5000898"/>
              <a:gd name="connsiteX1" fmla="*/ 1969852 w 3505313"/>
              <a:gd name="connsiteY1" fmla="*/ 2502390 h 5000898"/>
              <a:gd name="connsiteX2" fmla="*/ 0 w 3505313"/>
              <a:gd name="connsiteY2" fmla="*/ 4481321 h 5000898"/>
              <a:gd name="connsiteX3" fmla="*/ 427023 w 3505313"/>
              <a:gd name="connsiteY3" fmla="*/ 4894881 h 5000898"/>
              <a:gd name="connsiteX4" fmla="*/ 767793 w 3505313"/>
              <a:gd name="connsiteY4" fmla="*/ 4997112 h 5000898"/>
              <a:gd name="connsiteX5" fmla="*/ 1131281 w 3505313"/>
              <a:gd name="connsiteY5" fmla="*/ 4872163 h 5000898"/>
              <a:gd name="connsiteX6" fmla="*/ 3505313 w 3505313"/>
              <a:gd name="connsiteY6" fmla="*/ 2498130 h 5000898"/>
              <a:gd name="connsiteX7" fmla="*/ 1113346 w 3505313"/>
              <a:gd name="connsiteY7" fmla="*/ 118187 h 5000898"/>
              <a:gd name="connsiteX8" fmla="*/ 749476 w 3505313"/>
              <a:gd name="connsiteY8" fmla="*/ 4526 h 5000898"/>
              <a:gd name="connsiteX9" fmla="*/ 393603 w 3505313"/>
              <a:gd name="connsiteY9" fmla="*/ 145346 h 5000898"/>
              <a:gd name="connsiteX10" fmla="*/ 5110 w 3505313"/>
              <a:gd name="connsiteY10" fmla="*/ 531610 h 5000898"/>
              <a:gd name="connsiteX0" fmla="*/ 5110 w 3505313"/>
              <a:gd name="connsiteY0" fmla="*/ 531610 h 5007261"/>
              <a:gd name="connsiteX1" fmla="*/ 1969852 w 3505313"/>
              <a:gd name="connsiteY1" fmla="*/ 2502390 h 5007261"/>
              <a:gd name="connsiteX2" fmla="*/ 0 w 3505313"/>
              <a:gd name="connsiteY2" fmla="*/ 4481321 h 5007261"/>
              <a:gd name="connsiteX3" fmla="*/ 427023 w 3505313"/>
              <a:gd name="connsiteY3" fmla="*/ 4894881 h 5007261"/>
              <a:gd name="connsiteX4" fmla="*/ 787503 w 3505313"/>
              <a:gd name="connsiteY4" fmla="*/ 5003475 h 5007261"/>
              <a:gd name="connsiteX5" fmla="*/ 1131281 w 3505313"/>
              <a:gd name="connsiteY5" fmla="*/ 4872163 h 5007261"/>
              <a:gd name="connsiteX6" fmla="*/ 3505313 w 3505313"/>
              <a:gd name="connsiteY6" fmla="*/ 2498130 h 5007261"/>
              <a:gd name="connsiteX7" fmla="*/ 1113346 w 3505313"/>
              <a:gd name="connsiteY7" fmla="*/ 118187 h 5007261"/>
              <a:gd name="connsiteX8" fmla="*/ 749476 w 3505313"/>
              <a:gd name="connsiteY8" fmla="*/ 4526 h 5007261"/>
              <a:gd name="connsiteX9" fmla="*/ 393603 w 3505313"/>
              <a:gd name="connsiteY9" fmla="*/ 145346 h 5007261"/>
              <a:gd name="connsiteX10" fmla="*/ 5110 w 3505313"/>
              <a:gd name="connsiteY10" fmla="*/ 531610 h 5007261"/>
              <a:gd name="connsiteX0" fmla="*/ 5110 w 3505313"/>
              <a:gd name="connsiteY0" fmla="*/ 531610 h 5007261"/>
              <a:gd name="connsiteX1" fmla="*/ 1969852 w 3505313"/>
              <a:gd name="connsiteY1" fmla="*/ 2502390 h 5007261"/>
              <a:gd name="connsiteX2" fmla="*/ 0 w 3505313"/>
              <a:gd name="connsiteY2" fmla="*/ 4481321 h 5007261"/>
              <a:gd name="connsiteX3" fmla="*/ 427023 w 3505313"/>
              <a:gd name="connsiteY3" fmla="*/ 4894881 h 5007261"/>
              <a:gd name="connsiteX4" fmla="*/ 787503 w 3505313"/>
              <a:gd name="connsiteY4" fmla="*/ 5003475 h 5007261"/>
              <a:gd name="connsiteX5" fmla="*/ 1131281 w 3505313"/>
              <a:gd name="connsiteY5" fmla="*/ 4872163 h 5007261"/>
              <a:gd name="connsiteX6" fmla="*/ 3505313 w 3505313"/>
              <a:gd name="connsiteY6" fmla="*/ 2498130 h 5007261"/>
              <a:gd name="connsiteX7" fmla="*/ 1113346 w 3505313"/>
              <a:gd name="connsiteY7" fmla="*/ 118187 h 5007261"/>
              <a:gd name="connsiteX8" fmla="*/ 749476 w 3505313"/>
              <a:gd name="connsiteY8" fmla="*/ 4526 h 5007261"/>
              <a:gd name="connsiteX9" fmla="*/ 393603 w 3505313"/>
              <a:gd name="connsiteY9" fmla="*/ 145346 h 5007261"/>
              <a:gd name="connsiteX10" fmla="*/ 5110 w 3505313"/>
              <a:gd name="connsiteY10" fmla="*/ 531610 h 5007261"/>
              <a:gd name="connsiteX0" fmla="*/ 5110 w 3505313"/>
              <a:gd name="connsiteY0" fmla="*/ 531610 h 5007261"/>
              <a:gd name="connsiteX1" fmla="*/ 1969852 w 3505313"/>
              <a:gd name="connsiteY1" fmla="*/ 2502390 h 5007261"/>
              <a:gd name="connsiteX2" fmla="*/ 0 w 3505313"/>
              <a:gd name="connsiteY2" fmla="*/ 4481321 h 5007261"/>
              <a:gd name="connsiteX3" fmla="*/ 427023 w 3505313"/>
              <a:gd name="connsiteY3" fmla="*/ 4894881 h 5007261"/>
              <a:gd name="connsiteX4" fmla="*/ 787503 w 3505313"/>
              <a:gd name="connsiteY4" fmla="*/ 5003475 h 5007261"/>
              <a:gd name="connsiteX5" fmla="*/ 1131281 w 3505313"/>
              <a:gd name="connsiteY5" fmla="*/ 4872163 h 5007261"/>
              <a:gd name="connsiteX6" fmla="*/ 3505313 w 3505313"/>
              <a:gd name="connsiteY6" fmla="*/ 2498130 h 5007261"/>
              <a:gd name="connsiteX7" fmla="*/ 1113346 w 3505313"/>
              <a:gd name="connsiteY7" fmla="*/ 118187 h 5007261"/>
              <a:gd name="connsiteX8" fmla="*/ 749476 w 3505313"/>
              <a:gd name="connsiteY8" fmla="*/ 4526 h 5007261"/>
              <a:gd name="connsiteX9" fmla="*/ 393603 w 3505313"/>
              <a:gd name="connsiteY9" fmla="*/ 145346 h 5007261"/>
              <a:gd name="connsiteX10" fmla="*/ 5110 w 3505313"/>
              <a:gd name="connsiteY10" fmla="*/ 531610 h 5007261"/>
              <a:gd name="connsiteX0" fmla="*/ 5110 w 3505313"/>
              <a:gd name="connsiteY0" fmla="*/ 529652 h 5005303"/>
              <a:gd name="connsiteX1" fmla="*/ 1969852 w 3505313"/>
              <a:gd name="connsiteY1" fmla="*/ 2500432 h 5005303"/>
              <a:gd name="connsiteX2" fmla="*/ 0 w 3505313"/>
              <a:gd name="connsiteY2" fmla="*/ 4479363 h 5005303"/>
              <a:gd name="connsiteX3" fmla="*/ 427023 w 3505313"/>
              <a:gd name="connsiteY3" fmla="*/ 4892923 h 5005303"/>
              <a:gd name="connsiteX4" fmla="*/ 787503 w 3505313"/>
              <a:gd name="connsiteY4" fmla="*/ 5001517 h 5005303"/>
              <a:gd name="connsiteX5" fmla="*/ 1131281 w 3505313"/>
              <a:gd name="connsiteY5" fmla="*/ 4870205 h 5005303"/>
              <a:gd name="connsiteX6" fmla="*/ 3505313 w 3505313"/>
              <a:gd name="connsiteY6" fmla="*/ 2496172 h 5005303"/>
              <a:gd name="connsiteX7" fmla="*/ 1160106 w 3505313"/>
              <a:gd name="connsiteY7" fmla="*/ 158794 h 5005303"/>
              <a:gd name="connsiteX8" fmla="*/ 749476 w 3505313"/>
              <a:gd name="connsiteY8" fmla="*/ 2568 h 5005303"/>
              <a:gd name="connsiteX9" fmla="*/ 393603 w 3505313"/>
              <a:gd name="connsiteY9" fmla="*/ 143388 h 5005303"/>
              <a:gd name="connsiteX10" fmla="*/ 5110 w 3505313"/>
              <a:gd name="connsiteY10" fmla="*/ 529652 h 5005303"/>
              <a:gd name="connsiteX0" fmla="*/ 5110 w 3505313"/>
              <a:gd name="connsiteY0" fmla="*/ 532666 h 5008317"/>
              <a:gd name="connsiteX1" fmla="*/ 1969852 w 3505313"/>
              <a:gd name="connsiteY1" fmla="*/ 2503446 h 5008317"/>
              <a:gd name="connsiteX2" fmla="*/ 0 w 3505313"/>
              <a:gd name="connsiteY2" fmla="*/ 4482377 h 5008317"/>
              <a:gd name="connsiteX3" fmla="*/ 427023 w 3505313"/>
              <a:gd name="connsiteY3" fmla="*/ 4895937 h 5008317"/>
              <a:gd name="connsiteX4" fmla="*/ 787503 w 3505313"/>
              <a:gd name="connsiteY4" fmla="*/ 5004531 h 5008317"/>
              <a:gd name="connsiteX5" fmla="*/ 1131281 w 3505313"/>
              <a:gd name="connsiteY5" fmla="*/ 4873219 h 5008317"/>
              <a:gd name="connsiteX6" fmla="*/ 3505313 w 3505313"/>
              <a:gd name="connsiteY6" fmla="*/ 2499186 h 5008317"/>
              <a:gd name="connsiteX7" fmla="*/ 1160106 w 3505313"/>
              <a:gd name="connsiteY7" fmla="*/ 161808 h 5008317"/>
              <a:gd name="connsiteX8" fmla="*/ 796836 w 3505313"/>
              <a:gd name="connsiteY8" fmla="*/ 2568 h 5008317"/>
              <a:gd name="connsiteX9" fmla="*/ 393603 w 3505313"/>
              <a:gd name="connsiteY9" fmla="*/ 146402 h 5008317"/>
              <a:gd name="connsiteX10" fmla="*/ 5110 w 3505313"/>
              <a:gd name="connsiteY10" fmla="*/ 532666 h 5008317"/>
              <a:gd name="connsiteX0" fmla="*/ 5110 w 3505313"/>
              <a:gd name="connsiteY0" fmla="*/ 532416 h 5008067"/>
              <a:gd name="connsiteX1" fmla="*/ 1969852 w 3505313"/>
              <a:gd name="connsiteY1" fmla="*/ 2503196 h 5008067"/>
              <a:gd name="connsiteX2" fmla="*/ 0 w 3505313"/>
              <a:gd name="connsiteY2" fmla="*/ 4482127 h 5008067"/>
              <a:gd name="connsiteX3" fmla="*/ 427023 w 3505313"/>
              <a:gd name="connsiteY3" fmla="*/ 4895687 h 5008067"/>
              <a:gd name="connsiteX4" fmla="*/ 787503 w 3505313"/>
              <a:gd name="connsiteY4" fmla="*/ 5004281 h 5008067"/>
              <a:gd name="connsiteX5" fmla="*/ 1131281 w 3505313"/>
              <a:gd name="connsiteY5" fmla="*/ 4872969 h 5008067"/>
              <a:gd name="connsiteX6" fmla="*/ 3505313 w 3505313"/>
              <a:gd name="connsiteY6" fmla="*/ 2498936 h 5008067"/>
              <a:gd name="connsiteX7" fmla="*/ 1160106 w 3505313"/>
              <a:gd name="connsiteY7" fmla="*/ 161558 h 5008067"/>
              <a:gd name="connsiteX8" fmla="*/ 796836 w 3505313"/>
              <a:gd name="connsiteY8" fmla="*/ 2318 h 5008067"/>
              <a:gd name="connsiteX9" fmla="*/ 393603 w 3505313"/>
              <a:gd name="connsiteY9" fmla="*/ 146152 h 5008067"/>
              <a:gd name="connsiteX10" fmla="*/ 5110 w 3505313"/>
              <a:gd name="connsiteY10" fmla="*/ 532416 h 5008067"/>
              <a:gd name="connsiteX0" fmla="*/ 5110 w 3505313"/>
              <a:gd name="connsiteY0" fmla="*/ 532666 h 5008317"/>
              <a:gd name="connsiteX1" fmla="*/ 1969852 w 3505313"/>
              <a:gd name="connsiteY1" fmla="*/ 2503446 h 5008317"/>
              <a:gd name="connsiteX2" fmla="*/ 0 w 3505313"/>
              <a:gd name="connsiteY2" fmla="*/ 4482377 h 5008317"/>
              <a:gd name="connsiteX3" fmla="*/ 427023 w 3505313"/>
              <a:gd name="connsiteY3" fmla="*/ 4895937 h 5008317"/>
              <a:gd name="connsiteX4" fmla="*/ 787503 w 3505313"/>
              <a:gd name="connsiteY4" fmla="*/ 5004531 h 5008317"/>
              <a:gd name="connsiteX5" fmla="*/ 1131281 w 3505313"/>
              <a:gd name="connsiteY5" fmla="*/ 4873219 h 5008317"/>
              <a:gd name="connsiteX6" fmla="*/ 3505313 w 3505313"/>
              <a:gd name="connsiteY6" fmla="*/ 2499186 h 5008317"/>
              <a:gd name="connsiteX7" fmla="*/ 1160106 w 3505313"/>
              <a:gd name="connsiteY7" fmla="*/ 161808 h 5008317"/>
              <a:gd name="connsiteX8" fmla="*/ 796836 w 3505313"/>
              <a:gd name="connsiteY8" fmla="*/ 2568 h 5008317"/>
              <a:gd name="connsiteX9" fmla="*/ 393603 w 3505313"/>
              <a:gd name="connsiteY9" fmla="*/ 146402 h 5008317"/>
              <a:gd name="connsiteX10" fmla="*/ 5110 w 3505313"/>
              <a:gd name="connsiteY10" fmla="*/ 532666 h 5008317"/>
              <a:gd name="connsiteX0" fmla="*/ 5110 w 3505313"/>
              <a:gd name="connsiteY0" fmla="*/ 532666 h 5008317"/>
              <a:gd name="connsiteX1" fmla="*/ 1969852 w 3505313"/>
              <a:gd name="connsiteY1" fmla="*/ 2503446 h 5008317"/>
              <a:gd name="connsiteX2" fmla="*/ 0 w 3505313"/>
              <a:gd name="connsiteY2" fmla="*/ 4482377 h 5008317"/>
              <a:gd name="connsiteX3" fmla="*/ 427023 w 3505313"/>
              <a:gd name="connsiteY3" fmla="*/ 4895937 h 5008317"/>
              <a:gd name="connsiteX4" fmla="*/ 787503 w 3505313"/>
              <a:gd name="connsiteY4" fmla="*/ 5004531 h 5008317"/>
              <a:gd name="connsiteX5" fmla="*/ 1131281 w 3505313"/>
              <a:gd name="connsiteY5" fmla="*/ 4873219 h 5008317"/>
              <a:gd name="connsiteX6" fmla="*/ 3505313 w 3505313"/>
              <a:gd name="connsiteY6" fmla="*/ 2499186 h 5008317"/>
              <a:gd name="connsiteX7" fmla="*/ 1160106 w 3505313"/>
              <a:gd name="connsiteY7" fmla="*/ 161808 h 5008317"/>
              <a:gd name="connsiteX8" fmla="*/ 796836 w 3505313"/>
              <a:gd name="connsiteY8" fmla="*/ 2568 h 5008317"/>
              <a:gd name="connsiteX9" fmla="*/ 393603 w 3505313"/>
              <a:gd name="connsiteY9" fmla="*/ 146402 h 5008317"/>
              <a:gd name="connsiteX10" fmla="*/ 5110 w 3505313"/>
              <a:gd name="connsiteY10" fmla="*/ 532666 h 5008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505313" h="5008317">
                <a:moveTo>
                  <a:pt x="5110" y="532666"/>
                </a:moveTo>
                <a:lnTo>
                  <a:pt x="1969852" y="2503446"/>
                </a:lnTo>
                <a:lnTo>
                  <a:pt x="0" y="4482377"/>
                </a:lnTo>
                <a:lnTo>
                  <a:pt x="427023" y="4895937"/>
                </a:lnTo>
                <a:cubicBezTo>
                  <a:pt x="510281" y="4969426"/>
                  <a:pt x="670127" y="5008317"/>
                  <a:pt x="787503" y="5004531"/>
                </a:cubicBezTo>
                <a:cubicBezTo>
                  <a:pt x="904879" y="5000745"/>
                  <a:pt x="1004011" y="4978861"/>
                  <a:pt x="1131281" y="4873219"/>
                </a:cubicBezTo>
                <a:lnTo>
                  <a:pt x="3505313" y="2499186"/>
                </a:lnTo>
                <a:lnTo>
                  <a:pt x="1160106" y="161808"/>
                </a:lnTo>
                <a:cubicBezTo>
                  <a:pt x="1068649" y="89635"/>
                  <a:pt x="968345" y="5136"/>
                  <a:pt x="796836" y="2568"/>
                </a:cubicBezTo>
                <a:cubicBezTo>
                  <a:pt x="625327" y="0"/>
                  <a:pt x="475789" y="68559"/>
                  <a:pt x="393603" y="146402"/>
                </a:cubicBezTo>
                <a:lnTo>
                  <a:pt x="5110" y="532666"/>
                </a:lnTo>
                <a:close/>
              </a:path>
            </a:pathLst>
          </a:custGeom>
          <a:solidFill>
            <a:schemeClr val="accent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GB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 userDrawn="1"/>
        </p:nvSpPr>
        <p:spPr>
          <a:xfrm flipH="1">
            <a:off x="9162660" y="1037943"/>
            <a:ext cx="1627573" cy="2325438"/>
          </a:xfrm>
          <a:custGeom>
            <a:avLst/>
            <a:gdLst>
              <a:gd name="connsiteX0" fmla="*/ 0 w 3498574"/>
              <a:gd name="connsiteY0" fmla="*/ 533873 h 5009322"/>
              <a:gd name="connsiteX1" fmla="*/ 1965108 w 3498574"/>
              <a:gd name="connsiteY1" fmla="*/ 2498981 h 5009322"/>
              <a:gd name="connsiteX2" fmla="*/ 0 w 3498574"/>
              <a:gd name="connsiteY2" fmla="*/ 4464089 h 5009322"/>
              <a:gd name="connsiteX3" fmla="*/ 420284 w 3498574"/>
              <a:gd name="connsiteY3" fmla="*/ 4907091 h 5009322"/>
              <a:gd name="connsiteX4" fmla="*/ 761054 w 3498574"/>
              <a:gd name="connsiteY4" fmla="*/ 5009322 h 5009322"/>
              <a:gd name="connsiteX5" fmla="*/ 1124542 w 3498574"/>
              <a:gd name="connsiteY5" fmla="*/ 4884373 h 5009322"/>
              <a:gd name="connsiteX6" fmla="*/ 3498574 w 3498574"/>
              <a:gd name="connsiteY6" fmla="*/ 2510340 h 5009322"/>
              <a:gd name="connsiteX7" fmla="*/ 1067747 w 3498574"/>
              <a:gd name="connsiteY7" fmla="*/ 90872 h 5009322"/>
              <a:gd name="connsiteX8" fmla="*/ 726977 w 3498574"/>
              <a:gd name="connsiteY8" fmla="*/ 0 h 5009322"/>
              <a:gd name="connsiteX9" fmla="*/ 454361 w 3498574"/>
              <a:gd name="connsiteY9" fmla="*/ 102231 h 5009322"/>
              <a:gd name="connsiteX10" fmla="*/ 0 w 3498574"/>
              <a:gd name="connsiteY10" fmla="*/ 533873 h 5009322"/>
              <a:gd name="connsiteX0" fmla="*/ 0 w 3498574"/>
              <a:gd name="connsiteY0" fmla="*/ 533873 h 5009322"/>
              <a:gd name="connsiteX1" fmla="*/ 1953550 w 3498574"/>
              <a:gd name="connsiteY1" fmla="*/ 2482688 h 5009322"/>
              <a:gd name="connsiteX2" fmla="*/ 0 w 3498574"/>
              <a:gd name="connsiteY2" fmla="*/ 4464089 h 5009322"/>
              <a:gd name="connsiteX3" fmla="*/ 420284 w 3498574"/>
              <a:gd name="connsiteY3" fmla="*/ 4907091 h 5009322"/>
              <a:gd name="connsiteX4" fmla="*/ 761054 w 3498574"/>
              <a:gd name="connsiteY4" fmla="*/ 5009322 h 5009322"/>
              <a:gd name="connsiteX5" fmla="*/ 1124542 w 3498574"/>
              <a:gd name="connsiteY5" fmla="*/ 4884373 h 5009322"/>
              <a:gd name="connsiteX6" fmla="*/ 3498574 w 3498574"/>
              <a:gd name="connsiteY6" fmla="*/ 2510340 h 5009322"/>
              <a:gd name="connsiteX7" fmla="*/ 1067747 w 3498574"/>
              <a:gd name="connsiteY7" fmla="*/ 90872 h 5009322"/>
              <a:gd name="connsiteX8" fmla="*/ 726977 w 3498574"/>
              <a:gd name="connsiteY8" fmla="*/ 0 h 5009322"/>
              <a:gd name="connsiteX9" fmla="*/ 454361 w 3498574"/>
              <a:gd name="connsiteY9" fmla="*/ 102231 h 5009322"/>
              <a:gd name="connsiteX10" fmla="*/ 0 w 3498574"/>
              <a:gd name="connsiteY10" fmla="*/ 533873 h 5009322"/>
              <a:gd name="connsiteX0" fmla="*/ 0 w 3498574"/>
              <a:gd name="connsiteY0" fmla="*/ 533873 h 5009322"/>
              <a:gd name="connsiteX1" fmla="*/ 1941992 w 3498574"/>
              <a:gd name="connsiteY1" fmla="*/ 2497200 h 5009322"/>
              <a:gd name="connsiteX2" fmla="*/ 0 w 3498574"/>
              <a:gd name="connsiteY2" fmla="*/ 4464089 h 5009322"/>
              <a:gd name="connsiteX3" fmla="*/ 420284 w 3498574"/>
              <a:gd name="connsiteY3" fmla="*/ 4907091 h 5009322"/>
              <a:gd name="connsiteX4" fmla="*/ 761054 w 3498574"/>
              <a:gd name="connsiteY4" fmla="*/ 5009322 h 5009322"/>
              <a:gd name="connsiteX5" fmla="*/ 1124542 w 3498574"/>
              <a:gd name="connsiteY5" fmla="*/ 4884373 h 5009322"/>
              <a:gd name="connsiteX6" fmla="*/ 3498574 w 3498574"/>
              <a:gd name="connsiteY6" fmla="*/ 2510340 h 5009322"/>
              <a:gd name="connsiteX7" fmla="*/ 1067747 w 3498574"/>
              <a:gd name="connsiteY7" fmla="*/ 90872 h 5009322"/>
              <a:gd name="connsiteX8" fmla="*/ 726977 w 3498574"/>
              <a:gd name="connsiteY8" fmla="*/ 0 h 5009322"/>
              <a:gd name="connsiteX9" fmla="*/ 454361 w 3498574"/>
              <a:gd name="connsiteY9" fmla="*/ 102231 h 5009322"/>
              <a:gd name="connsiteX10" fmla="*/ 0 w 3498574"/>
              <a:gd name="connsiteY10" fmla="*/ 533873 h 5009322"/>
              <a:gd name="connsiteX0" fmla="*/ 0 w 3509263"/>
              <a:gd name="connsiteY0" fmla="*/ 538314 h 5009322"/>
              <a:gd name="connsiteX1" fmla="*/ 1952681 w 3509263"/>
              <a:gd name="connsiteY1" fmla="*/ 2497200 h 5009322"/>
              <a:gd name="connsiteX2" fmla="*/ 10689 w 3509263"/>
              <a:gd name="connsiteY2" fmla="*/ 4464089 h 5009322"/>
              <a:gd name="connsiteX3" fmla="*/ 430973 w 3509263"/>
              <a:gd name="connsiteY3" fmla="*/ 4907091 h 5009322"/>
              <a:gd name="connsiteX4" fmla="*/ 771743 w 3509263"/>
              <a:gd name="connsiteY4" fmla="*/ 5009322 h 5009322"/>
              <a:gd name="connsiteX5" fmla="*/ 1135231 w 3509263"/>
              <a:gd name="connsiteY5" fmla="*/ 4884373 h 5009322"/>
              <a:gd name="connsiteX6" fmla="*/ 3509263 w 3509263"/>
              <a:gd name="connsiteY6" fmla="*/ 2510340 h 5009322"/>
              <a:gd name="connsiteX7" fmla="*/ 1078436 w 3509263"/>
              <a:gd name="connsiteY7" fmla="*/ 90872 h 5009322"/>
              <a:gd name="connsiteX8" fmla="*/ 737666 w 3509263"/>
              <a:gd name="connsiteY8" fmla="*/ 0 h 5009322"/>
              <a:gd name="connsiteX9" fmla="*/ 465050 w 3509263"/>
              <a:gd name="connsiteY9" fmla="*/ 102231 h 5009322"/>
              <a:gd name="connsiteX10" fmla="*/ 0 w 3509263"/>
              <a:gd name="connsiteY10" fmla="*/ 538314 h 5009322"/>
              <a:gd name="connsiteX0" fmla="*/ 0 w 3509263"/>
              <a:gd name="connsiteY0" fmla="*/ 538314 h 5009322"/>
              <a:gd name="connsiteX1" fmla="*/ 1952681 w 3509263"/>
              <a:gd name="connsiteY1" fmla="*/ 2497200 h 5009322"/>
              <a:gd name="connsiteX2" fmla="*/ 10689 w 3509263"/>
              <a:gd name="connsiteY2" fmla="*/ 4464089 h 5009322"/>
              <a:gd name="connsiteX3" fmla="*/ 430973 w 3509263"/>
              <a:gd name="connsiteY3" fmla="*/ 4907091 h 5009322"/>
              <a:gd name="connsiteX4" fmla="*/ 771743 w 3509263"/>
              <a:gd name="connsiteY4" fmla="*/ 5009322 h 5009322"/>
              <a:gd name="connsiteX5" fmla="*/ 1135231 w 3509263"/>
              <a:gd name="connsiteY5" fmla="*/ 4884373 h 5009322"/>
              <a:gd name="connsiteX6" fmla="*/ 3509263 w 3509263"/>
              <a:gd name="connsiteY6" fmla="*/ 2510340 h 5009322"/>
              <a:gd name="connsiteX7" fmla="*/ 1078436 w 3509263"/>
              <a:gd name="connsiteY7" fmla="*/ 90872 h 5009322"/>
              <a:gd name="connsiteX8" fmla="*/ 737666 w 3509263"/>
              <a:gd name="connsiteY8" fmla="*/ 0 h 5009322"/>
              <a:gd name="connsiteX9" fmla="*/ 397553 w 3509263"/>
              <a:gd name="connsiteY9" fmla="*/ 157556 h 5009322"/>
              <a:gd name="connsiteX10" fmla="*/ 0 w 3509263"/>
              <a:gd name="connsiteY10" fmla="*/ 538314 h 5009322"/>
              <a:gd name="connsiteX0" fmla="*/ 0 w 3509263"/>
              <a:gd name="connsiteY0" fmla="*/ 865832 h 5336840"/>
              <a:gd name="connsiteX1" fmla="*/ 1952681 w 3509263"/>
              <a:gd name="connsiteY1" fmla="*/ 2824718 h 5336840"/>
              <a:gd name="connsiteX2" fmla="*/ 10689 w 3509263"/>
              <a:gd name="connsiteY2" fmla="*/ 4791607 h 5336840"/>
              <a:gd name="connsiteX3" fmla="*/ 430973 w 3509263"/>
              <a:gd name="connsiteY3" fmla="*/ 5234609 h 5336840"/>
              <a:gd name="connsiteX4" fmla="*/ 771743 w 3509263"/>
              <a:gd name="connsiteY4" fmla="*/ 5336840 h 5336840"/>
              <a:gd name="connsiteX5" fmla="*/ 1135231 w 3509263"/>
              <a:gd name="connsiteY5" fmla="*/ 5211891 h 5336840"/>
              <a:gd name="connsiteX6" fmla="*/ 3509263 w 3509263"/>
              <a:gd name="connsiteY6" fmla="*/ 2837858 h 5336840"/>
              <a:gd name="connsiteX7" fmla="*/ 1078436 w 3509263"/>
              <a:gd name="connsiteY7" fmla="*/ 418390 h 5336840"/>
              <a:gd name="connsiteX8" fmla="*/ 737666 w 3509263"/>
              <a:gd name="connsiteY8" fmla="*/ 327518 h 5336840"/>
              <a:gd name="connsiteX9" fmla="*/ 397553 w 3509263"/>
              <a:gd name="connsiteY9" fmla="*/ 485074 h 5336840"/>
              <a:gd name="connsiteX10" fmla="*/ 0 w 3509263"/>
              <a:gd name="connsiteY10" fmla="*/ 865832 h 5336840"/>
              <a:gd name="connsiteX0" fmla="*/ 0 w 3509263"/>
              <a:gd name="connsiteY0" fmla="*/ 549428 h 5020436"/>
              <a:gd name="connsiteX1" fmla="*/ 1952681 w 3509263"/>
              <a:gd name="connsiteY1" fmla="*/ 2508314 h 5020436"/>
              <a:gd name="connsiteX2" fmla="*/ 10689 w 3509263"/>
              <a:gd name="connsiteY2" fmla="*/ 4475203 h 5020436"/>
              <a:gd name="connsiteX3" fmla="*/ 430973 w 3509263"/>
              <a:gd name="connsiteY3" fmla="*/ 4918205 h 5020436"/>
              <a:gd name="connsiteX4" fmla="*/ 771743 w 3509263"/>
              <a:gd name="connsiteY4" fmla="*/ 5020436 h 5020436"/>
              <a:gd name="connsiteX5" fmla="*/ 1135231 w 3509263"/>
              <a:gd name="connsiteY5" fmla="*/ 4895487 h 5020436"/>
              <a:gd name="connsiteX6" fmla="*/ 3509263 w 3509263"/>
              <a:gd name="connsiteY6" fmla="*/ 2521454 h 5020436"/>
              <a:gd name="connsiteX7" fmla="*/ 1078436 w 3509263"/>
              <a:gd name="connsiteY7" fmla="*/ 101986 h 5020436"/>
              <a:gd name="connsiteX8" fmla="*/ 737666 w 3509263"/>
              <a:gd name="connsiteY8" fmla="*/ 11114 h 5020436"/>
              <a:gd name="connsiteX9" fmla="*/ 397553 w 3509263"/>
              <a:gd name="connsiteY9" fmla="*/ 168670 h 5020436"/>
              <a:gd name="connsiteX10" fmla="*/ 0 w 3509263"/>
              <a:gd name="connsiteY10" fmla="*/ 549428 h 5020436"/>
              <a:gd name="connsiteX0" fmla="*/ 0 w 3509263"/>
              <a:gd name="connsiteY0" fmla="*/ 549428 h 5020436"/>
              <a:gd name="connsiteX1" fmla="*/ 1952681 w 3509263"/>
              <a:gd name="connsiteY1" fmla="*/ 2508314 h 5020436"/>
              <a:gd name="connsiteX2" fmla="*/ 10689 w 3509263"/>
              <a:gd name="connsiteY2" fmla="*/ 4475203 h 5020436"/>
              <a:gd name="connsiteX3" fmla="*/ 430973 w 3509263"/>
              <a:gd name="connsiteY3" fmla="*/ 4918205 h 5020436"/>
              <a:gd name="connsiteX4" fmla="*/ 771743 w 3509263"/>
              <a:gd name="connsiteY4" fmla="*/ 5020436 h 5020436"/>
              <a:gd name="connsiteX5" fmla="*/ 1135231 w 3509263"/>
              <a:gd name="connsiteY5" fmla="*/ 4895487 h 5020436"/>
              <a:gd name="connsiteX6" fmla="*/ 3509263 w 3509263"/>
              <a:gd name="connsiteY6" fmla="*/ 2521454 h 5020436"/>
              <a:gd name="connsiteX7" fmla="*/ 1078436 w 3509263"/>
              <a:gd name="connsiteY7" fmla="*/ 101986 h 5020436"/>
              <a:gd name="connsiteX8" fmla="*/ 737666 w 3509263"/>
              <a:gd name="connsiteY8" fmla="*/ 11114 h 5020436"/>
              <a:gd name="connsiteX9" fmla="*/ 397553 w 3509263"/>
              <a:gd name="connsiteY9" fmla="*/ 168670 h 5020436"/>
              <a:gd name="connsiteX10" fmla="*/ 0 w 3509263"/>
              <a:gd name="connsiteY10" fmla="*/ 549428 h 5020436"/>
              <a:gd name="connsiteX0" fmla="*/ 0 w 3509263"/>
              <a:gd name="connsiteY0" fmla="*/ 542840 h 5013848"/>
              <a:gd name="connsiteX1" fmla="*/ 1952681 w 3509263"/>
              <a:gd name="connsiteY1" fmla="*/ 2501726 h 5013848"/>
              <a:gd name="connsiteX2" fmla="*/ 10689 w 3509263"/>
              <a:gd name="connsiteY2" fmla="*/ 4468615 h 5013848"/>
              <a:gd name="connsiteX3" fmla="*/ 430973 w 3509263"/>
              <a:gd name="connsiteY3" fmla="*/ 4911617 h 5013848"/>
              <a:gd name="connsiteX4" fmla="*/ 771743 w 3509263"/>
              <a:gd name="connsiteY4" fmla="*/ 5013848 h 5013848"/>
              <a:gd name="connsiteX5" fmla="*/ 1135231 w 3509263"/>
              <a:gd name="connsiteY5" fmla="*/ 4888899 h 5013848"/>
              <a:gd name="connsiteX6" fmla="*/ 3509263 w 3509263"/>
              <a:gd name="connsiteY6" fmla="*/ 2514866 h 5013848"/>
              <a:gd name="connsiteX7" fmla="*/ 1117296 w 3509263"/>
              <a:gd name="connsiteY7" fmla="*/ 134923 h 5013848"/>
              <a:gd name="connsiteX8" fmla="*/ 737666 w 3509263"/>
              <a:gd name="connsiteY8" fmla="*/ 4526 h 5013848"/>
              <a:gd name="connsiteX9" fmla="*/ 397553 w 3509263"/>
              <a:gd name="connsiteY9" fmla="*/ 162082 h 5013848"/>
              <a:gd name="connsiteX10" fmla="*/ 0 w 3509263"/>
              <a:gd name="connsiteY10" fmla="*/ 542840 h 5013848"/>
              <a:gd name="connsiteX0" fmla="*/ 0 w 3509263"/>
              <a:gd name="connsiteY0" fmla="*/ 526104 h 4997112"/>
              <a:gd name="connsiteX1" fmla="*/ 1952681 w 3509263"/>
              <a:gd name="connsiteY1" fmla="*/ 2484990 h 4997112"/>
              <a:gd name="connsiteX2" fmla="*/ 10689 w 3509263"/>
              <a:gd name="connsiteY2" fmla="*/ 4451879 h 4997112"/>
              <a:gd name="connsiteX3" fmla="*/ 430973 w 3509263"/>
              <a:gd name="connsiteY3" fmla="*/ 4894881 h 4997112"/>
              <a:gd name="connsiteX4" fmla="*/ 771743 w 3509263"/>
              <a:gd name="connsiteY4" fmla="*/ 4997112 h 4997112"/>
              <a:gd name="connsiteX5" fmla="*/ 1135231 w 3509263"/>
              <a:gd name="connsiteY5" fmla="*/ 4872163 h 4997112"/>
              <a:gd name="connsiteX6" fmla="*/ 3509263 w 3509263"/>
              <a:gd name="connsiteY6" fmla="*/ 2498130 h 4997112"/>
              <a:gd name="connsiteX7" fmla="*/ 1117296 w 3509263"/>
              <a:gd name="connsiteY7" fmla="*/ 118187 h 4997112"/>
              <a:gd name="connsiteX8" fmla="*/ 753426 w 3509263"/>
              <a:gd name="connsiteY8" fmla="*/ 4526 h 4997112"/>
              <a:gd name="connsiteX9" fmla="*/ 397553 w 3509263"/>
              <a:gd name="connsiteY9" fmla="*/ 145346 h 4997112"/>
              <a:gd name="connsiteX10" fmla="*/ 0 w 3509263"/>
              <a:gd name="connsiteY10" fmla="*/ 526104 h 4997112"/>
              <a:gd name="connsiteX0" fmla="*/ 0 w 3500203"/>
              <a:gd name="connsiteY0" fmla="*/ 531610 h 4997112"/>
              <a:gd name="connsiteX1" fmla="*/ 1943621 w 3500203"/>
              <a:gd name="connsiteY1" fmla="*/ 2484990 h 4997112"/>
              <a:gd name="connsiteX2" fmla="*/ 1629 w 3500203"/>
              <a:gd name="connsiteY2" fmla="*/ 4451879 h 4997112"/>
              <a:gd name="connsiteX3" fmla="*/ 421913 w 3500203"/>
              <a:gd name="connsiteY3" fmla="*/ 4894881 h 4997112"/>
              <a:gd name="connsiteX4" fmla="*/ 762683 w 3500203"/>
              <a:gd name="connsiteY4" fmla="*/ 4997112 h 4997112"/>
              <a:gd name="connsiteX5" fmla="*/ 1126171 w 3500203"/>
              <a:gd name="connsiteY5" fmla="*/ 4872163 h 4997112"/>
              <a:gd name="connsiteX6" fmla="*/ 3500203 w 3500203"/>
              <a:gd name="connsiteY6" fmla="*/ 2498130 h 4997112"/>
              <a:gd name="connsiteX7" fmla="*/ 1108236 w 3500203"/>
              <a:gd name="connsiteY7" fmla="*/ 118187 h 4997112"/>
              <a:gd name="connsiteX8" fmla="*/ 744366 w 3500203"/>
              <a:gd name="connsiteY8" fmla="*/ 4526 h 4997112"/>
              <a:gd name="connsiteX9" fmla="*/ 388493 w 3500203"/>
              <a:gd name="connsiteY9" fmla="*/ 145346 h 4997112"/>
              <a:gd name="connsiteX10" fmla="*/ 0 w 3500203"/>
              <a:gd name="connsiteY10" fmla="*/ 531610 h 4997112"/>
              <a:gd name="connsiteX0" fmla="*/ 0 w 3500203"/>
              <a:gd name="connsiteY0" fmla="*/ 531610 h 4997112"/>
              <a:gd name="connsiteX1" fmla="*/ 1943621 w 3500203"/>
              <a:gd name="connsiteY1" fmla="*/ 2484990 h 4997112"/>
              <a:gd name="connsiteX2" fmla="*/ 1629 w 3500203"/>
              <a:gd name="connsiteY2" fmla="*/ 4451879 h 4997112"/>
              <a:gd name="connsiteX3" fmla="*/ 421913 w 3500203"/>
              <a:gd name="connsiteY3" fmla="*/ 4894881 h 4997112"/>
              <a:gd name="connsiteX4" fmla="*/ 762683 w 3500203"/>
              <a:gd name="connsiteY4" fmla="*/ 4997112 h 4997112"/>
              <a:gd name="connsiteX5" fmla="*/ 1126171 w 3500203"/>
              <a:gd name="connsiteY5" fmla="*/ 4872163 h 4997112"/>
              <a:gd name="connsiteX6" fmla="*/ 3500203 w 3500203"/>
              <a:gd name="connsiteY6" fmla="*/ 2498130 h 4997112"/>
              <a:gd name="connsiteX7" fmla="*/ 1108236 w 3500203"/>
              <a:gd name="connsiteY7" fmla="*/ 118187 h 4997112"/>
              <a:gd name="connsiteX8" fmla="*/ 744366 w 3500203"/>
              <a:gd name="connsiteY8" fmla="*/ 4526 h 4997112"/>
              <a:gd name="connsiteX9" fmla="*/ 388493 w 3500203"/>
              <a:gd name="connsiteY9" fmla="*/ 145346 h 4997112"/>
              <a:gd name="connsiteX10" fmla="*/ 0 w 3500203"/>
              <a:gd name="connsiteY10" fmla="*/ 531610 h 4997112"/>
              <a:gd name="connsiteX0" fmla="*/ 0 w 3500203"/>
              <a:gd name="connsiteY0" fmla="*/ 531610 h 4997112"/>
              <a:gd name="connsiteX1" fmla="*/ 1943621 w 3500203"/>
              <a:gd name="connsiteY1" fmla="*/ 2484990 h 4997112"/>
              <a:gd name="connsiteX2" fmla="*/ 1629 w 3500203"/>
              <a:gd name="connsiteY2" fmla="*/ 4451879 h 4997112"/>
              <a:gd name="connsiteX3" fmla="*/ 421913 w 3500203"/>
              <a:gd name="connsiteY3" fmla="*/ 4894881 h 4997112"/>
              <a:gd name="connsiteX4" fmla="*/ 762683 w 3500203"/>
              <a:gd name="connsiteY4" fmla="*/ 4997112 h 4997112"/>
              <a:gd name="connsiteX5" fmla="*/ 1126171 w 3500203"/>
              <a:gd name="connsiteY5" fmla="*/ 4872163 h 4997112"/>
              <a:gd name="connsiteX6" fmla="*/ 3500203 w 3500203"/>
              <a:gd name="connsiteY6" fmla="*/ 2498130 h 4997112"/>
              <a:gd name="connsiteX7" fmla="*/ 1108236 w 3500203"/>
              <a:gd name="connsiteY7" fmla="*/ 118187 h 4997112"/>
              <a:gd name="connsiteX8" fmla="*/ 744366 w 3500203"/>
              <a:gd name="connsiteY8" fmla="*/ 4526 h 4997112"/>
              <a:gd name="connsiteX9" fmla="*/ 388493 w 3500203"/>
              <a:gd name="connsiteY9" fmla="*/ 145346 h 4997112"/>
              <a:gd name="connsiteX10" fmla="*/ 0 w 3500203"/>
              <a:gd name="connsiteY10" fmla="*/ 531610 h 4997112"/>
              <a:gd name="connsiteX0" fmla="*/ 0 w 3500203"/>
              <a:gd name="connsiteY0" fmla="*/ 531610 h 4997112"/>
              <a:gd name="connsiteX1" fmla="*/ 1943621 w 3500203"/>
              <a:gd name="connsiteY1" fmla="*/ 2484990 h 4997112"/>
              <a:gd name="connsiteX2" fmla="*/ 1629 w 3500203"/>
              <a:gd name="connsiteY2" fmla="*/ 4451879 h 4997112"/>
              <a:gd name="connsiteX3" fmla="*/ 421913 w 3500203"/>
              <a:gd name="connsiteY3" fmla="*/ 4894881 h 4997112"/>
              <a:gd name="connsiteX4" fmla="*/ 762683 w 3500203"/>
              <a:gd name="connsiteY4" fmla="*/ 4997112 h 4997112"/>
              <a:gd name="connsiteX5" fmla="*/ 1126171 w 3500203"/>
              <a:gd name="connsiteY5" fmla="*/ 4872163 h 4997112"/>
              <a:gd name="connsiteX6" fmla="*/ 3500203 w 3500203"/>
              <a:gd name="connsiteY6" fmla="*/ 2498130 h 4997112"/>
              <a:gd name="connsiteX7" fmla="*/ 1108236 w 3500203"/>
              <a:gd name="connsiteY7" fmla="*/ 118187 h 4997112"/>
              <a:gd name="connsiteX8" fmla="*/ 744366 w 3500203"/>
              <a:gd name="connsiteY8" fmla="*/ 4526 h 4997112"/>
              <a:gd name="connsiteX9" fmla="*/ 388493 w 3500203"/>
              <a:gd name="connsiteY9" fmla="*/ 145346 h 4997112"/>
              <a:gd name="connsiteX10" fmla="*/ 0 w 3500203"/>
              <a:gd name="connsiteY10" fmla="*/ 531610 h 4997112"/>
              <a:gd name="connsiteX0" fmla="*/ 0 w 3500203"/>
              <a:gd name="connsiteY0" fmla="*/ 531610 h 4997112"/>
              <a:gd name="connsiteX1" fmla="*/ 1943621 w 3500203"/>
              <a:gd name="connsiteY1" fmla="*/ 2484990 h 4997112"/>
              <a:gd name="connsiteX2" fmla="*/ 1629 w 3500203"/>
              <a:gd name="connsiteY2" fmla="*/ 4451879 h 4997112"/>
              <a:gd name="connsiteX3" fmla="*/ 421913 w 3500203"/>
              <a:gd name="connsiteY3" fmla="*/ 4894881 h 4997112"/>
              <a:gd name="connsiteX4" fmla="*/ 762683 w 3500203"/>
              <a:gd name="connsiteY4" fmla="*/ 4997112 h 4997112"/>
              <a:gd name="connsiteX5" fmla="*/ 1126171 w 3500203"/>
              <a:gd name="connsiteY5" fmla="*/ 4872163 h 4997112"/>
              <a:gd name="connsiteX6" fmla="*/ 3500203 w 3500203"/>
              <a:gd name="connsiteY6" fmla="*/ 2498130 h 4997112"/>
              <a:gd name="connsiteX7" fmla="*/ 1108236 w 3500203"/>
              <a:gd name="connsiteY7" fmla="*/ 118187 h 4997112"/>
              <a:gd name="connsiteX8" fmla="*/ 744366 w 3500203"/>
              <a:gd name="connsiteY8" fmla="*/ 4526 h 4997112"/>
              <a:gd name="connsiteX9" fmla="*/ 388493 w 3500203"/>
              <a:gd name="connsiteY9" fmla="*/ 145346 h 4997112"/>
              <a:gd name="connsiteX10" fmla="*/ 0 w 3500203"/>
              <a:gd name="connsiteY10" fmla="*/ 531610 h 4997112"/>
              <a:gd name="connsiteX0" fmla="*/ 0 w 3500203"/>
              <a:gd name="connsiteY0" fmla="*/ 531610 h 4997112"/>
              <a:gd name="connsiteX1" fmla="*/ 1964742 w 3500203"/>
              <a:gd name="connsiteY1" fmla="*/ 2502390 h 4997112"/>
              <a:gd name="connsiteX2" fmla="*/ 1629 w 3500203"/>
              <a:gd name="connsiteY2" fmla="*/ 4451879 h 4997112"/>
              <a:gd name="connsiteX3" fmla="*/ 421913 w 3500203"/>
              <a:gd name="connsiteY3" fmla="*/ 4894881 h 4997112"/>
              <a:gd name="connsiteX4" fmla="*/ 762683 w 3500203"/>
              <a:gd name="connsiteY4" fmla="*/ 4997112 h 4997112"/>
              <a:gd name="connsiteX5" fmla="*/ 1126171 w 3500203"/>
              <a:gd name="connsiteY5" fmla="*/ 4872163 h 4997112"/>
              <a:gd name="connsiteX6" fmla="*/ 3500203 w 3500203"/>
              <a:gd name="connsiteY6" fmla="*/ 2498130 h 4997112"/>
              <a:gd name="connsiteX7" fmla="*/ 1108236 w 3500203"/>
              <a:gd name="connsiteY7" fmla="*/ 118187 h 4997112"/>
              <a:gd name="connsiteX8" fmla="*/ 744366 w 3500203"/>
              <a:gd name="connsiteY8" fmla="*/ 4526 h 4997112"/>
              <a:gd name="connsiteX9" fmla="*/ 388493 w 3500203"/>
              <a:gd name="connsiteY9" fmla="*/ 145346 h 4997112"/>
              <a:gd name="connsiteX10" fmla="*/ 0 w 3500203"/>
              <a:gd name="connsiteY10" fmla="*/ 531610 h 4997112"/>
              <a:gd name="connsiteX0" fmla="*/ 5110 w 3505313"/>
              <a:gd name="connsiteY0" fmla="*/ 531610 h 4997112"/>
              <a:gd name="connsiteX1" fmla="*/ 1969852 w 3505313"/>
              <a:gd name="connsiteY1" fmla="*/ 2502390 h 4997112"/>
              <a:gd name="connsiteX2" fmla="*/ 0 w 3505313"/>
              <a:gd name="connsiteY2" fmla="*/ 4481321 h 4997112"/>
              <a:gd name="connsiteX3" fmla="*/ 427023 w 3505313"/>
              <a:gd name="connsiteY3" fmla="*/ 4894881 h 4997112"/>
              <a:gd name="connsiteX4" fmla="*/ 767793 w 3505313"/>
              <a:gd name="connsiteY4" fmla="*/ 4997112 h 4997112"/>
              <a:gd name="connsiteX5" fmla="*/ 1131281 w 3505313"/>
              <a:gd name="connsiteY5" fmla="*/ 4872163 h 4997112"/>
              <a:gd name="connsiteX6" fmla="*/ 3505313 w 3505313"/>
              <a:gd name="connsiteY6" fmla="*/ 2498130 h 4997112"/>
              <a:gd name="connsiteX7" fmla="*/ 1113346 w 3505313"/>
              <a:gd name="connsiteY7" fmla="*/ 118187 h 4997112"/>
              <a:gd name="connsiteX8" fmla="*/ 749476 w 3505313"/>
              <a:gd name="connsiteY8" fmla="*/ 4526 h 4997112"/>
              <a:gd name="connsiteX9" fmla="*/ 393603 w 3505313"/>
              <a:gd name="connsiteY9" fmla="*/ 145346 h 4997112"/>
              <a:gd name="connsiteX10" fmla="*/ 5110 w 3505313"/>
              <a:gd name="connsiteY10" fmla="*/ 531610 h 4997112"/>
              <a:gd name="connsiteX0" fmla="*/ 5110 w 3505313"/>
              <a:gd name="connsiteY0" fmla="*/ 531610 h 5288660"/>
              <a:gd name="connsiteX1" fmla="*/ 1969852 w 3505313"/>
              <a:gd name="connsiteY1" fmla="*/ 2502390 h 5288660"/>
              <a:gd name="connsiteX2" fmla="*/ 0 w 3505313"/>
              <a:gd name="connsiteY2" fmla="*/ 4481321 h 5288660"/>
              <a:gd name="connsiteX3" fmla="*/ 427023 w 3505313"/>
              <a:gd name="connsiteY3" fmla="*/ 4894881 h 5288660"/>
              <a:gd name="connsiteX4" fmla="*/ 767793 w 3505313"/>
              <a:gd name="connsiteY4" fmla="*/ 4997112 h 5288660"/>
              <a:gd name="connsiteX5" fmla="*/ 1131281 w 3505313"/>
              <a:gd name="connsiteY5" fmla="*/ 4872163 h 5288660"/>
              <a:gd name="connsiteX6" fmla="*/ 3505313 w 3505313"/>
              <a:gd name="connsiteY6" fmla="*/ 2498130 h 5288660"/>
              <a:gd name="connsiteX7" fmla="*/ 1113346 w 3505313"/>
              <a:gd name="connsiteY7" fmla="*/ 118187 h 5288660"/>
              <a:gd name="connsiteX8" fmla="*/ 749476 w 3505313"/>
              <a:gd name="connsiteY8" fmla="*/ 4526 h 5288660"/>
              <a:gd name="connsiteX9" fmla="*/ 393603 w 3505313"/>
              <a:gd name="connsiteY9" fmla="*/ 145346 h 5288660"/>
              <a:gd name="connsiteX10" fmla="*/ 5110 w 3505313"/>
              <a:gd name="connsiteY10" fmla="*/ 531610 h 5288660"/>
              <a:gd name="connsiteX0" fmla="*/ 5110 w 3505313"/>
              <a:gd name="connsiteY0" fmla="*/ 531610 h 5000898"/>
              <a:gd name="connsiteX1" fmla="*/ 1969852 w 3505313"/>
              <a:gd name="connsiteY1" fmla="*/ 2502390 h 5000898"/>
              <a:gd name="connsiteX2" fmla="*/ 0 w 3505313"/>
              <a:gd name="connsiteY2" fmla="*/ 4481321 h 5000898"/>
              <a:gd name="connsiteX3" fmla="*/ 427023 w 3505313"/>
              <a:gd name="connsiteY3" fmla="*/ 4894881 h 5000898"/>
              <a:gd name="connsiteX4" fmla="*/ 767793 w 3505313"/>
              <a:gd name="connsiteY4" fmla="*/ 4997112 h 5000898"/>
              <a:gd name="connsiteX5" fmla="*/ 1131281 w 3505313"/>
              <a:gd name="connsiteY5" fmla="*/ 4872163 h 5000898"/>
              <a:gd name="connsiteX6" fmla="*/ 3505313 w 3505313"/>
              <a:gd name="connsiteY6" fmla="*/ 2498130 h 5000898"/>
              <a:gd name="connsiteX7" fmla="*/ 1113346 w 3505313"/>
              <a:gd name="connsiteY7" fmla="*/ 118187 h 5000898"/>
              <a:gd name="connsiteX8" fmla="*/ 749476 w 3505313"/>
              <a:gd name="connsiteY8" fmla="*/ 4526 h 5000898"/>
              <a:gd name="connsiteX9" fmla="*/ 393603 w 3505313"/>
              <a:gd name="connsiteY9" fmla="*/ 145346 h 5000898"/>
              <a:gd name="connsiteX10" fmla="*/ 5110 w 3505313"/>
              <a:gd name="connsiteY10" fmla="*/ 531610 h 5000898"/>
              <a:gd name="connsiteX0" fmla="*/ 5110 w 3505313"/>
              <a:gd name="connsiteY0" fmla="*/ 531610 h 5007261"/>
              <a:gd name="connsiteX1" fmla="*/ 1969852 w 3505313"/>
              <a:gd name="connsiteY1" fmla="*/ 2502390 h 5007261"/>
              <a:gd name="connsiteX2" fmla="*/ 0 w 3505313"/>
              <a:gd name="connsiteY2" fmla="*/ 4481321 h 5007261"/>
              <a:gd name="connsiteX3" fmla="*/ 427023 w 3505313"/>
              <a:gd name="connsiteY3" fmla="*/ 4894881 h 5007261"/>
              <a:gd name="connsiteX4" fmla="*/ 787503 w 3505313"/>
              <a:gd name="connsiteY4" fmla="*/ 5003475 h 5007261"/>
              <a:gd name="connsiteX5" fmla="*/ 1131281 w 3505313"/>
              <a:gd name="connsiteY5" fmla="*/ 4872163 h 5007261"/>
              <a:gd name="connsiteX6" fmla="*/ 3505313 w 3505313"/>
              <a:gd name="connsiteY6" fmla="*/ 2498130 h 5007261"/>
              <a:gd name="connsiteX7" fmla="*/ 1113346 w 3505313"/>
              <a:gd name="connsiteY7" fmla="*/ 118187 h 5007261"/>
              <a:gd name="connsiteX8" fmla="*/ 749476 w 3505313"/>
              <a:gd name="connsiteY8" fmla="*/ 4526 h 5007261"/>
              <a:gd name="connsiteX9" fmla="*/ 393603 w 3505313"/>
              <a:gd name="connsiteY9" fmla="*/ 145346 h 5007261"/>
              <a:gd name="connsiteX10" fmla="*/ 5110 w 3505313"/>
              <a:gd name="connsiteY10" fmla="*/ 531610 h 5007261"/>
              <a:gd name="connsiteX0" fmla="*/ 5110 w 3505313"/>
              <a:gd name="connsiteY0" fmla="*/ 531610 h 5007261"/>
              <a:gd name="connsiteX1" fmla="*/ 1969852 w 3505313"/>
              <a:gd name="connsiteY1" fmla="*/ 2502390 h 5007261"/>
              <a:gd name="connsiteX2" fmla="*/ 0 w 3505313"/>
              <a:gd name="connsiteY2" fmla="*/ 4481321 h 5007261"/>
              <a:gd name="connsiteX3" fmla="*/ 427023 w 3505313"/>
              <a:gd name="connsiteY3" fmla="*/ 4894881 h 5007261"/>
              <a:gd name="connsiteX4" fmla="*/ 787503 w 3505313"/>
              <a:gd name="connsiteY4" fmla="*/ 5003475 h 5007261"/>
              <a:gd name="connsiteX5" fmla="*/ 1131281 w 3505313"/>
              <a:gd name="connsiteY5" fmla="*/ 4872163 h 5007261"/>
              <a:gd name="connsiteX6" fmla="*/ 3505313 w 3505313"/>
              <a:gd name="connsiteY6" fmla="*/ 2498130 h 5007261"/>
              <a:gd name="connsiteX7" fmla="*/ 1113346 w 3505313"/>
              <a:gd name="connsiteY7" fmla="*/ 118187 h 5007261"/>
              <a:gd name="connsiteX8" fmla="*/ 749476 w 3505313"/>
              <a:gd name="connsiteY8" fmla="*/ 4526 h 5007261"/>
              <a:gd name="connsiteX9" fmla="*/ 393603 w 3505313"/>
              <a:gd name="connsiteY9" fmla="*/ 145346 h 5007261"/>
              <a:gd name="connsiteX10" fmla="*/ 5110 w 3505313"/>
              <a:gd name="connsiteY10" fmla="*/ 531610 h 5007261"/>
              <a:gd name="connsiteX0" fmla="*/ 5110 w 3505313"/>
              <a:gd name="connsiteY0" fmla="*/ 531610 h 5007261"/>
              <a:gd name="connsiteX1" fmla="*/ 1969852 w 3505313"/>
              <a:gd name="connsiteY1" fmla="*/ 2502390 h 5007261"/>
              <a:gd name="connsiteX2" fmla="*/ 0 w 3505313"/>
              <a:gd name="connsiteY2" fmla="*/ 4481321 h 5007261"/>
              <a:gd name="connsiteX3" fmla="*/ 427023 w 3505313"/>
              <a:gd name="connsiteY3" fmla="*/ 4894881 h 5007261"/>
              <a:gd name="connsiteX4" fmla="*/ 787503 w 3505313"/>
              <a:gd name="connsiteY4" fmla="*/ 5003475 h 5007261"/>
              <a:gd name="connsiteX5" fmla="*/ 1131281 w 3505313"/>
              <a:gd name="connsiteY5" fmla="*/ 4872163 h 5007261"/>
              <a:gd name="connsiteX6" fmla="*/ 3505313 w 3505313"/>
              <a:gd name="connsiteY6" fmla="*/ 2498130 h 5007261"/>
              <a:gd name="connsiteX7" fmla="*/ 1113346 w 3505313"/>
              <a:gd name="connsiteY7" fmla="*/ 118187 h 5007261"/>
              <a:gd name="connsiteX8" fmla="*/ 749476 w 3505313"/>
              <a:gd name="connsiteY8" fmla="*/ 4526 h 5007261"/>
              <a:gd name="connsiteX9" fmla="*/ 393603 w 3505313"/>
              <a:gd name="connsiteY9" fmla="*/ 145346 h 5007261"/>
              <a:gd name="connsiteX10" fmla="*/ 5110 w 3505313"/>
              <a:gd name="connsiteY10" fmla="*/ 531610 h 5007261"/>
              <a:gd name="connsiteX0" fmla="*/ 5110 w 3505313"/>
              <a:gd name="connsiteY0" fmla="*/ 529652 h 5005303"/>
              <a:gd name="connsiteX1" fmla="*/ 1969852 w 3505313"/>
              <a:gd name="connsiteY1" fmla="*/ 2500432 h 5005303"/>
              <a:gd name="connsiteX2" fmla="*/ 0 w 3505313"/>
              <a:gd name="connsiteY2" fmla="*/ 4479363 h 5005303"/>
              <a:gd name="connsiteX3" fmla="*/ 427023 w 3505313"/>
              <a:gd name="connsiteY3" fmla="*/ 4892923 h 5005303"/>
              <a:gd name="connsiteX4" fmla="*/ 787503 w 3505313"/>
              <a:gd name="connsiteY4" fmla="*/ 5001517 h 5005303"/>
              <a:gd name="connsiteX5" fmla="*/ 1131281 w 3505313"/>
              <a:gd name="connsiteY5" fmla="*/ 4870205 h 5005303"/>
              <a:gd name="connsiteX6" fmla="*/ 3505313 w 3505313"/>
              <a:gd name="connsiteY6" fmla="*/ 2496172 h 5005303"/>
              <a:gd name="connsiteX7" fmla="*/ 1160106 w 3505313"/>
              <a:gd name="connsiteY7" fmla="*/ 158794 h 5005303"/>
              <a:gd name="connsiteX8" fmla="*/ 749476 w 3505313"/>
              <a:gd name="connsiteY8" fmla="*/ 2568 h 5005303"/>
              <a:gd name="connsiteX9" fmla="*/ 393603 w 3505313"/>
              <a:gd name="connsiteY9" fmla="*/ 143388 h 5005303"/>
              <a:gd name="connsiteX10" fmla="*/ 5110 w 3505313"/>
              <a:gd name="connsiteY10" fmla="*/ 529652 h 5005303"/>
              <a:gd name="connsiteX0" fmla="*/ 5110 w 3505313"/>
              <a:gd name="connsiteY0" fmla="*/ 532666 h 5008317"/>
              <a:gd name="connsiteX1" fmla="*/ 1969852 w 3505313"/>
              <a:gd name="connsiteY1" fmla="*/ 2503446 h 5008317"/>
              <a:gd name="connsiteX2" fmla="*/ 0 w 3505313"/>
              <a:gd name="connsiteY2" fmla="*/ 4482377 h 5008317"/>
              <a:gd name="connsiteX3" fmla="*/ 427023 w 3505313"/>
              <a:gd name="connsiteY3" fmla="*/ 4895937 h 5008317"/>
              <a:gd name="connsiteX4" fmla="*/ 787503 w 3505313"/>
              <a:gd name="connsiteY4" fmla="*/ 5004531 h 5008317"/>
              <a:gd name="connsiteX5" fmla="*/ 1131281 w 3505313"/>
              <a:gd name="connsiteY5" fmla="*/ 4873219 h 5008317"/>
              <a:gd name="connsiteX6" fmla="*/ 3505313 w 3505313"/>
              <a:gd name="connsiteY6" fmla="*/ 2499186 h 5008317"/>
              <a:gd name="connsiteX7" fmla="*/ 1160106 w 3505313"/>
              <a:gd name="connsiteY7" fmla="*/ 161808 h 5008317"/>
              <a:gd name="connsiteX8" fmla="*/ 796836 w 3505313"/>
              <a:gd name="connsiteY8" fmla="*/ 2568 h 5008317"/>
              <a:gd name="connsiteX9" fmla="*/ 393603 w 3505313"/>
              <a:gd name="connsiteY9" fmla="*/ 146402 h 5008317"/>
              <a:gd name="connsiteX10" fmla="*/ 5110 w 3505313"/>
              <a:gd name="connsiteY10" fmla="*/ 532666 h 5008317"/>
              <a:gd name="connsiteX0" fmla="*/ 5110 w 3505313"/>
              <a:gd name="connsiteY0" fmla="*/ 532416 h 5008067"/>
              <a:gd name="connsiteX1" fmla="*/ 1969852 w 3505313"/>
              <a:gd name="connsiteY1" fmla="*/ 2503196 h 5008067"/>
              <a:gd name="connsiteX2" fmla="*/ 0 w 3505313"/>
              <a:gd name="connsiteY2" fmla="*/ 4482127 h 5008067"/>
              <a:gd name="connsiteX3" fmla="*/ 427023 w 3505313"/>
              <a:gd name="connsiteY3" fmla="*/ 4895687 h 5008067"/>
              <a:gd name="connsiteX4" fmla="*/ 787503 w 3505313"/>
              <a:gd name="connsiteY4" fmla="*/ 5004281 h 5008067"/>
              <a:gd name="connsiteX5" fmla="*/ 1131281 w 3505313"/>
              <a:gd name="connsiteY5" fmla="*/ 4872969 h 5008067"/>
              <a:gd name="connsiteX6" fmla="*/ 3505313 w 3505313"/>
              <a:gd name="connsiteY6" fmla="*/ 2498936 h 5008067"/>
              <a:gd name="connsiteX7" fmla="*/ 1160106 w 3505313"/>
              <a:gd name="connsiteY7" fmla="*/ 161558 h 5008067"/>
              <a:gd name="connsiteX8" fmla="*/ 796836 w 3505313"/>
              <a:gd name="connsiteY8" fmla="*/ 2318 h 5008067"/>
              <a:gd name="connsiteX9" fmla="*/ 393603 w 3505313"/>
              <a:gd name="connsiteY9" fmla="*/ 146152 h 5008067"/>
              <a:gd name="connsiteX10" fmla="*/ 5110 w 3505313"/>
              <a:gd name="connsiteY10" fmla="*/ 532416 h 5008067"/>
              <a:gd name="connsiteX0" fmla="*/ 5110 w 3505313"/>
              <a:gd name="connsiteY0" fmla="*/ 532666 h 5008317"/>
              <a:gd name="connsiteX1" fmla="*/ 1969852 w 3505313"/>
              <a:gd name="connsiteY1" fmla="*/ 2503446 h 5008317"/>
              <a:gd name="connsiteX2" fmla="*/ 0 w 3505313"/>
              <a:gd name="connsiteY2" fmla="*/ 4482377 h 5008317"/>
              <a:gd name="connsiteX3" fmla="*/ 427023 w 3505313"/>
              <a:gd name="connsiteY3" fmla="*/ 4895937 h 5008317"/>
              <a:gd name="connsiteX4" fmla="*/ 787503 w 3505313"/>
              <a:gd name="connsiteY4" fmla="*/ 5004531 h 5008317"/>
              <a:gd name="connsiteX5" fmla="*/ 1131281 w 3505313"/>
              <a:gd name="connsiteY5" fmla="*/ 4873219 h 5008317"/>
              <a:gd name="connsiteX6" fmla="*/ 3505313 w 3505313"/>
              <a:gd name="connsiteY6" fmla="*/ 2499186 h 5008317"/>
              <a:gd name="connsiteX7" fmla="*/ 1160106 w 3505313"/>
              <a:gd name="connsiteY7" fmla="*/ 161808 h 5008317"/>
              <a:gd name="connsiteX8" fmla="*/ 796836 w 3505313"/>
              <a:gd name="connsiteY8" fmla="*/ 2568 h 5008317"/>
              <a:gd name="connsiteX9" fmla="*/ 393603 w 3505313"/>
              <a:gd name="connsiteY9" fmla="*/ 146402 h 5008317"/>
              <a:gd name="connsiteX10" fmla="*/ 5110 w 3505313"/>
              <a:gd name="connsiteY10" fmla="*/ 532666 h 5008317"/>
              <a:gd name="connsiteX0" fmla="*/ 5110 w 3505313"/>
              <a:gd name="connsiteY0" fmla="*/ 532666 h 5008317"/>
              <a:gd name="connsiteX1" fmla="*/ 1969852 w 3505313"/>
              <a:gd name="connsiteY1" fmla="*/ 2503446 h 5008317"/>
              <a:gd name="connsiteX2" fmla="*/ 0 w 3505313"/>
              <a:gd name="connsiteY2" fmla="*/ 4482377 h 5008317"/>
              <a:gd name="connsiteX3" fmla="*/ 427023 w 3505313"/>
              <a:gd name="connsiteY3" fmla="*/ 4895937 h 5008317"/>
              <a:gd name="connsiteX4" fmla="*/ 787503 w 3505313"/>
              <a:gd name="connsiteY4" fmla="*/ 5004531 h 5008317"/>
              <a:gd name="connsiteX5" fmla="*/ 1131281 w 3505313"/>
              <a:gd name="connsiteY5" fmla="*/ 4873219 h 5008317"/>
              <a:gd name="connsiteX6" fmla="*/ 3505313 w 3505313"/>
              <a:gd name="connsiteY6" fmla="*/ 2499186 h 5008317"/>
              <a:gd name="connsiteX7" fmla="*/ 1160106 w 3505313"/>
              <a:gd name="connsiteY7" fmla="*/ 161808 h 5008317"/>
              <a:gd name="connsiteX8" fmla="*/ 796836 w 3505313"/>
              <a:gd name="connsiteY8" fmla="*/ 2568 h 5008317"/>
              <a:gd name="connsiteX9" fmla="*/ 393603 w 3505313"/>
              <a:gd name="connsiteY9" fmla="*/ 146402 h 5008317"/>
              <a:gd name="connsiteX10" fmla="*/ 5110 w 3505313"/>
              <a:gd name="connsiteY10" fmla="*/ 532666 h 5008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505313" h="5008317">
                <a:moveTo>
                  <a:pt x="5110" y="532666"/>
                </a:moveTo>
                <a:lnTo>
                  <a:pt x="1969852" y="2503446"/>
                </a:lnTo>
                <a:lnTo>
                  <a:pt x="0" y="4482377"/>
                </a:lnTo>
                <a:lnTo>
                  <a:pt x="427023" y="4895937"/>
                </a:lnTo>
                <a:cubicBezTo>
                  <a:pt x="510281" y="4969426"/>
                  <a:pt x="670127" y="5008317"/>
                  <a:pt x="787503" y="5004531"/>
                </a:cubicBezTo>
                <a:cubicBezTo>
                  <a:pt x="904879" y="5000745"/>
                  <a:pt x="1004011" y="4978861"/>
                  <a:pt x="1131281" y="4873219"/>
                </a:cubicBezTo>
                <a:lnTo>
                  <a:pt x="3505313" y="2499186"/>
                </a:lnTo>
                <a:lnTo>
                  <a:pt x="1160106" y="161808"/>
                </a:lnTo>
                <a:cubicBezTo>
                  <a:pt x="1068649" y="89635"/>
                  <a:pt x="968345" y="5136"/>
                  <a:pt x="796836" y="2568"/>
                </a:cubicBezTo>
                <a:cubicBezTo>
                  <a:pt x="625327" y="0"/>
                  <a:pt x="475789" y="68559"/>
                  <a:pt x="393603" y="146402"/>
                </a:cubicBezTo>
                <a:lnTo>
                  <a:pt x="5110" y="532666"/>
                </a:lnTo>
                <a:close/>
              </a:path>
            </a:pathLst>
          </a:cu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GB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4" name="Picture 3" descr="BlackLogo.png">
            <a:extLst>
              <a:ext uri="{FF2B5EF4-FFF2-40B4-BE49-F238E27FC236}">
                <a16:creationId xmlns:a16="http://schemas.microsoft.com/office/drawing/2014/main" id="{869DBAC2-5478-F694-E417-59154DEAC39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336947" y="261442"/>
            <a:ext cx="1326781" cy="334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19535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3 Columns Content">
    <p:bg>
      <p:bgPr>
        <a:solidFill>
          <a:srgbClr val="FFD40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 21"/>
          <p:cNvSpPr/>
          <p:nvPr userDrawn="1"/>
        </p:nvSpPr>
        <p:spPr>
          <a:xfrm>
            <a:off x="2886032" y="0"/>
            <a:ext cx="5997764" cy="6861328"/>
          </a:xfrm>
          <a:custGeom>
            <a:avLst/>
            <a:gdLst>
              <a:gd name="connsiteX0" fmla="*/ 0 w 1134016"/>
              <a:gd name="connsiteY0" fmla="*/ 1408203 h 1410865"/>
              <a:gd name="connsiteX1" fmla="*/ 716080 w 1134016"/>
              <a:gd name="connsiteY1" fmla="*/ 1410865 h 1410865"/>
              <a:gd name="connsiteX2" fmla="*/ 1027535 w 1134016"/>
              <a:gd name="connsiteY2" fmla="*/ 1096747 h 1410865"/>
              <a:gd name="connsiteX3" fmla="*/ 1134016 w 1134016"/>
              <a:gd name="connsiteY3" fmla="*/ 894435 h 1410865"/>
              <a:gd name="connsiteX4" fmla="*/ 1128692 w 1134016"/>
              <a:gd name="connsiteY4" fmla="*/ 0 h 1410865"/>
              <a:gd name="connsiteX5" fmla="*/ 39930 w 1134016"/>
              <a:gd name="connsiteY5" fmla="*/ 0 h 1410865"/>
              <a:gd name="connsiteX6" fmla="*/ 0 w 1134016"/>
              <a:gd name="connsiteY6" fmla="*/ 1408203 h 1410865"/>
              <a:gd name="connsiteX0" fmla="*/ 0 w 5993513"/>
              <a:gd name="connsiteY0" fmla="*/ 1409125 h 1410865"/>
              <a:gd name="connsiteX1" fmla="*/ 5575577 w 5993513"/>
              <a:gd name="connsiteY1" fmla="*/ 1410865 h 1410865"/>
              <a:gd name="connsiteX2" fmla="*/ 5887032 w 5993513"/>
              <a:gd name="connsiteY2" fmla="*/ 1096747 h 1410865"/>
              <a:gd name="connsiteX3" fmla="*/ 5993513 w 5993513"/>
              <a:gd name="connsiteY3" fmla="*/ 894435 h 1410865"/>
              <a:gd name="connsiteX4" fmla="*/ 5988189 w 5993513"/>
              <a:gd name="connsiteY4" fmla="*/ 0 h 1410865"/>
              <a:gd name="connsiteX5" fmla="*/ 4899427 w 5993513"/>
              <a:gd name="connsiteY5" fmla="*/ 0 h 1410865"/>
              <a:gd name="connsiteX6" fmla="*/ 0 w 5993513"/>
              <a:gd name="connsiteY6" fmla="*/ 1409125 h 1410865"/>
              <a:gd name="connsiteX0" fmla="*/ 0 w 5993513"/>
              <a:gd name="connsiteY0" fmla="*/ 6859588 h 6861328"/>
              <a:gd name="connsiteX1" fmla="*/ 5575577 w 5993513"/>
              <a:gd name="connsiteY1" fmla="*/ 6861328 h 6861328"/>
              <a:gd name="connsiteX2" fmla="*/ 5887032 w 5993513"/>
              <a:gd name="connsiteY2" fmla="*/ 6547210 h 6861328"/>
              <a:gd name="connsiteX3" fmla="*/ 5993513 w 5993513"/>
              <a:gd name="connsiteY3" fmla="*/ 6344898 h 6861328"/>
              <a:gd name="connsiteX4" fmla="*/ 5988189 w 5993513"/>
              <a:gd name="connsiteY4" fmla="*/ 5450463 h 6861328"/>
              <a:gd name="connsiteX5" fmla="*/ 1 w 5993513"/>
              <a:gd name="connsiteY5" fmla="*/ 0 h 6861328"/>
              <a:gd name="connsiteX6" fmla="*/ 0 w 5993513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97764" h="6861328">
                <a:moveTo>
                  <a:pt x="0" y="6859588"/>
                </a:moveTo>
                <a:lnTo>
                  <a:pt x="5575577" y="6861328"/>
                </a:lnTo>
                <a:lnTo>
                  <a:pt x="5887032" y="6547210"/>
                </a:lnTo>
                <a:cubicBezTo>
                  <a:pt x="5953972" y="6480608"/>
                  <a:pt x="5993452" y="6394128"/>
                  <a:pt x="5993513" y="6344898"/>
                </a:cubicBezTo>
                <a:cubicBezTo>
                  <a:pt x="5991738" y="6046753"/>
                  <a:pt x="5997764" y="298145"/>
                  <a:pt x="5995989" y="0"/>
                </a:cubicBezTo>
                <a:lnTo>
                  <a:pt x="1" y="0"/>
                </a:lnTo>
                <a:cubicBezTo>
                  <a:pt x="1" y="2286529"/>
                  <a:pt x="0" y="4573059"/>
                  <a:pt x="0" y="6859588"/>
                </a:cubicBezTo>
                <a:close/>
              </a:path>
            </a:pathLst>
          </a:custGeom>
          <a:solidFill>
            <a:schemeClr val="accent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GB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1" name="Freeform 20"/>
          <p:cNvSpPr/>
          <p:nvPr userDrawn="1"/>
        </p:nvSpPr>
        <p:spPr>
          <a:xfrm>
            <a:off x="0" y="0"/>
            <a:ext cx="5997764" cy="6861328"/>
          </a:xfrm>
          <a:custGeom>
            <a:avLst/>
            <a:gdLst>
              <a:gd name="connsiteX0" fmla="*/ 0 w 1134016"/>
              <a:gd name="connsiteY0" fmla="*/ 1408203 h 1410865"/>
              <a:gd name="connsiteX1" fmla="*/ 716080 w 1134016"/>
              <a:gd name="connsiteY1" fmla="*/ 1410865 h 1410865"/>
              <a:gd name="connsiteX2" fmla="*/ 1027535 w 1134016"/>
              <a:gd name="connsiteY2" fmla="*/ 1096747 h 1410865"/>
              <a:gd name="connsiteX3" fmla="*/ 1134016 w 1134016"/>
              <a:gd name="connsiteY3" fmla="*/ 894435 h 1410865"/>
              <a:gd name="connsiteX4" fmla="*/ 1128692 w 1134016"/>
              <a:gd name="connsiteY4" fmla="*/ 0 h 1410865"/>
              <a:gd name="connsiteX5" fmla="*/ 39930 w 1134016"/>
              <a:gd name="connsiteY5" fmla="*/ 0 h 1410865"/>
              <a:gd name="connsiteX6" fmla="*/ 0 w 1134016"/>
              <a:gd name="connsiteY6" fmla="*/ 1408203 h 1410865"/>
              <a:gd name="connsiteX0" fmla="*/ 0 w 5993513"/>
              <a:gd name="connsiteY0" fmla="*/ 1409125 h 1410865"/>
              <a:gd name="connsiteX1" fmla="*/ 5575577 w 5993513"/>
              <a:gd name="connsiteY1" fmla="*/ 1410865 h 1410865"/>
              <a:gd name="connsiteX2" fmla="*/ 5887032 w 5993513"/>
              <a:gd name="connsiteY2" fmla="*/ 1096747 h 1410865"/>
              <a:gd name="connsiteX3" fmla="*/ 5993513 w 5993513"/>
              <a:gd name="connsiteY3" fmla="*/ 894435 h 1410865"/>
              <a:gd name="connsiteX4" fmla="*/ 5988189 w 5993513"/>
              <a:gd name="connsiteY4" fmla="*/ 0 h 1410865"/>
              <a:gd name="connsiteX5" fmla="*/ 4899427 w 5993513"/>
              <a:gd name="connsiteY5" fmla="*/ 0 h 1410865"/>
              <a:gd name="connsiteX6" fmla="*/ 0 w 5993513"/>
              <a:gd name="connsiteY6" fmla="*/ 1409125 h 1410865"/>
              <a:gd name="connsiteX0" fmla="*/ 0 w 5993513"/>
              <a:gd name="connsiteY0" fmla="*/ 6859588 h 6861328"/>
              <a:gd name="connsiteX1" fmla="*/ 5575577 w 5993513"/>
              <a:gd name="connsiteY1" fmla="*/ 6861328 h 6861328"/>
              <a:gd name="connsiteX2" fmla="*/ 5887032 w 5993513"/>
              <a:gd name="connsiteY2" fmla="*/ 6547210 h 6861328"/>
              <a:gd name="connsiteX3" fmla="*/ 5993513 w 5993513"/>
              <a:gd name="connsiteY3" fmla="*/ 6344898 h 6861328"/>
              <a:gd name="connsiteX4" fmla="*/ 5988189 w 5993513"/>
              <a:gd name="connsiteY4" fmla="*/ 5450463 h 6861328"/>
              <a:gd name="connsiteX5" fmla="*/ 1 w 5993513"/>
              <a:gd name="connsiteY5" fmla="*/ 0 h 6861328"/>
              <a:gd name="connsiteX6" fmla="*/ 0 w 5993513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97764" h="6861328">
                <a:moveTo>
                  <a:pt x="0" y="6859588"/>
                </a:moveTo>
                <a:lnTo>
                  <a:pt x="5575577" y="6861328"/>
                </a:lnTo>
                <a:lnTo>
                  <a:pt x="5887032" y="6547210"/>
                </a:lnTo>
                <a:cubicBezTo>
                  <a:pt x="5953972" y="6480608"/>
                  <a:pt x="5993452" y="6394128"/>
                  <a:pt x="5993513" y="6344898"/>
                </a:cubicBezTo>
                <a:cubicBezTo>
                  <a:pt x="5991738" y="6046753"/>
                  <a:pt x="5997764" y="298145"/>
                  <a:pt x="5995989" y="0"/>
                </a:cubicBezTo>
                <a:lnTo>
                  <a:pt x="1" y="0"/>
                </a:lnTo>
                <a:cubicBezTo>
                  <a:pt x="1" y="2286529"/>
                  <a:pt x="0" y="4573059"/>
                  <a:pt x="0" y="6859588"/>
                </a:cubicBezTo>
                <a:close/>
              </a:path>
            </a:pathLst>
          </a:cu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GB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435601" y="1989634"/>
            <a:ext cx="5187108" cy="3314324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18" name="Content Placeholder 5"/>
          <p:cNvSpPr>
            <a:spLocks noGrp="1"/>
          </p:cNvSpPr>
          <p:nvPr>
            <p:ph sz="quarter" idx="13" hasCustomPrompt="1"/>
          </p:nvPr>
        </p:nvSpPr>
        <p:spPr>
          <a:xfrm>
            <a:off x="6190572" y="1644561"/>
            <a:ext cx="2634704" cy="3314324"/>
          </a:xfrm>
        </p:spPr>
        <p:txBody>
          <a:bodyPr/>
          <a:lstStyle>
            <a:lvl1pPr>
              <a:lnSpc>
                <a:spcPct val="100000"/>
              </a:lnSpc>
              <a:spcAft>
                <a:spcPts val="2200"/>
              </a:spcAft>
              <a:defRPr sz="4600">
                <a:solidFill>
                  <a:schemeClr val="tx2"/>
                </a:solidFill>
                <a:latin typeface="Amalia Medium" pitchFamily="34" charset="0"/>
              </a:defRPr>
            </a:lvl1pPr>
            <a:lvl2pPr marL="0" indent="0">
              <a:lnSpc>
                <a:spcPct val="110000"/>
              </a:lnSpc>
              <a:buFontTx/>
              <a:buNone/>
              <a:defRPr sz="1800">
                <a:solidFill>
                  <a:schemeClr val="tx2"/>
                </a:solidFill>
              </a:defRPr>
            </a:lvl2pPr>
            <a:lvl3pPr marL="0" indent="0">
              <a:buNone/>
              <a:defRPr sz="1400">
                <a:solidFill>
                  <a:schemeClr val="tx2"/>
                </a:solidFill>
              </a:defRPr>
            </a:lvl3pPr>
            <a:lvl4pPr marL="180000">
              <a:spcBef>
                <a:spcPts val="700"/>
              </a:spcBef>
              <a:buFontTx/>
              <a:buBlip>
                <a:blip r:embed="rId2"/>
              </a:buBlip>
              <a:defRPr sz="14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00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9" name="Content Placeholder 5"/>
          <p:cNvSpPr>
            <a:spLocks noGrp="1"/>
          </p:cNvSpPr>
          <p:nvPr>
            <p:ph sz="quarter" idx="14" hasCustomPrompt="1"/>
          </p:nvPr>
        </p:nvSpPr>
        <p:spPr>
          <a:xfrm>
            <a:off x="9064401" y="1644561"/>
            <a:ext cx="2634704" cy="3314324"/>
          </a:xfrm>
        </p:spPr>
        <p:txBody>
          <a:bodyPr/>
          <a:lstStyle>
            <a:lvl1pPr>
              <a:lnSpc>
                <a:spcPct val="100000"/>
              </a:lnSpc>
              <a:spcAft>
                <a:spcPts val="2200"/>
              </a:spcAft>
              <a:defRPr sz="4600">
                <a:solidFill>
                  <a:schemeClr val="tx2"/>
                </a:solidFill>
                <a:latin typeface="Amalia Medium" pitchFamily="34" charset="0"/>
              </a:defRPr>
            </a:lvl1pPr>
            <a:lvl2pPr marL="0" indent="0">
              <a:lnSpc>
                <a:spcPct val="110000"/>
              </a:lnSpc>
              <a:buFontTx/>
              <a:buNone/>
              <a:defRPr sz="1800">
                <a:solidFill>
                  <a:schemeClr val="tx2"/>
                </a:solidFill>
              </a:defRPr>
            </a:lvl2pPr>
            <a:lvl3pPr marL="0" indent="0">
              <a:buNone/>
              <a:defRPr sz="1400">
                <a:solidFill>
                  <a:schemeClr val="tx2"/>
                </a:solidFill>
              </a:defRPr>
            </a:lvl3pPr>
            <a:lvl4pPr marL="180000">
              <a:spcBef>
                <a:spcPts val="700"/>
              </a:spcBef>
              <a:buFontTx/>
              <a:buBlip>
                <a:blip r:embed="rId2"/>
              </a:buBlip>
              <a:defRPr sz="14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00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Slide Number Placeholder 109">
            <a:extLst>
              <a:ext uri="{FF2B5EF4-FFF2-40B4-BE49-F238E27FC236}">
                <a16:creationId xmlns:a16="http://schemas.microsoft.com/office/drawing/2014/main" id="{C55294A0-6B1C-06D1-B7B5-FEEA0015312E}"/>
              </a:ext>
            </a:extLst>
          </p:cNvPr>
          <p:cNvSpPr txBox="1">
            <a:spLocks/>
          </p:cNvSpPr>
          <p:nvPr userDrawn="1"/>
        </p:nvSpPr>
        <p:spPr>
          <a:xfrm>
            <a:off x="11426179" y="6454130"/>
            <a:ext cx="26042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r">
              <a:defRPr sz="1400">
                <a:solidFill>
                  <a:srgbClr val="FF0000"/>
                </a:solidFill>
                <a:latin typeface="+mn-lt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8A8675-40C0-40D2-8FCE-EA4A25F48F18}" type="slidenum">
              <a:rPr kumimoji="0" lang="en-GB" sz="800" b="0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8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CF2872D-5B35-762E-FE55-79B40C1C71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428" y="1341562"/>
            <a:ext cx="5228111" cy="307848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  <p:pic>
        <p:nvPicPr>
          <p:cNvPr id="2" name="Picture 1" descr="Logo&#10;&#10;Description automatically generated with medium confidence">
            <a:extLst>
              <a:ext uri="{FF2B5EF4-FFF2-40B4-BE49-F238E27FC236}">
                <a16:creationId xmlns:a16="http://schemas.microsoft.com/office/drawing/2014/main" id="{434AF847-17B2-4603-D6FD-E25C8B1ECC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931" y="136525"/>
            <a:ext cx="1656184" cy="613215"/>
          </a:xfrm>
          <a:prstGeom prst="rect">
            <a:avLst/>
          </a:prstGeom>
        </p:spPr>
      </p:pic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F711DE4-D0DC-1F36-ED50-6D46E5A8189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2559666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 Columns Content">
    <p:bg>
      <p:bgPr>
        <a:solidFill>
          <a:srgbClr val="FFD40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 21"/>
          <p:cNvSpPr/>
          <p:nvPr userDrawn="1"/>
        </p:nvSpPr>
        <p:spPr>
          <a:xfrm>
            <a:off x="3289275" y="0"/>
            <a:ext cx="5997764" cy="6861328"/>
          </a:xfrm>
          <a:custGeom>
            <a:avLst/>
            <a:gdLst>
              <a:gd name="connsiteX0" fmla="*/ 0 w 1134016"/>
              <a:gd name="connsiteY0" fmla="*/ 1408203 h 1410865"/>
              <a:gd name="connsiteX1" fmla="*/ 716080 w 1134016"/>
              <a:gd name="connsiteY1" fmla="*/ 1410865 h 1410865"/>
              <a:gd name="connsiteX2" fmla="*/ 1027535 w 1134016"/>
              <a:gd name="connsiteY2" fmla="*/ 1096747 h 1410865"/>
              <a:gd name="connsiteX3" fmla="*/ 1134016 w 1134016"/>
              <a:gd name="connsiteY3" fmla="*/ 894435 h 1410865"/>
              <a:gd name="connsiteX4" fmla="*/ 1128692 w 1134016"/>
              <a:gd name="connsiteY4" fmla="*/ 0 h 1410865"/>
              <a:gd name="connsiteX5" fmla="*/ 39930 w 1134016"/>
              <a:gd name="connsiteY5" fmla="*/ 0 h 1410865"/>
              <a:gd name="connsiteX6" fmla="*/ 0 w 1134016"/>
              <a:gd name="connsiteY6" fmla="*/ 1408203 h 1410865"/>
              <a:gd name="connsiteX0" fmla="*/ 0 w 5993513"/>
              <a:gd name="connsiteY0" fmla="*/ 1409125 h 1410865"/>
              <a:gd name="connsiteX1" fmla="*/ 5575577 w 5993513"/>
              <a:gd name="connsiteY1" fmla="*/ 1410865 h 1410865"/>
              <a:gd name="connsiteX2" fmla="*/ 5887032 w 5993513"/>
              <a:gd name="connsiteY2" fmla="*/ 1096747 h 1410865"/>
              <a:gd name="connsiteX3" fmla="*/ 5993513 w 5993513"/>
              <a:gd name="connsiteY3" fmla="*/ 894435 h 1410865"/>
              <a:gd name="connsiteX4" fmla="*/ 5988189 w 5993513"/>
              <a:gd name="connsiteY4" fmla="*/ 0 h 1410865"/>
              <a:gd name="connsiteX5" fmla="*/ 4899427 w 5993513"/>
              <a:gd name="connsiteY5" fmla="*/ 0 h 1410865"/>
              <a:gd name="connsiteX6" fmla="*/ 0 w 5993513"/>
              <a:gd name="connsiteY6" fmla="*/ 1409125 h 1410865"/>
              <a:gd name="connsiteX0" fmla="*/ 0 w 5993513"/>
              <a:gd name="connsiteY0" fmla="*/ 6859588 h 6861328"/>
              <a:gd name="connsiteX1" fmla="*/ 5575577 w 5993513"/>
              <a:gd name="connsiteY1" fmla="*/ 6861328 h 6861328"/>
              <a:gd name="connsiteX2" fmla="*/ 5887032 w 5993513"/>
              <a:gd name="connsiteY2" fmla="*/ 6547210 h 6861328"/>
              <a:gd name="connsiteX3" fmla="*/ 5993513 w 5993513"/>
              <a:gd name="connsiteY3" fmla="*/ 6344898 h 6861328"/>
              <a:gd name="connsiteX4" fmla="*/ 5988189 w 5993513"/>
              <a:gd name="connsiteY4" fmla="*/ 5450463 h 6861328"/>
              <a:gd name="connsiteX5" fmla="*/ 1 w 5993513"/>
              <a:gd name="connsiteY5" fmla="*/ 0 h 6861328"/>
              <a:gd name="connsiteX6" fmla="*/ 0 w 5993513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97764" h="6861328">
                <a:moveTo>
                  <a:pt x="0" y="6859588"/>
                </a:moveTo>
                <a:lnTo>
                  <a:pt x="5575577" y="6861328"/>
                </a:lnTo>
                <a:lnTo>
                  <a:pt x="5887032" y="6547210"/>
                </a:lnTo>
                <a:cubicBezTo>
                  <a:pt x="5953972" y="6480608"/>
                  <a:pt x="5993452" y="6394128"/>
                  <a:pt x="5993513" y="6344898"/>
                </a:cubicBezTo>
                <a:cubicBezTo>
                  <a:pt x="5991738" y="6046753"/>
                  <a:pt x="5997764" y="298145"/>
                  <a:pt x="5995989" y="0"/>
                </a:cubicBezTo>
                <a:lnTo>
                  <a:pt x="1" y="0"/>
                </a:lnTo>
                <a:cubicBezTo>
                  <a:pt x="1" y="2286529"/>
                  <a:pt x="0" y="4573059"/>
                  <a:pt x="0" y="6859588"/>
                </a:cubicBezTo>
                <a:close/>
              </a:path>
            </a:pathLst>
          </a:custGeom>
          <a:solidFill>
            <a:schemeClr val="accent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GB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1" name="Freeform 20"/>
          <p:cNvSpPr/>
          <p:nvPr userDrawn="1"/>
        </p:nvSpPr>
        <p:spPr>
          <a:xfrm>
            <a:off x="192931" y="0"/>
            <a:ext cx="5997764" cy="6861328"/>
          </a:xfrm>
          <a:custGeom>
            <a:avLst/>
            <a:gdLst>
              <a:gd name="connsiteX0" fmla="*/ 0 w 1134016"/>
              <a:gd name="connsiteY0" fmla="*/ 1408203 h 1410865"/>
              <a:gd name="connsiteX1" fmla="*/ 716080 w 1134016"/>
              <a:gd name="connsiteY1" fmla="*/ 1410865 h 1410865"/>
              <a:gd name="connsiteX2" fmla="*/ 1027535 w 1134016"/>
              <a:gd name="connsiteY2" fmla="*/ 1096747 h 1410865"/>
              <a:gd name="connsiteX3" fmla="*/ 1134016 w 1134016"/>
              <a:gd name="connsiteY3" fmla="*/ 894435 h 1410865"/>
              <a:gd name="connsiteX4" fmla="*/ 1128692 w 1134016"/>
              <a:gd name="connsiteY4" fmla="*/ 0 h 1410865"/>
              <a:gd name="connsiteX5" fmla="*/ 39930 w 1134016"/>
              <a:gd name="connsiteY5" fmla="*/ 0 h 1410865"/>
              <a:gd name="connsiteX6" fmla="*/ 0 w 1134016"/>
              <a:gd name="connsiteY6" fmla="*/ 1408203 h 1410865"/>
              <a:gd name="connsiteX0" fmla="*/ 0 w 5993513"/>
              <a:gd name="connsiteY0" fmla="*/ 1409125 h 1410865"/>
              <a:gd name="connsiteX1" fmla="*/ 5575577 w 5993513"/>
              <a:gd name="connsiteY1" fmla="*/ 1410865 h 1410865"/>
              <a:gd name="connsiteX2" fmla="*/ 5887032 w 5993513"/>
              <a:gd name="connsiteY2" fmla="*/ 1096747 h 1410865"/>
              <a:gd name="connsiteX3" fmla="*/ 5993513 w 5993513"/>
              <a:gd name="connsiteY3" fmla="*/ 894435 h 1410865"/>
              <a:gd name="connsiteX4" fmla="*/ 5988189 w 5993513"/>
              <a:gd name="connsiteY4" fmla="*/ 0 h 1410865"/>
              <a:gd name="connsiteX5" fmla="*/ 4899427 w 5993513"/>
              <a:gd name="connsiteY5" fmla="*/ 0 h 1410865"/>
              <a:gd name="connsiteX6" fmla="*/ 0 w 5993513"/>
              <a:gd name="connsiteY6" fmla="*/ 1409125 h 1410865"/>
              <a:gd name="connsiteX0" fmla="*/ 0 w 5993513"/>
              <a:gd name="connsiteY0" fmla="*/ 6859588 h 6861328"/>
              <a:gd name="connsiteX1" fmla="*/ 5575577 w 5993513"/>
              <a:gd name="connsiteY1" fmla="*/ 6861328 h 6861328"/>
              <a:gd name="connsiteX2" fmla="*/ 5887032 w 5993513"/>
              <a:gd name="connsiteY2" fmla="*/ 6547210 h 6861328"/>
              <a:gd name="connsiteX3" fmla="*/ 5993513 w 5993513"/>
              <a:gd name="connsiteY3" fmla="*/ 6344898 h 6861328"/>
              <a:gd name="connsiteX4" fmla="*/ 5988189 w 5993513"/>
              <a:gd name="connsiteY4" fmla="*/ 5450463 h 6861328"/>
              <a:gd name="connsiteX5" fmla="*/ 1 w 5993513"/>
              <a:gd name="connsiteY5" fmla="*/ 0 h 6861328"/>
              <a:gd name="connsiteX6" fmla="*/ 0 w 5993513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97764" h="6861328">
                <a:moveTo>
                  <a:pt x="0" y="6859588"/>
                </a:moveTo>
                <a:lnTo>
                  <a:pt x="5575577" y="6861328"/>
                </a:lnTo>
                <a:lnTo>
                  <a:pt x="5887032" y="6547210"/>
                </a:lnTo>
                <a:cubicBezTo>
                  <a:pt x="5953972" y="6480608"/>
                  <a:pt x="5993452" y="6394128"/>
                  <a:pt x="5993513" y="6344898"/>
                </a:cubicBezTo>
                <a:cubicBezTo>
                  <a:pt x="5991738" y="6046753"/>
                  <a:pt x="5997764" y="298145"/>
                  <a:pt x="5995989" y="0"/>
                </a:cubicBezTo>
                <a:lnTo>
                  <a:pt x="1" y="0"/>
                </a:lnTo>
                <a:cubicBezTo>
                  <a:pt x="1" y="2286529"/>
                  <a:pt x="0" y="4573059"/>
                  <a:pt x="0" y="6859588"/>
                </a:cubicBezTo>
                <a:close/>
              </a:path>
            </a:pathLst>
          </a:custGeom>
          <a:solidFill>
            <a:schemeClr val="bg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GB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C501192C-1788-7C6B-76AE-A53CAC06A322}"/>
              </a:ext>
            </a:extLst>
          </p:cNvPr>
          <p:cNvSpPr/>
          <p:nvPr userDrawn="1"/>
        </p:nvSpPr>
        <p:spPr>
          <a:xfrm>
            <a:off x="0" y="-1740"/>
            <a:ext cx="3326141" cy="6861328"/>
          </a:xfrm>
          <a:custGeom>
            <a:avLst/>
            <a:gdLst>
              <a:gd name="connsiteX0" fmla="*/ 0 w 1134016"/>
              <a:gd name="connsiteY0" fmla="*/ 1408203 h 1410865"/>
              <a:gd name="connsiteX1" fmla="*/ 716080 w 1134016"/>
              <a:gd name="connsiteY1" fmla="*/ 1410865 h 1410865"/>
              <a:gd name="connsiteX2" fmla="*/ 1027535 w 1134016"/>
              <a:gd name="connsiteY2" fmla="*/ 1096747 h 1410865"/>
              <a:gd name="connsiteX3" fmla="*/ 1134016 w 1134016"/>
              <a:gd name="connsiteY3" fmla="*/ 894435 h 1410865"/>
              <a:gd name="connsiteX4" fmla="*/ 1128692 w 1134016"/>
              <a:gd name="connsiteY4" fmla="*/ 0 h 1410865"/>
              <a:gd name="connsiteX5" fmla="*/ 39930 w 1134016"/>
              <a:gd name="connsiteY5" fmla="*/ 0 h 1410865"/>
              <a:gd name="connsiteX6" fmla="*/ 0 w 1134016"/>
              <a:gd name="connsiteY6" fmla="*/ 1408203 h 1410865"/>
              <a:gd name="connsiteX0" fmla="*/ 0 w 5993513"/>
              <a:gd name="connsiteY0" fmla="*/ 1409125 h 1410865"/>
              <a:gd name="connsiteX1" fmla="*/ 5575577 w 5993513"/>
              <a:gd name="connsiteY1" fmla="*/ 1410865 h 1410865"/>
              <a:gd name="connsiteX2" fmla="*/ 5887032 w 5993513"/>
              <a:gd name="connsiteY2" fmla="*/ 1096747 h 1410865"/>
              <a:gd name="connsiteX3" fmla="*/ 5993513 w 5993513"/>
              <a:gd name="connsiteY3" fmla="*/ 894435 h 1410865"/>
              <a:gd name="connsiteX4" fmla="*/ 5988189 w 5993513"/>
              <a:gd name="connsiteY4" fmla="*/ 0 h 1410865"/>
              <a:gd name="connsiteX5" fmla="*/ 4899427 w 5993513"/>
              <a:gd name="connsiteY5" fmla="*/ 0 h 1410865"/>
              <a:gd name="connsiteX6" fmla="*/ 0 w 5993513"/>
              <a:gd name="connsiteY6" fmla="*/ 1409125 h 1410865"/>
              <a:gd name="connsiteX0" fmla="*/ 0 w 5993513"/>
              <a:gd name="connsiteY0" fmla="*/ 6859588 h 6861328"/>
              <a:gd name="connsiteX1" fmla="*/ 5575577 w 5993513"/>
              <a:gd name="connsiteY1" fmla="*/ 6861328 h 6861328"/>
              <a:gd name="connsiteX2" fmla="*/ 5887032 w 5993513"/>
              <a:gd name="connsiteY2" fmla="*/ 6547210 h 6861328"/>
              <a:gd name="connsiteX3" fmla="*/ 5993513 w 5993513"/>
              <a:gd name="connsiteY3" fmla="*/ 6344898 h 6861328"/>
              <a:gd name="connsiteX4" fmla="*/ 5988189 w 5993513"/>
              <a:gd name="connsiteY4" fmla="*/ 5450463 h 6861328"/>
              <a:gd name="connsiteX5" fmla="*/ 1 w 5993513"/>
              <a:gd name="connsiteY5" fmla="*/ 0 h 6861328"/>
              <a:gd name="connsiteX6" fmla="*/ 0 w 5993513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97764" h="6861328">
                <a:moveTo>
                  <a:pt x="0" y="6859588"/>
                </a:moveTo>
                <a:lnTo>
                  <a:pt x="5575577" y="6861328"/>
                </a:lnTo>
                <a:lnTo>
                  <a:pt x="5887032" y="6547210"/>
                </a:lnTo>
                <a:cubicBezTo>
                  <a:pt x="5953972" y="6480608"/>
                  <a:pt x="5993452" y="6394128"/>
                  <a:pt x="5993513" y="6344898"/>
                </a:cubicBezTo>
                <a:cubicBezTo>
                  <a:pt x="5991738" y="6046753"/>
                  <a:pt x="5997764" y="298145"/>
                  <a:pt x="5995989" y="0"/>
                </a:cubicBezTo>
                <a:lnTo>
                  <a:pt x="1" y="0"/>
                </a:lnTo>
                <a:cubicBezTo>
                  <a:pt x="1" y="2286529"/>
                  <a:pt x="0" y="4573059"/>
                  <a:pt x="0" y="6859588"/>
                </a:cubicBezTo>
                <a:close/>
              </a:path>
            </a:pathLst>
          </a:cu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GB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435601" y="1684679"/>
            <a:ext cx="5187108" cy="3314324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18" name="Content Placeholder 5"/>
          <p:cNvSpPr>
            <a:spLocks noGrp="1"/>
          </p:cNvSpPr>
          <p:nvPr>
            <p:ph sz="quarter" idx="13" hasCustomPrompt="1"/>
          </p:nvPr>
        </p:nvSpPr>
        <p:spPr>
          <a:xfrm>
            <a:off x="6190572" y="1629594"/>
            <a:ext cx="2634704" cy="3314324"/>
          </a:xfrm>
        </p:spPr>
        <p:txBody>
          <a:bodyPr/>
          <a:lstStyle>
            <a:lvl1pPr>
              <a:lnSpc>
                <a:spcPct val="100000"/>
              </a:lnSpc>
              <a:spcAft>
                <a:spcPts val="2200"/>
              </a:spcAft>
              <a:defRPr sz="4600">
                <a:solidFill>
                  <a:schemeClr val="tx2"/>
                </a:solidFill>
                <a:latin typeface="Amalia Medium" pitchFamily="34" charset="0"/>
              </a:defRPr>
            </a:lvl1pPr>
            <a:lvl2pPr marL="0" indent="0">
              <a:lnSpc>
                <a:spcPct val="110000"/>
              </a:lnSpc>
              <a:buFontTx/>
              <a:buNone/>
              <a:defRPr sz="1800">
                <a:solidFill>
                  <a:schemeClr val="tx2"/>
                </a:solidFill>
              </a:defRPr>
            </a:lvl2pPr>
            <a:lvl3pPr marL="0" indent="0">
              <a:buNone/>
              <a:defRPr sz="1400">
                <a:solidFill>
                  <a:schemeClr val="tx2"/>
                </a:solidFill>
              </a:defRPr>
            </a:lvl3pPr>
            <a:lvl4pPr marL="180000">
              <a:spcBef>
                <a:spcPts val="700"/>
              </a:spcBef>
              <a:buFontTx/>
              <a:buBlip>
                <a:blip r:embed="rId2"/>
              </a:buBlip>
              <a:defRPr sz="14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00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9" name="Content Placeholder 5"/>
          <p:cNvSpPr>
            <a:spLocks noGrp="1"/>
          </p:cNvSpPr>
          <p:nvPr>
            <p:ph sz="quarter" idx="14" hasCustomPrompt="1"/>
          </p:nvPr>
        </p:nvSpPr>
        <p:spPr>
          <a:xfrm>
            <a:off x="9064401" y="1629594"/>
            <a:ext cx="2634704" cy="3314324"/>
          </a:xfrm>
        </p:spPr>
        <p:txBody>
          <a:bodyPr/>
          <a:lstStyle>
            <a:lvl1pPr>
              <a:lnSpc>
                <a:spcPct val="100000"/>
              </a:lnSpc>
              <a:spcAft>
                <a:spcPts val="2200"/>
              </a:spcAft>
              <a:defRPr sz="4600">
                <a:solidFill>
                  <a:schemeClr val="tx2"/>
                </a:solidFill>
                <a:latin typeface="Amalia Medium" pitchFamily="34" charset="0"/>
              </a:defRPr>
            </a:lvl1pPr>
            <a:lvl2pPr marL="0" indent="0">
              <a:lnSpc>
                <a:spcPct val="110000"/>
              </a:lnSpc>
              <a:buFontTx/>
              <a:buNone/>
              <a:defRPr sz="1800">
                <a:solidFill>
                  <a:schemeClr val="tx2"/>
                </a:solidFill>
              </a:defRPr>
            </a:lvl2pPr>
            <a:lvl3pPr marL="0" indent="0">
              <a:buNone/>
              <a:defRPr sz="1400">
                <a:solidFill>
                  <a:schemeClr val="tx2"/>
                </a:solidFill>
              </a:defRPr>
            </a:lvl3pPr>
            <a:lvl4pPr marL="180000">
              <a:spcBef>
                <a:spcPts val="700"/>
              </a:spcBef>
              <a:buFontTx/>
              <a:buBlip>
                <a:blip r:embed="rId2"/>
              </a:buBlip>
              <a:defRPr sz="14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00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5A9657EF-2A4B-8F72-AD05-1A29E4B708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428" y="1117230"/>
            <a:ext cx="11315701" cy="307848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7" name="Slide Number Placeholder 109">
            <a:extLst>
              <a:ext uri="{FF2B5EF4-FFF2-40B4-BE49-F238E27FC236}">
                <a16:creationId xmlns:a16="http://schemas.microsoft.com/office/drawing/2014/main" id="{DDF83BB3-77E2-B0A0-53BC-C5DF6F85ABF8}"/>
              </a:ext>
            </a:extLst>
          </p:cNvPr>
          <p:cNvSpPr txBox="1">
            <a:spLocks/>
          </p:cNvSpPr>
          <p:nvPr userDrawn="1"/>
        </p:nvSpPr>
        <p:spPr>
          <a:xfrm>
            <a:off x="11426179" y="6454130"/>
            <a:ext cx="26042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r">
              <a:defRPr sz="1400">
                <a:solidFill>
                  <a:srgbClr val="FF0000"/>
                </a:solidFill>
                <a:latin typeface="+mn-lt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8A8675-40C0-40D2-8FCE-EA4A25F48F18}" type="slidenum">
              <a:rPr kumimoji="0" lang="en-GB" sz="800" b="0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8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6F53D111-30A6-3BBC-98DD-6E8B153B257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/>
              <a:t>Presentation title</a:t>
            </a:r>
          </a:p>
        </p:txBody>
      </p:sp>
      <p:pic>
        <p:nvPicPr>
          <p:cNvPr id="4" name="Picture 1" descr="Logo&#10;&#10;Description automatically generated with medium confidence">
            <a:extLst>
              <a:ext uri="{FF2B5EF4-FFF2-40B4-BE49-F238E27FC236}">
                <a16:creationId xmlns:a16="http://schemas.microsoft.com/office/drawing/2014/main" id="{B9D826C7-8B79-5CF6-ED32-16D387F3D81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931" y="136525"/>
            <a:ext cx="1656184" cy="613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9676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 Columns 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0"/>
          <p:cNvSpPr/>
          <p:nvPr userDrawn="1"/>
        </p:nvSpPr>
        <p:spPr>
          <a:xfrm>
            <a:off x="2785219" y="0"/>
            <a:ext cx="5332676" cy="6861328"/>
          </a:xfrm>
          <a:custGeom>
            <a:avLst/>
            <a:gdLst>
              <a:gd name="connsiteX0" fmla="*/ 0 w 1134016"/>
              <a:gd name="connsiteY0" fmla="*/ 1408203 h 1410865"/>
              <a:gd name="connsiteX1" fmla="*/ 716080 w 1134016"/>
              <a:gd name="connsiteY1" fmla="*/ 1410865 h 1410865"/>
              <a:gd name="connsiteX2" fmla="*/ 1027535 w 1134016"/>
              <a:gd name="connsiteY2" fmla="*/ 1096747 h 1410865"/>
              <a:gd name="connsiteX3" fmla="*/ 1134016 w 1134016"/>
              <a:gd name="connsiteY3" fmla="*/ 894435 h 1410865"/>
              <a:gd name="connsiteX4" fmla="*/ 1128692 w 1134016"/>
              <a:gd name="connsiteY4" fmla="*/ 0 h 1410865"/>
              <a:gd name="connsiteX5" fmla="*/ 39930 w 1134016"/>
              <a:gd name="connsiteY5" fmla="*/ 0 h 1410865"/>
              <a:gd name="connsiteX6" fmla="*/ 0 w 1134016"/>
              <a:gd name="connsiteY6" fmla="*/ 1408203 h 1410865"/>
              <a:gd name="connsiteX0" fmla="*/ 0 w 5993513"/>
              <a:gd name="connsiteY0" fmla="*/ 1409125 h 1410865"/>
              <a:gd name="connsiteX1" fmla="*/ 5575577 w 5993513"/>
              <a:gd name="connsiteY1" fmla="*/ 1410865 h 1410865"/>
              <a:gd name="connsiteX2" fmla="*/ 5887032 w 5993513"/>
              <a:gd name="connsiteY2" fmla="*/ 1096747 h 1410865"/>
              <a:gd name="connsiteX3" fmla="*/ 5993513 w 5993513"/>
              <a:gd name="connsiteY3" fmla="*/ 894435 h 1410865"/>
              <a:gd name="connsiteX4" fmla="*/ 5988189 w 5993513"/>
              <a:gd name="connsiteY4" fmla="*/ 0 h 1410865"/>
              <a:gd name="connsiteX5" fmla="*/ 4899427 w 5993513"/>
              <a:gd name="connsiteY5" fmla="*/ 0 h 1410865"/>
              <a:gd name="connsiteX6" fmla="*/ 0 w 5993513"/>
              <a:gd name="connsiteY6" fmla="*/ 1409125 h 1410865"/>
              <a:gd name="connsiteX0" fmla="*/ 0 w 5993513"/>
              <a:gd name="connsiteY0" fmla="*/ 6859588 h 6861328"/>
              <a:gd name="connsiteX1" fmla="*/ 5575577 w 5993513"/>
              <a:gd name="connsiteY1" fmla="*/ 6861328 h 6861328"/>
              <a:gd name="connsiteX2" fmla="*/ 5887032 w 5993513"/>
              <a:gd name="connsiteY2" fmla="*/ 6547210 h 6861328"/>
              <a:gd name="connsiteX3" fmla="*/ 5993513 w 5993513"/>
              <a:gd name="connsiteY3" fmla="*/ 6344898 h 6861328"/>
              <a:gd name="connsiteX4" fmla="*/ 5988189 w 5993513"/>
              <a:gd name="connsiteY4" fmla="*/ 5450463 h 6861328"/>
              <a:gd name="connsiteX5" fmla="*/ 1 w 5993513"/>
              <a:gd name="connsiteY5" fmla="*/ 0 h 6861328"/>
              <a:gd name="connsiteX6" fmla="*/ 0 w 5993513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665088 w 5997764"/>
              <a:gd name="connsiteY5" fmla="*/ 0 h 6861328"/>
              <a:gd name="connsiteX6" fmla="*/ 0 w 5997764"/>
              <a:gd name="connsiteY6" fmla="*/ 6859588 h 6861328"/>
              <a:gd name="connsiteX0" fmla="*/ 0 w 5332676"/>
              <a:gd name="connsiteY0" fmla="*/ 6859588 h 6861328"/>
              <a:gd name="connsiteX1" fmla="*/ 4910489 w 5332676"/>
              <a:gd name="connsiteY1" fmla="*/ 6861328 h 6861328"/>
              <a:gd name="connsiteX2" fmla="*/ 5221944 w 5332676"/>
              <a:gd name="connsiteY2" fmla="*/ 6547210 h 6861328"/>
              <a:gd name="connsiteX3" fmla="*/ 5328425 w 5332676"/>
              <a:gd name="connsiteY3" fmla="*/ 6344898 h 6861328"/>
              <a:gd name="connsiteX4" fmla="*/ 5330901 w 5332676"/>
              <a:gd name="connsiteY4" fmla="*/ 0 h 6861328"/>
              <a:gd name="connsiteX5" fmla="*/ 0 w 5332676"/>
              <a:gd name="connsiteY5" fmla="*/ 0 h 6861328"/>
              <a:gd name="connsiteX6" fmla="*/ 0 w 5332676"/>
              <a:gd name="connsiteY6" fmla="*/ 6859588 h 6861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32676" h="6861328">
                <a:moveTo>
                  <a:pt x="0" y="6859588"/>
                </a:moveTo>
                <a:lnTo>
                  <a:pt x="4910489" y="6861328"/>
                </a:lnTo>
                <a:lnTo>
                  <a:pt x="5221944" y="6547210"/>
                </a:lnTo>
                <a:cubicBezTo>
                  <a:pt x="5288884" y="6480608"/>
                  <a:pt x="5328364" y="6394128"/>
                  <a:pt x="5328425" y="6344898"/>
                </a:cubicBezTo>
                <a:cubicBezTo>
                  <a:pt x="5326650" y="6046753"/>
                  <a:pt x="5332676" y="298145"/>
                  <a:pt x="5330901" y="0"/>
                </a:cubicBezTo>
                <a:lnTo>
                  <a:pt x="0" y="0"/>
                </a:lnTo>
                <a:lnTo>
                  <a:pt x="0" y="6859588"/>
                </a:lnTo>
                <a:close/>
              </a:path>
            </a:pathLst>
          </a:custGeom>
          <a:solidFill>
            <a:srgbClr val="F8F6F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GB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3" name="Freeform 12"/>
          <p:cNvSpPr/>
          <p:nvPr userDrawn="1"/>
        </p:nvSpPr>
        <p:spPr>
          <a:xfrm>
            <a:off x="1" y="0"/>
            <a:ext cx="4175940" cy="6861328"/>
          </a:xfrm>
          <a:custGeom>
            <a:avLst/>
            <a:gdLst>
              <a:gd name="connsiteX0" fmla="*/ 0 w 1134016"/>
              <a:gd name="connsiteY0" fmla="*/ 1408203 h 1410865"/>
              <a:gd name="connsiteX1" fmla="*/ 716080 w 1134016"/>
              <a:gd name="connsiteY1" fmla="*/ 1410865 h 1410865"/>
              <a:gd name="connsiteX2" fmla="*/ 1027535 w 1134016"/>
              <a:gd name="connsiteY2" fmla="*/ 1096747 h 1410865"/>
              <a:gd name="connsiteX3" fmla="*/ 1134016 w 1134016"/>
              <a:gd name="connsiteY3" fmla="*/ 894435 h 1410865"/>
              <a:gd name="connsiteX4" fmla="*/ 1128692 w 1134016"/>
              <a:gd name="connsiteY4" fmla="*/ 0 h 1410865"/>
              <a:gd name="connsiteX5" fmla="*/ 39930 w 1134016"/>
              <a:gd name="connsiteY5" fmla="*/ 0 h 1410865"/>
              <a:gd name="connsiteX6" fmla="*/ 0 w 1134016"/>
              <a:gd name="connsiteY6" fmla="*/ 1408203 h 1410865"/>
              <a:gd name="connsiteX0" fmla="*/ 0 w 5993513"/>
              <a:gd name="connsiteY0" fmla="*/ 1409125 h 1410865"/>
              <a:gd name="connsiteX1" fmla="*/ 5575577 w 5993513"/>
              <a:gd name="connsiteY1" fmla="*/ 1410865 h 1410865"/>
              <a:gd name="connsiteX2" fmla="*/ 5887032 w 5993513"/>
              <a:gd name="connsiteY2" fmla="*/ 1096747 h 1410865"/>
              <a:gd name="connsiteX3" fmla="*/ 5993513 w 5993513"/>
              <a:gd name="connsiteY3" fmla="*/ 894435 h 1410865"/>
              <a:gd name="connsiteX4" fmla="*/ 5988189 w 5993513"/>
              <a:gd name="connsiteY4" fmla="*/ 0 h 1410865"/>
              <a:gd name="connsiteX5" fmla="*/ 4899427 w 5993513"/>
              <a:gd name="connsiteY5" fmla="*/ 0 h 1410865"/>
              <a:gd name="connsiteX6" fmla="*/ 0 w 5993513"/>
              <a:gd name="connsiteY6" fmla="*/ 1409125 h 1410865"/>
              <a:gd name="connsiteX0" fmla="*/ 0 w 5993513"/>
              <a:gd name="connsiteY0" fmla="*/ 6859588 h 6861328"/>
              <a:gd name="connsiteX1" fmla="*/ 5575577 w 5993513"/>
              <a:gd name="connsiteY1" fmla="*/ 6861328 h 6861328"/>
              <a:gd name="connsiteX2" fmla="*/ 5887032 w 5993513"/>
              <a:gd name="connsiteY2" fmla="*/ 6547210 h 6861328"/>
              <a:gd name="connsiteX3" fmla="*/ 5993513 w 5993513"/>
              <a:gd name="connsiteY3" fmla="*/ 6344898 h 6861328"/>
              <a:gd name="connsiteX4" fmla="*/ 5988189 w 5993513"/>
              <a:gd name="connsiteY4" fmla="*/ 5450463 h 6861328"/>
              <a:gd name="connsiteX5" fmla="*/ 1 w 5993513"/>
              <a:gd name="connsiteY5" fmla="*/ 0 h 6861328"/>
              <a:gd name="connsiteX6" fmla="*/ 0 w 5993513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1821823 w 5997763"/>
              <a:gd name="connsiteY0" fmla="*/ 6859588 h 6861328"/>
              <a:gd name="connsiteX1" fmla="*/ 5575576 w 5997763"/>
              <a:gd name="connsiteY1" fmla="*/ 6861328 h 6861328"/>
              <a:gd name="connsiteX2" fmla="*/ 5887031 w 5997763"/>
              <a:gd name="connsiteY2" fmla="*/ 6547210 h 6861328"/>
              <a:gd name="connsiteX3" fmla="*/ 5993512 w 5997763"/>
              <a:gd name="connsiteY3" fmla="*/ 6344898 h 6861328"/>
              <a:gd name="connsiteX4" fmla="*/ 5995988 w 5997763"/>
              <a:gd name="connsiteY4" fmla="*/ 0 h 6861328"/>
              <a:gd name="connsiteX5" fmla="*/ 0 w 5997763"/>
              <a:gd name="connsiteY5" fmla="*/ 0 h 6861328"/>
              <a:gd name="connsiteX6" fmla="*/ 1821823 w 5997763"/>
              <a:gd name="connsiteY6" fmla="*/ 6859588 h 6861328"/>
              <a:gd name="connsiteX0" fmla="*/ 0 w 4175940"/>
              <a:gd name="connsiteY0" fmla="*/ 6859588 h 6861328"/>
              <a:gd name="connsiteX1" fmla="*/ 3753753 w 4175940"/>
              <a:gd name="connsiteY1" fmla="*/ 6861328 h 6861328"/>
              <a:gd name="connsiteX2" fmla="*/ 4065208 w 4175940"/>
              <a:gd name="connsiteY2" fmla="*/ 6547210 h 6861328"/>
              <a:gd name="connsiteX3" fmla="*/ 4171689 w 4175940"/>
              <a:gd name="connsiteY3" fmla="*/ 6344898 h 6861328"/>
              <a:gd name="connsiteX4" fmla="*/ 4174165 w 4175940"/>
              <a:gd name="connsiteY4" fmla="*/ 0 h 6861328"/>
              <a:gd name="connsiteX5" fmla="*/ 0 w 4175940"/>
              <a:gd name="connsiteY5" fmla="*/ 0 h 6861328"/>
              <a:gd name="connsiteX6" fmla="*/ 0 w 4175940"/>
              <a:gd name="connsiteY6" fmla="*/ 6859588 h 6861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75940" h="6861328">
                <a:moveTo>
                  <a:pt x="0" y="6859588"/>
                </a:moveTo>
                <a:lnTo>
                  <a:pt x="3753753" y="6861328"/>
                </a:lnTo>
                <a:lnTo>
                  <a:pt x="4065208" y="6547210"/>
                </a:lnTo>
                <a:cubicBezTo>
                  <a:pt x="4132148" y="6480608"/>
                  <a:pt x="4171628" y="6394128"/>
                  <a:pt x="4171689" y="6344898"/>
                </a:cubicBezTo>
                <a:cubicBezTo>
                  <a:pt x="4169914" y="6046753"/>
                  <a:pt x="4175940" y="298145"/>
                  <a:pt x="4174165" y="0"/>
                </a:cubicBezTo>
                <a:lnTo>
                  <a:pt x="0" y="0"/>
                </a:lnTo>
                <a:lnTo>
                  <a:pt x="0" y="6859588"/>
                </a:lnTo>
                <a:close/>
              </a:path>
            </a:pathLst>
          </a:cu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GB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6" name="Content Placeholder 5"/>
          <p:cNvSpPr>
            <a:spLocks noGrp="1"/>
          </p:cNvSpPr>
          <p:nvPr>
            <p:ph sz="quarter" idx="10"/>
          </p:nvPr>
        </p:nvSpPr>
        <p:spPr>
          <a:xfrm>
            <a:off x="435601" y="2181609"/>
            <a:ext cx="3636337" cy="2472321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21" name="Content Placeholder 5"/>
          <p:cNvSpPr>
            <a:spLocks noGrp="1"/>
          </p:cNvSpPr>
          <p:nvPr>
            <p:ph sz="quarter" idx="14"/>
          </p:nvPr>
        </p:nvSpPr>
        <p:spPr>
          <a:xfrm>
            <a:off x="4369246" y="2181609"/>
            <a:ext cx="3636337" cy="2472321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23" name="Content Placeholder 5"/>
          <p:cNvSpPr>
            <a:spLocks noGrp="1"/>
          </p:cNvSpPr>
          <p:nvPr>
            <p:ph sz="quarter" idx="16"/>
          </p:nvPr>
        </p:nvSpPr>
        <p:spPr>
          <a:xfrm>
            <a:off x="8302533" y="2181609"/>
            <a:ext cx="3636337" cy="2472321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5" name="Text Placeholder 16">
            <a:extLst>
              <a:ext uri="{FF2B5EF4-FFF2-40B4-BE49-F238E27FC236}">
                <a16:creationId xmlns:a16="http://schemas.microsoft.com/office/drawing/2014/main" id="{E832644B-A027-3D0A-F973-728D68BC09C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6563" y="1711251"/>
            <a:ext cx="3500784" cy="206375"/>
          </a:xfrm>
        </p:spPr>
        <p:txBody>
          <a:bodyPr/>
          <a:lstStyle>
            <a:lvl1pPr>
              <a:defRPr>
                <a:solidFill>
                  <a:schemeClr val="tx2"/>
                </a:solidFill>
                <a:latin typeface="Amalia Medium" pitchFamily="34" charset="0"/>
              </a:defRPr>
            </a:lvl1pPr>
          </a:lstStyle>
          <a:p>
            <a:pPr lvl="0"/>
            <a:r>
              <a:rPr lang="en-US"/>
              <a:t>Secondary heading goes here – 14pt</a:t>
            </a:r>
            <a:endParaRPr lang="en-GB"/>
          </a:p>
        </p:txBody>
      </p:sp>
      <p:sp>
        <p:nvSpPr>
          <p:cNvPr id="3" name="Slide Number Placeholder 109">
            <a:extLst>
              <a:ext uri="{FF2B5EF4-FFF2-40B4-BE49-F238E27FC236}">
                <a16:creationId xmlns:a16="http://schemas.microsoft.com/office/drawing/2014/main" id="{2F8959B9-71B7-77E6-9C4F-EB986D14246C}"/>
              </a:ext>
            </a:extLst>
          </p:cNvPr>
          <p:cNvSpPr txBox="1">
            <a:spLocks/>
          </p:cNvSpPr>
          <p:nvPr userDrawn="1"/>
        </p:nvSpPr>
        <p:spPr>
          <a:xfrm>
            <a:off x="11426179" y="6454130"/>
            <a:ext cx="26042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r">
              <a:defRPr sz="1400">
                <a:solidFill>
                  <a:srgbClr val="FF0000"/>
                </a:solidFill>
                <a:latin typeface="+mn-lt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8A8675-40C0-40D2-8FCE-EA4A25F48F18}" type="slidenum">
              <a:rPr kumimoji="0" lang="en-GB" sz="800" b="0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8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7EDDEC01-4450-8F95-6FC7-C320B95CC3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955" y="1105722"/>
            <a:ext cx="11315701" cy="307848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  <p:pic>
        <p:nvPicPr>
          <p:cNvPr id="2" name="Picture 1" descr="Logo&#10;&#10;Description automatically generated with medium confidence">
            <a:extLst>
              <a:ext uri="{FF2B5EF4-FFF2-40B4-BE49-F238E27FC236}">
                <a16:creationId xmlns:a16="http://schemas.microsoft.com/office/drawing/2014/main" id="{5D9961CA-373F-2154-B3B1-874B4BEDDB1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931" y="117426"/>
            <a:ext cx="1656184" cy="613215"/>
          </a:xfrm>
          <a:prstGeom prst="rect">
            <a:avLst/>
          </a:prstGeom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9B5E53A-3BCE-4478-A244-8090B97179DC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DE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37414810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/4 and 1/4 content page">
    <p:bg>
      <p:bgPr>
        <a:solidFill>
          <a:srgbClr val="F8F6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/>
          <p:nvPr userDrawn="1"/>
        </p:nvSpPr>
        <p:spPr>
          <a:xfrm>
            <a:off x="0" y="0"/>
            <a:ext cx="9086554" cy="6861328"/>
          </a:xfrm>
          <a:custGeom>
            <a:avLst/>
            <a:gdLst>
              <a:gd name="connsiteX0" fmla="*/ 0 w 1134016"/>
              <a:gd name="connsiteY0" fmla="*/ 1408203 h 1410865"/>
              <a:gd name="connsiteX1" fmla="*/ 716080 w 1134016"/>
              <a:gd name="connsiteY1" fmla="*/ 1410865 h 1410865"/>
              <a:gd name="connsiteX2" fmla="*/ 1027535 w 1134016"/>
              <a:gd name="connsiteY2" fmla="*/ 1096747 h 1410865"/>
              <a:gd name="connsiteX3" fmla="*/ 1134016 w 1134016"/>
              <a:gd name="connsiteY3" fmla="*/ 894435 h 1410865"/>
              <a:gd name="connsiteX4" fmla="*/ 1128692 w 1134016"/>
              <a:gd name="connsiteY4" fmla="*/ 0 h 1410865"/>
              <a:gd name="connsiteX5" fmla="*/ 39930 w 1134016"/>
              <a:gd name="connsiteY5" fmla="*/ 0 h 1410865"/>
              <a:gd name="connsiteX6" fmla="*/ 0 w 1134016"/>
              <a:gd name="connsiteY6" fmla="*/ 1408203 h 1410865"/>
              <a:gd name="connsiteX0" fmla="*/ 0 w 5993513"/>
              <a:gd name="connsiteY0" fmla="*/ 1409125 h 1410865"/>
              <a:gd name="connsiteX1" fmla="*/ 5575577 w 5993513"/>
              <a:gd name="connsiteY1" fmla="*/ 1410865 h 1410865"/>
              <a:gd name="connsiteX2" fmla="*/ 5887032 w 5993513"/>
              <a:gd name="connsiteY2" fmla="*/ 1096747 h 1410865"/>
              <a:gd name="connsiteX3" fmla="*/ 5993513 w 5993513"/>
              <a:gd name="connsiteY3" fmla="*/ 894435 h 1410865"/>
              <a:gd name="connsiteX4" fmla="*/ 5988189 w 5993513"/>
              <a:gd name="connsiteY4" fmla="*/ 0 h 1410865"/>
              <a:gd name="connsiteX5" fmla="*/ 4899427 w 5993513"/>
              <a:gd name="connsiteY5" fmla="*/ 0 h 1410865"/>
              <a:gd name="connsiteX6" fmla="*/ 0 w 5993513"/>
              <a:gd name="connsiteY6" fmla="*/ 1409125 h 1410865"/>
              <a:gd name="connsiteX0" fmla="*/ 0 w 5993513"/>
              <a:gd name="connsiteY0" fmla="*/ 6859588 h 6861328"/>
              <a:gd name="connsiteX1" fmla="*/ 5575577 w 5993513"/>
              <a:gd name="connsiteY1" fmla="*/ 6861328 h 6861328"/>
              <a:gd name="connsiteX2" fmla="*/ 5887032 w 5993513"/>
              <a:gd name="connsiteY2" fmla="*/ 6547210 h 6861328"/>
              <a:gd name="connsiteX3" fmla="*/ 5993513 w 5993513"/>
              <a:gd name="connsiteY3" fmla="*/ 6344898 h 6861328"/>
              <a:gd name="connsiteX4" fmla="*/ 5988189 w 5993513"/>
              <a:gd name="connsiteY4" fmla="*/ 5450463 h 6861328"/>
              <a:gd name="connsiteX5" fmla="*/ 1 w 5993513"/>
              <a:gd name="connsiteY5" fmla="*/ 0 h 6861328"/>
              <a:gd name="connsiteX6" fmla="*/ 0 w 5993513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1821823 w 5997763"/>
              <a:gd name="connsiteY0" fmla="*/ 6859588 h 6861328"/>
              <a:gd name="connsiteX1" fmla="*/ 5575576 w 5997763"/>
              <a:gd name="connsiteY1" fmla="*/ 6861328 h 6861328"/>
              <a:gd name="connsiteX2" fmla="*/ 5887031 w 5997763"/>
              <a:gd name="connsiteY2" fmla="*/ 6547210 h 6861328"/>
              <a:gd name="connsiteX3" fmla="*/ 5993512 w 5997763"/>
              <a:gd name="connsiteY3" fmla="*/ 6344898 h 6861328"/>
              <a:gd name="connsiteX4" fmla="*/ 5995988 w 5997763"/>
              <a:gd name="connsiteY4" fmla="*/ 0 h 6861328"/>
              <a:gd name="connsiteX5" fmla="*/ 0 w 5997763"/>
              <a:gd name="connsiteY5" fmla="*/ 0 h 6861328"/>
              <a:gd name="connsiteX6" fmla="*/ 1821823 w 5997763"/>
              <a:gd name="connsiteY6" fmla="*/ 6859588 h 6861328"/>
              <a:gd name="connsiteX0" fmla="*/ 0 w 4175940"/>
              <a:gd name="connsiteY0" fmla="*/ 6859588 h 6861328"/>
              <a:gd name="connsiteX1" fmla="*/ 3753753 w 4175940"/>
              <a:gd name="connsiteY1" fmla="*/ 6861328 h 6861328"/>
              <a:gd name="connsiteX2" fmla="*/ 4065208 w 4175940"/>
              <a:gd name="connsiteY2" fmla="*/ 6547210 h 6861328"/>
              <a:gd name="connsiteX3" fmla="*/ 4171689 w 4175940"/>
              <a:gd name="connsiteY3" fmla="*/ 6344898 h 6861328"/>
              <a:gd name="connsiteX4" fmla="*/ 4174165 w 4175940"/>
              <a:gd name="connsiteY4" fmla="*/ 0 h 6861328"/>
              <a:gd name="connsiteX5" fmla="*/ 0 w 4175940"/>
              <a:gd name="connsiteY5" fmla="*/ 0 h 6861328"/>
              <a:gd name="connsiteX6" fmla="*/ 0 w 4175940"/>
              <a:gd name="connsiteY6" fmla="*/ 6859588 h 6861328"/>
              <a:gd name="connsiteX0" fmla="*/ 4910614 w 9086554"/>
              <a:gd name="connsiteY0" fmla="*/ 6859588 h 6861328"/>
              <a:gd name="connsiteX1" fmla="*/ 8664367 w 9086554"/>
              <a:gd name="connsiteY1" fmla="*/ 6861328 h 6861328"/>
              <a:gd name="connsiteX2" fmla="*/ 8975822 w 9086554"/>
              <a:gd name="connsiteY2" fmla="*/ 6547210 h 6861328"/>
              <a:gd name="connsiteX3" fmla="*/ 9082303 w 9086554"/>
              <a:gd name="connsiteY3" fmla="*/ 6344898 h 6861328"/>
              <a:gd name="connsiteX4" fmla="*/ 9084779 w 9086554"/>
              <a:gd name="connsiteY4" fmla="*/ 0 h 6861328"/>
              <a:gd name="connsiteX5" fmla="*/ 0 w 9086554"/>
              <a:gd name="connsiteY5" fmla="*/ 0 h 6861328"/>
              <a:gd name="connsiteX6" fmla="*/ 4910614 w 9086554"/>
              <a:gd name="connsiteY6" fmla="*/ 6859588 h 6861328"/>
              <a:gd name="connsiteX0" fmla="*/ 0 w 9086554"/>
              <a:gd name="connsiteY0" fmla="*/ 6859588 h 6861328"/>
              <a:gd name="connsiteX1" fmla="*/ 8664367 w 9086554"/>
              <a:gd name="connsiteY1" fmla="*/ 6861328 h 6861328"/>
              <a:gd name="connsiteX2" fmla="*/ 8975822 w 9086554"/>
              <a:gd name="connsiteY2" fmla="*/ 6547210 h 6861328"/>
              <a:gd name="connsiteX3" fmla="*/ 9082303 w 9086554"/>
              <a:gd name="connsiteY3" fmla="*/ 6344898 h 6861328"/>
              <a:gd name="connsiteX4" fmla="*/ 9084779 w 9086554"/>
              <a:gd name="connsiteY4" fmla="*/ 0 h 6861328"/>
              <a:gd name="connsiteX5" fmla="*/ 0 w 9086554"/>
              <a:gd name="connsiteY5" fmla="*/ 0 h 6861328"/>
              <a:gd name="connsiteX6" fmla="*/ 0 w 9086554"/>
              <a:gd name="connsiteY6" fmla="*/ 6859588 h 6861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086554" h="6861328">
                <a:moveTo>
                  <a:pt x="0" y="6859588"/>
                </a:moveTo>
                <a:lnTo>
                  <a:pt x="8664367" y="6861328"/>
                </a:lnTo>
                <a:lnTo>
                  <a:pt x="8975822" y="6547210"/>
                </a:lnTo>
                <a:cubicBezTo>
                  <a:pt x="9042762" y="6480608"/>
                  <a:pt x="9082242" y="6394128"/>
                  <a:pt x="9082303" y="6344898"/>
                </a:cubicBezTo>
                <a:cubicBezTo>
                  <a:pt x="9080528" y="6046753"/>
                  <a:pt x="9086554" y="298145"/>
                  <a:pt x="9084779" y="0"/>
                </a:cubicBezTo>
                <a:lnTo>
                  <a:pt x="0" y="0"/>
                </a:lnTo>
                <a:lnTo>
                  <a:pt x="0" y="6859588"/>
                </a:lnTo>
                <a:close/>
              </a:path>
            </a:pathLst>
          </a:cu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GB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6" name="Content Placeholder 5"/>
          <p:cNvSpPr>
            <a:spLocks noGrp="1"/>
          </p:cNvSpPr>
          <p:nvPr>
            <p:ph sz="quarter" idx="10"/>
          </p:nvPr>
        </p:nvSpPr>
        <p:spPr>
          <a:xfrm>
            <a:off x="435601" y="2192506"/>
            <a:ext cx="8398290" cy="3912481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25" name="Content Placeholder 5"/>
          <p:cNvSpPr>
            <a:spLocks noGrp="1"/>
          </p:cNvSpPr>
          <p:nvPr>
            <p:ph sz="quarter" idx="14" hasCustomPrompt="1"/>
          </p:nvPr>
        </p:nvSpPr>
        <p:spPr>
          <a:xfrm>
            <a:off x="9330838" y="1341562"/>
            <a:ext cx="2454762" cy="3314324"/>
          </a:xfrm>
        </p:spPr>
        <p:txBody>
          <a:bodyPr/>
          <a:lstStyle>
            <a:lvl1pPr>
              <a:lnSpc>
                <a:spcPct val="100000"/>
              </a:lnSpc>
              <a:spcAft>
                <a:spcPts val="1200"/>
              </a:spcAft>
              <a:defRPr sz="4200">
                <a:solidFill>
                  <a:schemeClr val="tx2"/>
                </a:solidFill>
                <a:latin typeface="Amalia Medium" pitchFamily="34" charset="0"/>
              </a:defRPr>
            </a:lvl1pPr>
            <a:lvl2pPr marL="0" indent="0">
              <a:lnSpc>
                <a:spcPct val="114000"/>
              </a:lnSpc>
              <a:buFontTx/>
              <a:buNone/>
              <a:defRPr sz="1600" baseline="0">
                <a:solidFill>
                  <a:schemeClr val="tx2"/>
                </a:solidFill>
              </a:defRPr>
            </a:lvl2pPr>
            <a:lvl3pPr marL="0" indent="0">
              <a:buNone/>
              <a:defRPr sz="1400">
                <a:solidFill>
                  <a:schemeClr val="tx2"/>
                </a:solidFill>
              </a:defRPr>
            </a:lvl3pPr>
            <a:lvl4pPr marL="180000">
              <a:spcBef>
                <a:spcPts val="700"/>
              </a:spcBef>
              <a:buFontTx/>
              <a:buBlip>
                <a:blip r:embed="rId2"/>
              </a:buBlip>
              <a:defRPr sz="14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00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2" name="Text Placeholder 16">
            <a:extLst>
              <a:ext uri="{FF2B5EF4-FFF2-40B4-BE49-F238E27FC236}">
                <a16:creationId xmlns:a16="http://schemas.microsoft.com/office/drawing/2014/main" id="{2AA749F7-8A9B-9D8B-0FE2-19687816C63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6563" y="1768786"/>
            <a:ext cx="11322050" cy="206375"/>
          </a:xfrm>
        </p:spPr>
        <p:txBody>
          <a:bodyPr/>
          <a:lstStyle>
            <a:lvl1pPr>
              <a:defRPr>
                <a:solidFill>
                  <a:schemeClr val="tx2"/>
                </a:solidFill>
                <a:latin typeface="Amalia Medium" pitchFamily="34" charset="0"/>
              </a:defRPr>
            </a:lvl1pPr>
          </a:lstStyle>
          <a:p>
            <a:pPr lvl="0"/>
            <a:r>
              <a:rPr lang="en-US"/>
              <a:t>Secondary heading goes here – 14pt</a:t>
            </a:r>
            <a:endParaRPr lang="en-GB"/>
          </a:p>
        </p:txBody>
      </p:sp>
      <p:sp>
        <p:nvSpPr>
          <p:cNvPr id="3" name="Slide Number Placeholder 109">
            <a:extLst>
              <a:ext uri="{FF2B5EF4-FFF2-40B4-BE49-F238E27FC236}">
                <a16:creationId xmlns:a16="http://schemas.microsoft.com/office/drawing/2014/main" id="{FE65C0A1-9BED-95F6-E067-B0CA25082BCA}"/>
              </a:ext>
            </a:extLst>
          </p:cNvPr>
          <p:cNvSpPr txBox="1">
            <a:spLocks/>
          </p:cNvSpPr>
          <p:nvPr userDrawn="1"/>
        </p:nvSpPr>
        <p:spPr>
          <a:xfrm>
            <a:off x="11426179" y="6454130"/>
            <a:ext cx="26042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r">
              <a:defRPr sz="1400">
                <a:solidFill>
                  <a:srgbClr val="FF0000"/>
                </a:solidFill>
                <a:latin typeface="+mn-lt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8A8675-40C0-40D2-8FCE-EA4A25F48F18}" type="slidenum">
              <a:rPr kumimoji="0" lang="en-GB" sz="800" b="0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8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EDE035EB-6C7B-CF4C-56E4-7FCCA5D1E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955" y="1105722"/>
            <a:ext cx="11315701" cy="307848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  <p:pic>
        <p:nvPicPr>
          <p:cNvPr id="2" name="Picture 1" descr="Logo&#10;&#10;Description automatically generated with medium confidence">
            <a:extLst>
              <a:ext uri="{FF2B5EF4-FFF2-40B4-BE49-F238E27FC236}">
                <a16:creationId xmlns:a16="http://schemas.microsoft.com/office/drawing/2014/main" id="{AA281B59-7EA0-3CEF-D506-7F533083F62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931" y="117426"/>
            <a:ext cx="1656184" cy="613215"/>
          </a:xfrm>
          <a:prstGeom prst="rect">
            <a:avLst/>
          </a:prstGeom>
        </p:spPr>
      </p:pic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F6620FC-9A87-ADBE-A58B-4626D45DA8B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5845866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yout for Corporate/Business 01"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>
            <a:extLst>
              <a:ext uri="{FF2B5EF4-FFF2-40B4-BE49-F238E27FC236}">
                <a16:creationId xmlns:a16="http://schemas.microsoft.com/office/drawing/2014/main" id="{50BECCE1-3235-EAA4-76A7-352EFFBB93AE}"/>
              </a:ext>
            </a:extLst>
          </p:cNvPr>
          <p:cNvSpPr/>
          <p:nvPr userDrawn="1"/>
        </p:nvSpPr>
        <p:spPr>
          <a:xfrm>
            <a:off x="3505299" y="742548"/>
            <a:ext cx="4786029" cy="6117040"/>
          </a:xfrm>
          <a:custGeom>
            <a:avLst/>
            <a:gdLst>
              <a:gd name="connsiteX0" fmla="*/ 890402 w 3920791"/>
              <a:gd name="connsiteY0" fmla="*/ 79 h 5011176"/>
              <a:gd name="connsiteX1" fmla="*/ 1296848 w 3920791"/>
              <a:gd name="connsiteY1" fmla="*/ 178245 h 5011176"/>
              <a:gd name="connsiteX2" fmla="*/ 3920791 w 3920791"/>
              <a:gd name="connsiteY2" fmla="*/ 2793425 h 5011176"/>
              <a:gd name="connsiteX3" fmla="*/ 1703038 w 3920791"/>
              <a:gd name="connsiteY3" fmla="*/ 5011176 h 5011176"/>
              <a:gd name="connsiteX4" fmla="*/ 0 w 3920791"/>
              <a:gd name="connsiteY4" fmla="*/ 5011176 h 5011176"/>
              <a:gd name="connsiteX5" fmla="*/ 2202835 w 3920791"/>
              <a:gd name="connsiteY5" fmla="*/ 2798191 h 5011176"/>
              <a:gd name="connsiteX6" fmla="*/ 4577 w 3920791"/>
              <a:gd name="connsiteY6" fmla="*/ 593181 h 5011176"/>
              <a:gd name="connsiteX7" fmla="*/ 439243 w 3920791"/>
              <a:gd name="connsiteY7" fmla="*/ 161008 h 5011176"/>
              <a:gd name="connsiteX8" fmla="*/ 890402 w 3920791"/>
              <a:gd name="connsiteY8" fmla="*/ 79 h 5011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20791" h="5011176">
                <a:moveTo>
                  <a:pt x="890402" y="79"/>
                </a:moveTo>
                <a:cubicBezTo>
                  <a:pt x="1082295" y="2952"/>
                  <a:pt x="1194521" y="97494"/>
                  <a:pt x="1296848" y="178245"/>
                </a:cubicBezTo>
                <a:lnTo>
                  <a:pt x="3920791" y="2793425"/>
                </a:lnTo>
                <a:lnTo>
                  <a:pt x="1703038" y="5011176"/>
                </a:lnTo>
                <a:lnTo>
                  <a:pt x="0" y="5011176"/>
                </a:lnTo>
                <a:lnTo>
                  <a:pt x="2202835" y="2798191"/>
                </a:lnTo>
                <a:lnTo>
                  <a:pt x="4577" y="593181"/>
                </a:lnTo>
                <a:lnTo>
                  <a:pt x="439243" y="161008"/>
                </a:lnTo>
                <a:cubicBezTo>
                  <a:pt x="531197" y="73914"/>
                  <a:pt x="698509" y="-2794"/>
                  <a:pt x="890402" y="79"/>
                </a:cubicBezTo>
                <a:close/>
              </a:path>
            </a:pathLst>
          </a:custGeom>
          <a:solidFill>
            <a:srgbClr val="FFD403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D7207301-0298-E103-BC7B-7BFB57F4406C}"/>
              </a:ext>
            </a:extLst>
          </p:cNvPr>
          <p:cNvSpPr/>
          <p:nvPr userDrawn="1"/>
        </p:nvSpPr>
        <p:spPr>
          <a:xfrm>
            <a:off x="9842003" y="405458"/>
            <a:ext cx="1085416" cy="1550817"/>
          </a:xfrm>
          <a:custGeom>
            <a:avLst/>
            <a:gdLst>
              <a:gd name="connsiteX0" fmla="*/ 0 w 3498574"/>
              <a:gd name="connsiteY0" fmla="*/ 533873 h 5009322"/>
              <a:gd name="connsiteX1" fmla="*/ 1965108 w 3498574"/>
              <a:gd name="connsiteY1" fmla="*/ 2498981 h 5009322"/>
              <a:gd name="connsiteX2" fmla="*/ 0 w 3498574"/>
              <a:gd name="connsiteY2" fmla="*/ 4464089 h 5009322"/>
              <a:gd name="connsiteX3" fmla="*/ 420284 w 3498574"/>
              <a:gd name="connsiteY3" fmla="*/ 4907091 h 5009322"/>
              <a:gd name="connsiteX4" fmla="*/ 761054 w 3498574"/>
              <a:gd name="connsiteY4" fmla="*/ 5009322 h 5009322"/>
              <a:gd name="connsiteX5" fmla="*/ 1124542 w 3498574"/>
              <a:gd name="connsiteY5" fmla="*/ 4884373 h 5009322"/>
              <a:gd name="connsiteX6" fmla="*/ 3498574 w 3498574"/>
              <a:gd name="connsiteY6" fmla="*/ 2510340 h 5009322"/>
              <a:gd name="connsiteX7" fmla="*/ 1067747 w 3498574"/>
              <a:gd name="connsiteY7" fmla="*/ 90872 h 5009322"/>
              <a:gd name="connsiteX8" fmla="*/ 726977 w 3498574"/>
              <a:gd name="connsiteY8" fmla="*/ 0 h 5009322"/>
              <a:gd name="connsiteX9" fmla="*/ 454361 w 3498574"/>
              <a:gd name="connsiteY9" fmla="*/ 102231 h 5009322"/>
              <a:gd name="connsiteX10" fmla="*/ 0 w 3498574"/>
              <a:gd name="connsiteY10" fmla="*/ 533873 h 5009322"/>
              <a:gd name="connsiteX0" fmla="*/ 0 w 3498574"/>
              <a:gd name="connsiteY0" fmla="*/ 533873 h 5009322"/>
              <a:gd name="connsiteX1" fmla="*/ 1953550 w 3498574"/>
              <a:gd name="connsiteY1" fmla="*/ 2482688 h 5009322"/>
              <a:gd name="connsiteX2" fmla="*/ 0 w 3498574"/>
              <a:gd name="connsiteY2" fmla="*/ 4464089 h 5009322"/>
              <a:gd name="connsiteX3" fmla="*/ 420284 w 3498574"/>
              <a:gd name="connsiteY3" fmla="*/ 4907091 h 5009322"/>
              <a:gd name="connsiteX4" fmla="*/ 761054 w 3498574"/>
              <a:gd name="connsiteY4" fmla="*/ 5009322 h 5009322"/>
              <a:gd name="connsiteX5" fmla="*/ 1124542 w 3498574"/>
              <a:gd name="connsiteY5" fmla="*/ 4884373 h 5009322"/>
              <a:gd name="connsiteX6" fmla="*/ 3498574 w 3498574"/>
              <a:gd name="connsiteY6" fmla="*/ 2510340 h 5009322"/>
              <a:gd name="connsiteX7" fmla="*/ 1067747 w 3498574"/>
              <a:gd name="connsiteY7" fmla="*/ 90872 h 5009322"/>
              <a:gd name="connsiteX8" fmla="*/ 726977 w 3498574"/>
              <a:gd name="connsiteY8" fmla="*/ 0 h 5009322"/>
              <a:gd name="connsiteX9" fmla="*/ 454361 w 3498574"/>
              <a:gd name="connsiteY9" fmla="*/ 102231 h 5009322"/>
              <a:gd name="connsiteX10" fmla="*/ 0 w 3498574"/>
              <a:gd name="connsiteY10" fmla="*/ 533873 h 5009322"/>
              <a:gd name="connsiteX0" fmla="*/ 0 w 3498574"/>
              <a:gd name="connsiteY0" fmla="*/ 533873 h 5009322"/>
              <a:gd name="connsiteX1" fmla="*/ 1941992 w 3498574"/>
              <a:gd name="connsiteY1" fmla="*/ 2497200 h 5009322"/>
              <a:gd name="connsiteX2" fmla="*/ 0 w 3498574"/>
              <a:gd name="connsiteY2" fmla="*/ 4464089 h 5009322"/>
              <a:gd name="connsiteX3" fmla="*/ 420284 w 3498574"/>
              <a:gd name="connsiteY3" fmla="*/ 4907091 h 5009322"/>
              <a:gd name="connsiteX4" fmla="*/ 761054 w 3498574"/>
              <a:gd name="connsiteY4" fmla="*/ 5009322 h 5009322"/>
              <a:gd name="connsiteX5" fmla="*/ 1124542 w 3498574"/>
              <a:gd name="connsiteY5" fmla="*/ 4884373 h 5009322"/>
              <a:gd name="connsiteX6" fmla="*/ 3498574 w 3498574"/>
              <a:gd name="connsiteY6" fmla="*/ 2510340 h 5009322"/>
              <a:gd name="connsiteX7" fmla="*/ 1067747 w 3498574"/>
              <a:gd name="connsiteY7" fmla="*/ 90872 h 5009322"/>
              <a:gd name="connsiteX8" fmla="*/ 726977 w 3498574"/>
              <a:gd name="connsiteY8" fmla="*/ 0 h 5009322"/>
              <a:gd name="connsiteX9" fmla="*/ 454361 w 3498574"/>
              <a:gd name="connsiteY9" fmla="*/ 102231 h 5009322"/>
              <a:gd name="connsiteX10" fmla="*/ 0 w 3498574"/>
              <a:gd name="connsiteY10" fmla="*/ 533873 h 5009322"/>
              <a:gd name="connsiteX0" fmla="*/ 0 w 3509263"/>
              <a:gd name="connsiteY0" fmla="*/ 538314 h 5009322"/>
              <a:gd name="connsiteX1" fmla="*/ 1952681 w 3509263"/>
              <a:gd name="connsiteY1" fmla="*/ 2497200 h 5009322"/>
              <a:gd name="connsiteX2" fmla="*/ 10689 w 3509263"/>
              <a:gd name="connsiteY2" fmla="*/ 4464089 h 5009322"/>
              <a:gd name="connsiteX3" fmla="*/ 430973 w 3509263"/>
              <a:gd name="connsiteY3" fmla="*/ 4907091 h 5009322"/>
              <a:gd name="connsiteX4" fmla="*/ 771743 w 3509263"/>
              <a:gd name="connsiteY4" fmla="*/ 5009322 h 5009322"/>
              <a:gd name="connsiteX5" fmla="*/ 1135231 w 3509263"/>
              <a:gd name="connsiteY5" fmla="*/ 4884373 h 5009322"/>
              <a:gd name="connsiteX6" fmla="*/ 3509263 w 3509263"/>
              <a:gd name="connsiteY6" fmla="*/ 2510340 h 5009322"/>
              <a:gd name="connsiteX7" fmla="*/ 1078436 w 3509263"/>
              <a:gd name="connsiteY7" fmla="*/ 90872 h 5009322"/>
              <a:gd name="connsiteX8" fmla="*/ 737666 w 3509263"/>
              <a:gd name="connsiteY8" fmla="*/ 0 h 5009322"/>
              <a:gd name="connsiteX9" fmla="*/ 465050 w 3509263"/>
              <a:gd name="connsiteY9" fmla="*/ 102231 h 5009322"/>
              <a:gd name="connsiteX10" fmla="*/ 0 w 3509263"/>
              <a:gd name="connsiteY10" fmla="*/ 538314 h 5009322"/>
              <a:gd name="connsiteX0" fmla="*/ 0 w 3509263"/>
              <a:gd name="connsiteY0" fmla="*/ 538314 h 5009322"/>
              <a:gd name="connsiteX1" fmla="*/ 1952681 w 3509263"/>
              <a:gd name="connsiteY1" fmla="*/ 2497200 h 5009322"/>
              <a:gd name="connsiteX2" fmla="*/ 10689 w 3509263"/>
              <a:gd name="connsiteY2" fmla="*/ 4464089 h 5009322"/>
              <a:gd name="connsiteX3" fmla="*/ 430973 w 3509263"/>
              <a:gd name="connsiteY3" fmla="*/ 4907091 h 5009322"/>
              <a:gd name="connsiteX4" fmla="*/ 771743 w 3509263"/>
              <a:gd name="connsiteY4" fmla="*/ 5009322 h 5009322"/>
              <a:gd name="connsiteX5" fmla="*/ 1135231 w 3509263"/>
              <a:gd name="connsiteY5" fmla="*/ 4884373 h 5009322"/>
              <a:gd name="connsiteX6" fmla="*/ 3509263 w 3509263"/>
              <a:gd name="connsiteY6" fmla="*/ 2510340 h 5009322"/>
              <a:gd name="connsiteX7" fmla="*/ 1078436 w 3509263"/>
              <a:gd name="connsiteY7" fmla="*/ 90872 h 5009322"/>
              <a:gd name="connsiteX8" fmla="*/ 737666 w 3509263"/>
              <a:gd name="connsiteY8" fmla="*/ 0 h 5009322"/>
              <a:gd name="connsiteX9" fmla="*/ 397553 w 3509263"/>
              <a:gd name="connsiteY9" fmla="*/ 157556 h 5009322"/>
              <a:gd name="connsiteX10" fmla="*/ 0 w 3509263"/>
              <a:gd name="connsiteY10" fmla="*/ 538314 h 5009322"/>
              <a:gd name="connsiteX0" fmla="*/ 0 w 3509263"/>
              <a:gd name="connsiteY0" fmla="*/ 865832 h 5336840"/>
              <a:gd name="connsiteX1" fmla="*/ 1952681 w 3509263"/>
              <a:gd name="connsiteY1" fmla="*/ 2824718 h 5336840"/>
              <a:gd name="connsiteX2" fmla="*/ 10689 w 3509263"/>
              <a:gd name="connsiteY2" fmla="*/ 4791607 h 5336840"/>
              <a:gd name="connsiteX3" fmla="*/ 430973 w 3509263"/>
              <a:gd name="connsiteY3" fmla="*/ 5234609 h 5336840"/>
              <a:gd name="connsiteX4" fmla="*/ 771743 w 3509263"/>
              <a:gd name="connsiteY4" fmla="*/ 5336840 h 5336840"/>
              <a:gd name="connsiteX5" fmla="*/ 1135231 w 3509263"/>
              <a:gd name="connsiteY5" fmla="*/ 5211891 h 5336840"/>
              <a:gd name="connsiteX6" fmla="*/ 3509263 w 3509263"/>
              <a:gd name="connsiteY6" fmla="*/ 2837858 h 5336840"/>
              <a:gd name="connsiteX7" fmla="*/ 1078436 w 3509263"/>
              <a:gd name="connsiteY7" fmla="*/ 418390 h 5336840"/>
              <a:gd name="connsiteX8" fmla="*/ 737666 w 3509263"/>
              <a:gd name="connsiteY8" fmla="*/ 327518 h 5336840"/>
              <a:gd name="connsiteX9" fmla="*/ 397553 w 3509263"/>
              <a:gd name="connsiteY9" fmla="*/ 485074 h 5336840"/>
              <a:gd name="connsiteX10" fmla="*/ 0 w 3509263"/>
              <a:gd name="connsiteY10" fmla="*/ 865832 h 5336840"/>
              <a:gd name="connsiteX0" fmla="*/ 0 w 3509263"/>
              <a:gd name="connsiteY0" fmla="*/ 549428 h 5020436"/>
              <a:gd name="connsiteX1" fmla="*/ 1952681 w 3509263"/>
              <a:gd name="connsiteY1" fmla="*/ 2508314 h 5020436"/>
              <a:gd name="connsiteX2" fmla="*/ 10689 w 3509263"/>
              <a:gd name="connsiteY2" fmla="*/ 4475203 h 5020436"/>
              <a:gd name="connsiteX3" fmla="*/ 430973 w 3509263"/>
              <a:gd name="connsiteY3" fmla="*/ 4918205 h 5020436"/>
              <a:gd name="connsiteX4" fmla="*/ 771743 w 3509263"/>
              <a:gd name="connsiteY4" fmla="*/ 5020436 h 5020436"/>
              <a:gd name="connsiteX5" fmla="*/ 1135231 w 3509263"/>
              <a:gd name="connsiteY5" fmla="*/ 4895487 h 5020436"/>
              <a:gd name="connsiteX6" fmla="*/ 3509263 w 3509263"/>
              <a:gd name="connsiteY6" fmla="*/ 2521454 h 5020436"/>
              <a:gd name="connsiteX7" fmla="*/ 1078436 w 3509263"/>
              <a:gd name="connsiteY7" fmla="*/ 101986 h 5020436"/>
              <a:gd name="connsiteX8" fmla="*/ 737666 w 3509263"/>
              <a:gd name="connsiteY8" fmla="*/ 11114 h 5020436"/>
              <a:gd name="connsiteX9" fmla="*/ 397553 w 3509263"/>
              <a:gd name="connsiteY9" fmla="*/ 168670 h 5020436"/>
              <a:gd name="connsiteX10" fmla="*/ 0 w 3509263"/>
              <a:gd name="connsiteY10" fmla="*/ 549428 h 5020436"/>
              <a:gd name="connsiteX0" fmla="*/ 0 w 3509263"/>
              <a:gd name="connsiteY0" fmla="*/ 549428 h 5020436"/>
              <a:gd name="connsiteX1" fmla="*/ 1952681 w 3509263"/>
              <a:gd name="connsiteY1" fmla="*/ 2508314 h 5020436"/>
              <a:gd name="connsiteX2" fmla="*/ 10689 w 3509263"/>
              <a:gd name="connsiteY2" fmla="*/ 4475203 h 5020436"/>
              <a:gd name="connsiteX3" fmla="*/ 430973 w 3509263"/>
              <a:gd name="connsiteY3" fmla="*/ 4918205 h 5020436"/>
              <a:gd name="connsiteX4" fmla="*/ 771743 w 3509263"/>
              <a:gd name="connsiteY4" fmla="*/ 5020436 h 5020436"/>
              <a:gd name="connsiteX5" fmla="*/ 1135231 w 3509263"/>
              <a:gd name="connsiteY5" fmla="*/ 4895487 h 5020436"/>
              <a:gd name="connsiteX6" fmla="*/ 3509263 w 3509263"/>
              <a:gd name="connsiteY6" fmla="*/ 2521454 h 5020436"/>
              <a:gd name="connsiteX7" fmla="*/ 1078436 w 3509263"/>
              <a:gd name="connsiteY7" fmla="*/ 101986 h 5020436"/>
              <a:gd name="connsiteX8" fmla="*/ 737666 w 3509263"/>
              <a:gd name="connsiteY8" fmla="*/ 11114 h 5020436"/>
              <a:gd name="connsiteX9" fmla="*/ 397553 w 3509263"/>
              <a:gd name="connsiteY9" fmla="*/ 168670 h 5020436"/>
              <a:gd name="connsiteX10" fmla="*/ 0 w 3509263"/>
              <a:gd name="connsiteY10" fmla="*/ 549428 h 5020436"/>
              <a:gd name="connsiteX0" fmla="*/ 0 w 3509263"/>
              <a:gd name="connsiteY0" fmla="*/ 542840 h 5013848"/>
              <a:gd name="connsiteX1" fmla="*/ 1952681 w 3509263"/>
              <a:gd name="connsiteY1" fmla="*/ 2501726 h 5013848"/>
              <a:gd name="connsiteX2" fmla="*/ 10689 w 3509263"/>
              <a:gd name="connsiteY2" fmla="*/ 4468615 h 5013848"/>
              <a:gd name="connsiteX3" fmla="*/ 430973 w 3509263"/>
              <a:gd name="connsiteY3" fmla="*/ 4911617 h 5013848"/>
              <a:gd name="connsiteX4" fmla="*/ 771743 w 3509263"/>
              <a:gd name="connsiteY4" fmla="*/ 5013848 h 5013848"/>
              <a:gd name="connsiteX5" fmla="*/ 1135231 w 3509263"/>
              <a:gd name="connsiteY5" fmla="*/ 4888899 h 5013848"/>
              <a:gd name="connsiteX6" fmla="*/ 3509263 w 3509263"/>
              <a:gd name="connsiteY6" fmla="*/ 2514866 h 5013848"/>
              <a:gd name="connsiteX7" fmla="*/ 1117296 w 3509263"/>
              <a:gd name="connsiteY7" fmla="*/ 134923 h 5013848"/>
              <a:gd name="connsiteX8" fmla="*/ 737666 w 3509263"/>
              <a:gd name="connsiteY8" fmla="*/ 4526 h 5013848"/>
              <a:gd name="connsiteX9" fmla="*/ 397553 w 3509263"/>
              <a:gd name="connsiteY9" fmla="*/ 162082 h 5013848"/>
              <a:gd name="connsiteX10" fmla="*/ 0 w 3509263"/>
              <a:gd name="connsiteY10" fmla="*/ 542840 h 5013848"/>
              <a:gd name="connsiteX0" fmla="*/ 0 w 3509263"/>
              <a:gd name="connsiteY0" fmla="*/ 526104 h 4997112"/>
              <a:gd name="connsiteX1" fmla="*/ 1952681 w 3509263"/>
              <a:gd name="connsiteY1" fmla="*/ 2484990 h 4997112"/>
              <a:gd name="connsiteX2" fmla="*/ 10689 w 3509263"/>
              <a:gd name="connsiteY2" fmla="*/ 4451879 h 4997112"/>
              <a:gd name="connsiteX3" fmla="*/ 430973 w 3509263"/>
              <a:gd name="connsiteY3" fmla="*/ 4894881 h 4997112"/>
              <a:gd name="connsiteX4" fmla="*/ 771743 w 3509263"/>
              <a:gd name="connsiteY4" fmla="*/ 4997112 h 4997112"/>
              <a:gd name="connsiteX5" fmla="*/ 1135231 w 3509263"/>
              <a:gd name="connsiteY5" fmla="*/ 4872163 h 4997112"/>
              <a:gd name="connsiteX6" fmla="*/ 3509263 w 3509263"/>
              <a:gd name="connsiteY6" fmla="*/ 2498130 h 4997112"/>
              <a:gd name="connsiteX7" fmla="*/ 1117296 w 3509263"/>
              <a:gd name="connsiteY7" fmla="*/ 118187 h 4997112"/>
              <a:gd name="connsiteX8" fmla="*/ 753426 w 3509263"/>
              <a:gd name="connsiteY8" fmla="*/ 4526 h 4997112"/>
              <a:gd name="connsiteX9" fmla="*/ 397553 w 3509263"/>
              <a:gd name="connsiteY9" fmla="*/ 145346 h 4997112"/>
              <a:gd name="connsiteX10" fmla="*/ 0 w 3509263"/>
              <a:gd name="connsiteY10" fmla="*/ 526104 h 4997112"/>
              <a:gd name="connsiteX0" fmla="*/ 0 w 3500203"/>
              <a:gd name="connsiteY0" fmla="*/ 531610 h 4997112"/>
              <a:gd name="connsiteX1" fmla="*/ 1943621 w 3500203"/>
              <a:gd name="connsiteY1" fmla="*/ 2484990 h 4997112"/>
              <a:gd name="connsiteX2" fmla="*/ 1629 w 3500203"/>
              <a:gd name="connsiteY2" fmla="*/ 4451879 h 4997112"/>
              <a:gd name="connsiteX3" fmla="*/ 421913 w 3500203"/>
              <a:gd name="connsiteY3" fmla="*/ 4894881 h 4997112"/>
              <a:gd name="connsiteX4" fmla="*/ 762683 w 3500203"/>
              <a:gd name="connsiteY4" fmla="*/ 4997112 h 4997112"/>
              <a:gd name="connsiteX5" fmla="*/ 1126171 w 3500203"/>
              <a:gd name="connsiteY5" fmla="*/ 4872163 h 4997112"/>
              <a:gd name="connsiteX6" fmla="*/ 3500203 w 3500203"/>
              <a:gd name="connsiteY6" fmla="*/ 2498130 h 4997112"/>
              <a:gd name="connsiteX7" fmla="*/ 1108236 w 3500203"/>
              <a:gd name="connsiteY7" fmla="*/ 118187 h 4997112"/>
              <a:gd name="connsiteX8" fmla="*/ 744366 w 3500203"/>
              <a:gd name="connsiteY8" fmla="*/ 4526 h 4997112"/>
              <a:gd name="connsiteX9" fmla="*/ 388493 w 3500203"/>
              <a:gd name="connsiteY9" fmla="*/ 145346 h 4997112"/>
              <a:gd name="connsiteX10" fmla="*/ 0 w 3500203"/>
              <a:gd name="connsiteY10" fmla="*/ 531610 h 4997112"/>
              <a:gd name="connsiteX0" fmla="*/ 0 w 3500203"/>
              <a:gd name="connsiteY0" fmla="*/ 531610 h 4997112"/>
              <a:gd name="connsiteX1" fmla="*/ 1943621 w 3500203"/>
              <a:gd name="connsiteY1" fmla="*/ 2484990 h 4997112"/>
              <a:gd name="connsiteX2" fmla="*/ 1629 w 3500203"/>
              <a:gd name="connsiteY2" fmla="*/ 4451879 h 4997112"/>
              <a:gd name="connsiteX3" fmla="*/ 421913 w 3500203"/>
              <a:gd name="connsiteY3" fmla="*/ 4894881 h 4997112"/>
              <a:gd name="connsiteX4" fmla="*/ 762683 w 3500203"/>
              <a:gd name="connsiteY4" fmla="*/ 4997112 h 4997112"/>
              <a:gd name="connsiteX5" fmla="*/ 1126171 w 3500203"/>
              <a:gd name="connsiteY5" fmla="*/ 4872163 h 4997112"/>
              <a:gd name="connsiteX6" fmla="*/ 3500203 w 3500203"/>
              <a:gd name="connsiteY6" fmla="*/ 2498130 h 4997112"/>
              <a:gd name="connsiteX7" fmla="*/ 1108236 w 3500203"/>
              <a:gd name="connsiteY7" fmla="*/ 118187 h 4997112"/>
              <a:gd name="connsiteX8" fmla="*/ 744366 w 3500203"/>
              <a:gd name="connsiteY8" fmla="*/ 4526 h 4997112"/>
              <a:gd name="connsiteX9" fmla="*/ 388493 w 3500203"/>
              <a:gd name="connsiteY9" fmla="*/ 145346 h 4997112"/>
              <a:gd name="connsiteX10" fmla="*/ 0 w 3500203"/>
              <a:gd name="connsiteY10" fmla="*/ 531610 h 4997112"/>
              <a:gd name="connsiteX0" fmla="*/ 0 w 3500203"/>
              <a:gd name="connsiteY0" fmla="*/ 531610 h 4997112"/>
              <a:gd name="connsiteX1" fmla="*/ 1943621 w 3500203"/>
              <a:gd name="connsiteY1" fmla="*/ 2484990 h 4997112"/>
              <a:gd name="connsiteX2" fmla="*/ 1629 w 3500203"/>
              <a:gd name="connsiteY2" fmla="*/ 4451879 h 4997112"/>
              <a:gd name="connsiteX3" fmla="*/ 421913 w 3500203"/>
              <a:gd name="connsiteY3" fmla="*/ 4894881 h 4997112"/>
              <a:gd name="connsiteX4" fmla="*/ 762683 w 3500203"/>
              <a:gd name="connsiteY4" fmla="*/ 4997112 h 4997112"/>
              <a:gd name="connsiteX5" fmla="*/ 1126171 w 3500203"/>
              <a:gd name="connsiteY5" fmla="*/ 4872163 h 4997112"/>
              <a:gd name="connsiteX6" fmla="*/ 3500203 w 3500203"/>
              <a:gd name="connsiteY6" fmla="*/ 2498130 h 4997112"/>
              <a:gd name="connsiteX7" fmla="*/ 1108236 w 3500203"/>
              <a:gd name="connsiteY7" fmla="*/ 118187 h 4997112"/>
              <a:gd name="connsiteX8" fmla="*/ 744366 w 3500203"/>
              <a:gd name="connsiteY8" fmla="*/ 4526 h 4997112"/>
              <a:gd name="connsiteX9" fmla="*/ 388493 w 3500203"/>
              <a:gd name="connsiteY9" fmla="*/ 145346 h 4997112"/>
              <a:gd name="connsiteX10" fmla="*/ 0 w 3500203"/>
              <a:gd name="connsiteY10" fmla="*/ 531610 h 4997112"/>
              <a:gd name="connsiteX0" fmla="*/ 0 w 3500203"/>
              <a:gd name="connsiteY0" fmla="*/ 531610 h 4997112"/>
              <a:gd name="connsiteX1" fmla="*/ 1943621 w 3500203"/>
              <a:gd name="connsiteY1" fmla="*/ 2484990 h 4997112"/>
              <a:gd name="connsiteX2" fmla="*/ 1629 w 3500203"/>
              <a:gd name="connsiteY2" fmla="*/ 4451879 h 4997112"/>
              <a:gd name="connsiteX3" fmla="*/ 421913 w 3500203"/>
              <a:gd name="connsiteY3" fmla="*/ 4894881 h 4997112"/>
              <a:gd name="connsiteX4" fmla="*/ 762683 w 3500203"/>
              <a:gd name="connsiteY4" fmla="*/ 4997112 h 4997112"/>
              <a:gd name="connsiteX5" fmla="*/ 1126171 w 3500203"/>
              <a:gd name="connsiteY5" fmla="*/ 4872163 h 4997112"/>
              <a:gd name="connsiteX6" fmla="*/ 3500203 w 3500203"/>
              <a:gd name="connsiteY6" fmla="*/ 2498130 h 4997112"/>
              <a:gd name="connsiteX7" fmla="*/ 1108236 w 3500203"/>
              <a:gd name="connsiteY7" fmla="*/ 118187 h 4997112"/>
              <a:gd name="connsiteX8" fmla="*/ 744366 w 3500203"/>
              <a:gd name="connsiteY8" fmla="*/ 4526 h 4997112"/>
              <a:gd name="connsiteX9" fmla="*/ 388493 w 3500203"/>
              <a:gd name="connsiteY9" fmla="*/ 145346 h 4997112"/>
              <a:gd name="connsiteX10" fmla="*/ 0 w 3500203"/>
              <a:gd name="connsiteY10" fmla="*/ 531610 h 4997112"/>
              <a:gd name="connsiteX0" fmla="*/ 0 w 3500203"/>
              <a:gd name="connsiteY0" fmla="*/ 531610 h 4997112"/>
              <a:gd name="connsiteX1" fmla="*/ 1943621 w 3500203"/>
              <a:gd name="connsiteY1" fmla="*/ 2484990 h 4997112"/>
              <a:gd name="connsiteX2" fmla="*/ 1629 w 3500203"/>
              <a:gd name="connsiteY2" fmla="*/ 4451879 h 4997112"/>
              <a:gd name="connsiteX3" fmla="*/ 421913 w 3500203"/>
              <a:gd name="connsiteY3" fmla="*/ 4894881 h 4997112"/>
              <a:gd name="connsiteX4" fmla="*/ 762683 w 3500203"/>
              <a:gd name="connsiteY4" fmla="*/ 4997112 h 4997112"/>
              <a:gd name="connsiteX5" fmla="*/ 1126171 w 3500203"/>
              <a:gd name="connsiteY5" fmla="*/ 4872163 h 4997112"/>
              <a:gd name="connsiteX6" fmla="*/ 3500203 w 3500203"/>
              <a:gd name="connsiteY6" fmla="*/ 2498130 h 4997112"/>
              <a:gd name="connsiteX7" fmla="*/ 1108236 w 3500203"/>
              <a:gd name="connsiteY7" fmla="*/ 118187 h 4997112"/>
              <a:gd name="connsiteX8" fmla="*/ 744366 w 3500203"/>
              <a:gd name="connsiteY8" fmla="*/ 4526 h 4997112"/>
              <a:gd name="connsiteX9" fmla="*/ 388493 w 3500203"/>
              <a:gd name="connsiteY9" fmla="*/ 145346 h 4997112"/>
              <a:gd name="connsiteX10" fmla="*/ 0 w 3500203"/>
              <a:gd name="connsiteY10" fmla="*/ 531610 h 4997112"/>
              <a:gd name="connsiteX0" fmla="*/ 0 w 3500203"/>
              <a:gd name="connsiteY0" fmla="*/ 531610 h 4997112"/>
              <a:gd name="connsiteX1" fmla="*/ 1964742 w 3500203"/>
              <a:gd name="connsiteY1" fmla="*/ 2502390 h 4997112"/>
              <a:gd name="connsiteX2" fmla="*/ 1629 w 3500203"/>
              <a:gd name="connsiteY2" fmla="*/ 4451879 h 4997112"/>
              <a:gd name="connsiteX3" fmla="*/ 421913 w 3500203"/>
              <a:gd name="connsiteY3" fmla="*/ 4894881 h 4997112"/>
              <a:gd name="connsiteX4" fmla="*/ 762683 w 3500203"/>
              <a:gd name="connsiteY4" fmla="*/ 4997112 h 4997112"/>
              <a:gd name="connsiteX5" fmla="*/ 1126171 w 3500203"/>
              <a:gd name="connsiteY5" fmla="*/ 4872163 h 4997112"/>
              <a:gd name="connsiteX6" fmla="*/ 3500203 w 3500203"/>
              <a:gd name="connsiteY6" fmla="*/ 2498130 h 4997112"/>
              <a:gd name="connsiteX7" fmla="*/ 1108236 w 3500203"/>
              <a:gd name="connsiteY7" fmla="*/ 118187 h 4997112"/>
              <a:gd name="connsiteX8" fmla="*/ 744366 w 3500203"/>
              <a:gd name="connsiteY8" fmla="*/ 4526 h 4997112"/>
              <a:gd name="connsiteX9" fmla="*/ 388493 w 3500203"/>
              <a:gd name="connsiteY9" fmla="*/ 145346 h 4997112"/>
              <a:gd name="connsiteX10" fmla="*/ 0 w 3500203"/>
              <a:gd name="connsiteY10" fmla="*/ 531610 h 4997112"/>
              <a:gd name="connsiteX0" fmla="*/ 5110 w 3505313"/>
              <a:gd name="connsiteY0" fmla="*/ 531610 h 4997112"/>
              <a:gd name="connsiteX1" fmla="*/ 1969852 w 3505313"/>
              <a:gd name="connsiteY1" fmla="*/ 2502390 h 4997112"/>
              <a:gd name="connsiteX2" fmla="*/ 0 w 3505313"/>
              <a:gd name="connsiteY2" fmla="*/ 4481321 h 4997112"/>
              <a:gd name="connsiteX3" fmla="*/ 427023 w 3505313"/>
              <a:gd name="connsiteY3" fmla="*/ 4894881 h 4997112"/>
              <a:gd name="connsiteX4" fmla="*/ 767793 w 3505313"/>
              <a:gd name="connsiteY4" fmla="*/ 4997112 h 4997112"/>
              <a:gd name="connsiteX5" fmla="*/ 1131281 w 3505313"/>
              <a:gd name="connsiteY5" fmla="*/ 4872163 h 4997112"/>
              <a:gd name="connsiteX6" fmla="*/ 3505313 w 3505313"/>
              <a:gd name="connsiteY6" fmla="*/ 2498130 h 4997112"/>
              <a:gd name="connsiteX7" fmla="*/ 1113346 w 3505313"/>
              <a:gd name="connsiteY7" fmla="*/ 118187 h 4997112"/>
              <a:gd name="connsiteX8" fmla="*/ 749476 w 3505313"/>
              <a:gd name="connsiteY8" fmla="*/ 4526 h 4997112"/>
              <a:gd name="connsiteX9" fmla="*/ 393603 w 3505313"/>
              <a:gd name="connsiteY9" fmla="*/ 145346 h 4997112"/>
              <a:gd name="connsiteX10" fmla="*/ 5110 w 3505313"/>
              <a:gd name="connsiteY10" fmla="*/ 531610 h 4997112"/>
              <a:gd name="connsiteX0" fmla="*/ 5110 w 3505313"/>
              <a:gd name="connsiteY0" fmla="*/ 531610 h 5288660"/>
              <a:gd name="connsiteX1" fmla="*/ 1969852 w 3505313"/>
              <a:gd name="connsiteY1" fmla="*/ 2502390 h 5288660"/>
              <a:gd name="connsiteX2" fmla="*/ 0 w 3505313"/>
              <a:gd name="connsiteY2" fmla="*/ 4481321 h 5288660"/>
              <a:gd name="connsiteX3" fmla="*/ 427023 w 3505313"/>
              <a:gd name="connsiteY3" fmla="*/ 4894881 h 5288660"/>
              <a:gd name="connsiteX4" fmla="*/ 767793 w 3505313"/>
              <a:gd name="connsiteY4" fmla="*/ 4997112 h 5288660"/>
              <a:gd name="connsiteX5" fmla="*/ 1131281 w 3505313"/>
              <a:gd name="connsiteY5" fmla="*/ 4872163 h 5288660"/>
              <a:gd name="connsiteX6" fmla="*/ 3505313 w 3505313"/>
              <a:gd name="connsiteY6" fmla="*/ 2498130 h 5288660"/>
              <a:gd name="connsiteX7" fmla="*/ 1113346 w 3505313"/>
              <a:gd name="connsiteY7" fmla="*/ 118187 h 5288660"/>
              <a:gd name="connsiteX8" fmla="*/ 749476 w 3505313"/>
              <a:gd name="connsiteY8" fmla="*/ 4526 h 5288660"/>
              <a:gd name="connsiteX9" fmla="*/ 393603 w 3505313"/>
              <a:gd name="connsiteY9" fmla="*/ 145346 h 5288660"/>
              <a:gd name="connsiteX10" fmla="*/ 5110 w 3505313"/>
              <a:gd name="connsiteY10" fmla="*/ 531610 h 5288660"/>
              <a:gd name="connsiteX0" fmla="*/ 5110 w 3505313"/>
              <a:gd name="connsiteY0" fmla="*/ 531610 h 5000898"/>
              <a:gd name="connsiteX1" fmla="*/ 1969852 w 3505313"/>
              <a:gd name="connsiteY1" fmla="*/ 2502390 h 5000898"/>
              <a:gd name="connsiteX2" fmla="*/ 0 w 3505313"/>
              <a:gd name="connsiteY2" fmla="*/ 4481321 h 5000898"/>
              <a:gd name="connsiteX3" fmla="*/ 427023 w 3505313"/>
              <a:gd name="connsiteY3" fmla="*/ 4894881 h 5000898"/>
              <a:gd name="connsiteX4" fmla="*/ 767793 w 3505313"/>
              <a:gd name="connsiteY4" fmla="*/ 4997112 h 5000898"/>
              <a:gd name="connsiteX5" fmla="*/ 1131281 w 3505313"/>
              <a:gd name="connsiteY5" fmla="*/ 4872163 h 5000898"/>
              <a:gd name="connsiteX6" fmla="*/ 3505313 w 3505313"/>
              <a:gd name="connsiteY6" fmla="*/ 2498130 h 5000898"/>
              <a:gd name="connsiteX7" fmla="*/ 1113346 w 3505313"/>
              <a:gd name="connsiteY7" fmla="*/ 118187 h 5000898"/>
              <a:gd name="connsiteX8" fmla="*/ 749476 w 3505313"/>
              <a:gd name="connsiteY8" fmla="*/ 4526 h 5000898"/>
              <a:gd name="connsiteX9" fmla="*/ 393603 w 3505313"/>
              <a:gd name="connsiteY9" fmla="*/ 145346 h 5000898"/>
              <a:gd name="connsiteX10" fmla="*/ 5110 w 3505313"/>
              <a:gd name="connsiteY10" fmla="*/ 531610 h 5000898"/>
              <a:gd name="connsiteX0" fmla="*/ 5110 w 3505313"/>
              <a:gd name="connsiteY0" fmla="*/ 531610 h 5007261"/>
              <a:gd name="connsiteX1" fmla="*/ 1969852 w 3505313"/>
              <a:gd name="connsiteY1" fmla="*/ 2502390 h 5007261"/>
              <a:gd name="connsiteX2" fmla="*/ 0 w 3505313"/>
              <a:gd name="connsiteY2" fmla="*/ 4481321 h 5007261"/>
              <a:gd name="connsiteX3" fmla="*/ 427023 w 3505313"/>
              <a:gd name="connsiteY3" fmla="*/ 4894881 h 5007261"/>
              <a:gd name="connsiteX4" fmla="*/ 787503 w 3505313"/>
              <a:gd name="connsiteY4" fmla="*/ 5003475 h 5007261"/>
              <a:gd name="connsiteX5" fmla="*/ 1131281 w 3505313"/>
              <a:gd name="connsiteY5" fmla="*/ 4872163 h 5007261"/>
              <a:gd name="connsiteX6" fmla="*/ 3505313 w 3505313"/>
              <a:gd name="connsiteY6" fmla="*/ 2498130 h 5007261"/>
              <a:gd name="connsiteX7" fmla="*/ 1113346 w 3505313"/>
              <a:gd name="connsiteY7" fmla="*/ 118187 h 5007261"/>
              <a:gd name="connsiteX8" fmla="*/ 749476 w 3505313"/>
              <a:gd name="connsiteY8" fmla="*/ 4526 h 5007261"/>
              <a:gd name="connsiteX9" fmla="*/ 393603 w 3505313"/>
              <a:gd name="connsiteY9" fmla="*/ 145346 h 5007261"/>
              <a:gd name="connsiteX10" fmla="*/ 5110 w 3505313"/>
              <a:gd name="connsiteY10" fmla="*/ 531610 h 5007261"/>
              <a:gd name="connsiteX0" fmla="*/ 5110 w 3505313"/>
              <a:gd name="connsiteY0" fmla="*/ 531610 h 5007261"/>
              <a:gd name="connsiteX1" fmla="*/ 1969852 w 3505313"/>
              <a:gd name="connsiteY1" fmla="*/ 2502390 h 5007261"/>
              <a:gd name="connsiteX2" fmla="*/ 0 w 3505313"/>
              <a:gd name="connsiteY2" fmla="*/ 4481321 h 5007261"/>
              <a:gd name="connsiteX3" fmla="*/ 427023 w 3505313"/>
              <a:gd name="connsiteY3" fmla="*/ 4894881 h 5007261"/>
              <a:gd name="connsiteX4" fmla="*/ 787503 w 3505313"/>
              <a:gd name="connsiteY4" fmla="*/ 5003475 h 5007261"/>
              <a:gd name="connsiteX5" fmla="*/ 1131281 w 3505313"/>
              <a:gd name="connsiteY5" fmla="*/ 4872163 h 5007261"/>
              <a:gd name="connsiteX6" fmla="*/ 3505313 w 3505313"/>
              <a:gd name="connsiteY6" fmla="*/ 2498130 h 5007261"/>
              <a:gd name="connsiteX7" fmla="*/ 1113346 w 3505313"/>
              <a:gd name="connsiteY7" fmla="*/ 118187 h 5007261"/>
              <a:gd name="connsiteX8" fmla="*/ 749476 w 3505313"/>
              <a:gd name="connsiteY8" fmla="*/ 4526 h 5007261"/>
              <a:gd name="connsiteX9" fmla="*/ 393603 w 3505313"/>
              <a:gd name="connsiteY9" fmla="*/ 145346 h 5007261"/>
              <a:gd name="connsiteX10" fmla="*/ 5110 w 3505313"/>
              <a:gd name="connsiteY10" fmla="*/ 531610 h 5007261"/>
              <a:gd name="connsiteX0" fmla="*/ 5110 w 3505313"/>
              <a:gd name="connsiteY0" fmla="*/ 531610 h 5007261"/>
              <a:gd name="connsiteX1" fmla="*/ 1969852 w 3505313"/>
              <a:gd name="connsiteY1" fmla="*/ 2502390 h 5007261"/>
              <a:gd name="connsiteX2" fmla="*/ 0 w 3505313"/>
              <a:gd name="connsiteY2" fmla="*/ 4481321 h 5007261"/>
              <a:gd name="connsiteX3" fmla="*/ 427023 w 3505313"/>
              <a:gd name="connsiteY3" fmla="*/ 4894881 h 5007261"/>
              <a:gd name="connsiteX4" fmla="*/ 787503 w 3505313"/>
              <a:gd name="connsiteY4" fmla="*/ 5003475 h 5007261"/>
              <a:gd name="connsiteX5" fmla="*/ 1131281 w 3505313"/>
              <a:gd name="connsiteY5" fmla="*/ 4872163 h 5007261"/>
              <a:gd name="connsiteX6" fmla="*/ 3505313 w 3505313"/>
              <a:gd name="connsiteY6" fmla="*/ 2498130 h 5007261"/>
              <a:gd name="connsiteX7" fmla="*/ 1113346 w 3505313"/>
              <a:gd name="connsiteY7" fmla="*/ 118187 h 5007261"/>
              <a:gd name="connsiteX8" fmla="*/ 749476 w 3505313"/>
              <a:gd name="connsiteY8" fmla="*/ 4526 h 5007261"/>
              <a:gd name="connsiteX9" fmla="*/ 393603 w 3505313"/>
              <a:gd name="connsiteY9" fmla="*/ 145346 h 5007261"/>
              <a:gd name="connsiteX10" fmla="*/ 5110 w 3505313"/>
              <a:gd name="connsiteY10" fmla="*/ 531610 h 5007261"/>
              <a:gd name="connsiteX0" fmla="*/ 5110 w 3505313"/>
              <a:gd name="connsiteY0" fmla="*/ 529652 h 5005303"/>
              <a:gd name="connsiteX1" fmla="*/ 1969852 w 3505313"/>
              <a:gd name="connsiteY1" fmla="*/ 2500432 h 5005303"/>
              <a:gd name="connsiteX2" fmla="*/ 0 w 3505313"/>
              <a:gd name="connsiteY2" fmla="*/ 4479363 h 5005303"/>
              <a:gd name="connsiteX3" fmla="*/ 427023 w 3505313"/>
              <a:gd name="connsiteY3" fmla="*/ 4892923 h 5005303"/>
              <a:gd name="connsiteX4" fmla="*/ 787503 w 3505313"/>
              <a:gd name="connsiteY4" fmla="*/ 5001517 h 5005303"/>
              <a:gd name="connsiteX5" fmla="*/ 1131281 w 3505313"/>
              <a:gd name="connsiteY5" fmla="*/ 4870205 h 5005303"/>
              <a:gd name="connsiteX6" fmla="*/ 3505313 w 3505313"/>
              <a:gd name="connsiteY6" fmla="*/ 2496172 h 5005303"/>
              <a:gd name="connsiteX7" fmla="*/ 1160106 w 3505313"/>
              <a:gd name="connsiteY7" fmla="*/ 158794 h 5005303"/>
              <a:gd name="connsiteX8" fmla="*/ 749476 w 3505313"/>
              <a:gd name="connsiteY8" fmla="*/ 2568 h 5005303"/>
              <a:gd name="connsiteX9" fmla="*/ 393603 w 3505313"/>
              <a:gd name="connsiteY9" fmla="*/ 143388 h 5005303"/>
              <a:gd name="connsiteX10" fmla="*/ 5110 w 3505313"/>
              <a:gd name="connsiteY10" fmla="*/ 529652 h 5005303"/>
              <a:gd name="connsiteX0" fmla="*/ 5110 w 3505313"/>
              <a:gd name="connsiteY0" fmla="*/ 532666 h 5008317"/>
              <a:gd name="connsiteX1" fmla="*/ 1969852 w 3505313"/>
              <a:gd name="connsiteY1" fmla="*/ 2503446 h 5008317"/>
              <a:gd name="connsiteX2" fmla="*/ 0 w 3505313"/>
              <a:gd name="connsiteY2" fmla="*/ 4482377 h 5008317"/>
              <a:gd name="connsiteX3" fmla="*/ 427023 w 3505313"/>
              <a:gd name="connsiteY3" fmla="*/ 4895937 h 5008317"/>
              <a:gd name="connsiteX4" fmla="*/ 787503 w 3505313"/>
              <a:gd name="connsiteY4" fmla="*/ 5004531 h 5008317"/>
              <a:gd name="connsiteX5" fmla="*/ 1131281 w 3505313"/>
              <a:gd name="connsiteY5" fmla="*/ 4873219 h 5008317"/>
              <a:gd name="connsiteX6" fmla="*/ 3505313 w 3505313"/>
              <a:gd name="connsiteY6" fmla="*/ 2499186 h 5008317"/>
              <a:gd name="connsiteX7" fmla="*/ 1160106 w 3505313"/>
              <a:gd name="connsiteY7" fmla="*/ 161808 h 5008317"/>
              <a:gd name="connsiteX8" fmla="*/ 796836 w 3505313"/>
              <a:gd name="connsiteY8" fmla="*/ 2568 h 5008317"/>
              <a:gd name="connsiteX9" fmla="*/ 393603 w 3505313"/>
              <a:gd name="connsiteY9" fmla="*/ 146402 h 5008317"/>
              <a:gd name="connsiteX10" fmla="*/ 5110 w 3505313"/>
              <a:gd name="connsiteY10" fmla="*/ 532666 h 5008317"/>
              <a:gd name="connsiteX0" fmla="*/ 5110 w 3505313"/>
              <a:gd name="connsiteY0" fmla="*/ 532416 h 5008067"/>
              <a:gd name="connsiteX1" fmla="*/ 1969852 w 3505313"/>
              <a:gd name="connsiteY1" fmla="*/ 2503196 h 5008067"/>
              <a:gd name="connsiteX2" fmla="*/ 0 w 3505313"/>
              <a:gd name="connsiteY2" fmla="*/ 4482127 h 5008067"/>
              <a:gd name="connsiteX3" fmla="*/ 427023 w 3505313"/>
              <a:gd name="connsiteY3" fmla="*/ 4895687 h 5008067"/>
              <a:gd name="connsiteX4" fmla="*/ 787503 w 3505313"/>
              <a:gd name="connsiteY4" fmla="*/ 5004281 h 5008067"/>
              <a:gd name="connsiteX5" fmla="*/ 1131281 w 3505313"/>
              <a:gd name="connsiteY5" fmla="*/ 4872969 h 5008067"/>
              <a:gd name="connsiteX6" fmla="*/ 3505313 w 3505313"/>
              <a:gd name="connsiteY6" fmla="*/ 2498936 h 5008067"/>
              <a:gd name="connsiteX7" fmla="*/ 1160106 w 3505313"/>
              <a:gd name="connsiteY7" fmla="*/ 161558 h 5008067"/>
              <a:gd name="connsiteX8" fmla="*/ 796836 w 3505313"/>
              <a:gd name="connsiteY8" fmla="*/ 2318 h 5008067"/>
              <a:gd name="connsiteX9" fmla="*/ 393603 w 3505313"/>
              <a:gd name="connsiteY9" fmla="*/ 146152 h 5008067"/>
              <a:gd name="connsiteX10" fmla="*/ 5110 w 3505313"/>
              <a:gd name="connsiteY10" fmla="*/ 532416 h 5008067"/>
              <a:gd name="connsiteX0" fmla="*/ 5110 w 3505313"/>
              <a:gd name="connsiteY0" fmla="*/ 532666 h 5008317"/>
              <a:gd name="connsiteX1" fmla="*/ 1969852 w 3505313"/>
              <a:gd name="connsiteY1" fmla="*/ 2503446 h 5008317"/>
              <a:gd name="connsiteX2" fmla="*/ 0 w 3505313"/>
              <a:gd name="connsiteY2" fmla="*/ 4482377 h 5008317"/>
              <a:gd name="connsiteX3" fmla="*/ 427023 w 3505313"/>
              <a:gd name="connsiteY3" fmla="*/ 4895937 h 5008317"/>
              <a:gd name="connsiteX4" fmla="*/ 787503 w 3505313"/>
              <a:gd name="connsiteY4" fmla="*/ 5004531 h 5008317"/>
              <a:gd name="connsiteX5" fmla="*/ 1131281 w 3505313"/>
              <a:gd name="connsiteY5" fmla="*/ 4873219 h 5008317"/>
              <a:gd name="connsiteX6" fmla="*/ 3505313 w 3505313"/>
              <a:gd name="connsiteY6" fmla="*/ 2499186 h 5008317"/>
              <a:gd name="connsiteX7" fmla="*/ 1160106 w 3505313"/>
              <a:gd name="connsiteY7" fmla="*/ 161808 h 5008317"/>
              <a:gd name="connsiteX8" fmla="*/ 796836 w 3505313"/>
              <a:gd name="connsiteY8" fmla="*/ 2568 h 5008317"/>
              <a:gd name="connsiteX9" fmla="*/ 393603 w 3505313"/>
              <a:gd name="connsiteY9" fmla="*/ 146402 h 5008317"/>
              <a:gd name="connsiteX10" fmla="*/ 5110 w 3505313"/>
              <a:gd name="connsiteY10" fmla="*/ 532666 h 5008317"/>
              <a:gd name="connsiteX0" fmla="*/ 5110 w 3505313"/>
              <a:gd name="connsiteY0" fmla="*/ 532666 h 5008317"/>
              <a:gd name="connsiteX1" fmla="*/ 1969852 w 3505313"/>
              <a:gd name="connsiteY1" fmla="*/ 2503446 h 5008317"/>
              <a:gd name="connsiteX2" fmla="*/ 0 w 3505313"/>
              <a:gd name="connsiteY2" fmla="*/ 4482377 h 5008317"/>
              <a:gd name="connsiteX3" fmla="*/ 427023 w 3505313"/>
              <a:gd name="connsiteY3" fmla="*/ 4895937 h 5008317"/>
              <a:gd name="connsiteX4" fmla="*/ 787503 w 3505313"/>
              <a:gd name="connsiteY4" fmla="*/ 5004531 h 5008317"/>
              <a:gd name="connsiteX5" fmla="*/ 1131281 w 3505313"/>
              <a:gd name="connsiteY5" fmla="*/ 4873219 h 5008317"/>
              <a:gd name="connsiteX6" fmla="*/ 3505313 w 3505313"/>
              <a:gd name="connsiteY6" fmla="*/ 2499186 h 5008317"/>
              <a:gd name="connsiteX7" fmla="*/ 1160106 w 3505313"/>
              <a:gd name="connsiteY7" fmla="*/ 161808 h 5008317"/>
              <a:gd name="connsiteX8" fmla="*/ 796836 w 3505313"/>
              <a:gd name="connsiteY8" fmla="*/ 2568 h 5008317"/>
              <a:gd name="connsiteX9" fmla="*/ 393603 w 3505313"/>
              <a:gd name="connsiteY9" fmla="*/ 146402 h 5008317"/>
              <a:gd name="connsiteX10" fmla="*/ 5110 w 3505313"/>
              <a:gd name="connsiteY10" fmla="*/ 532666 h 5008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505313" h="5008317">
                <a:moveTo>
                  <a:pt x="5110" y="532666"/>
                </a:moveTo>
                <a:lnTo>
                  <a:pt x="1969852" y="2503446"/>
                </a:lnTo>
                <a:lnTo>
                  <a:pt x="0" y="4482377"/>
                </a:lnTo>
                <a:lnTo>
                  <a:pt x="427023" y="4895937"/>
                </a:lnTo>
                <a:cubicBezTo>
                  <a:pt x="510281" y="4969426"/>
                  <a:pt x="670127" y="5008317"/>
                  <a:pt x="787503" y="5004531"/>
                </a:cubicBezTo>
                <a:cubicBezTo>
                  <a:pt x="904879" y="5000745"/>
                  <a:pt x="1004011" y="4978861"/>
                  <a:pt x="1131281" y="4873219"/>
                </a:cubicBezTo>
                <a:lnTo>
                  <a:pt x="3505313" y="2499186"/>
                </a:lnTo>
                <a:lnTo>
                  <a:pt x="1160106" y="161808"/>
                </a:lnTo>
                <a:cubicBezTo>
                  <a:pt x="1068649" y="89635"/>
                  <a:pt x="968345" y="5136"/>
                  <a:pt x="796836" y="2568"/>
                </a:cubicBezTo>
                <a:cubicBezTo>
                  <a:pt x="625327" y="0"/>
                  <a:pt x="475789" y="68559"/>
                  <a:pt x="393603" y="146402"/>
                </a:cubicBezTo>
                <a:lnTo>
                  <a:pt x="5110" y="532666"/>
                </a:lnTo>
                <a:close/>
              </a:path>
            </a:pathLst>
          </a:cu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Freeform 9">
            <a:extLst>
              <a:ext uri="{FF2B5EF4-FFF2-40B4-BE49-F238E27FC236}">
                <a16:creationId xmlns:a16="http://schemas.microsoft.com/office/drawing/2014/main" id="{032DA428-9F4B-4A8F-9DC8-936B3A9E1E88}"/>
              </a:ext>
            </a:extLst>
          </p:cNvPr>
          <p:cNvSpPr/>
          <p:nvPr userDrawn="1"/>
        </p:nvSpPr>
        <p:spPr>
          <a:xfrm>
            <a:off x="9842003" y="405458"/>
            <a:ext cx="1085416" cy="1550817"/>
          </a:xfrm>
          <a:custGeom>
            <a:avLst/>
            <a:gdLst>
              <a:gd name="connsiteX0" fmla="*/ 0 w 3498574"/>
              <a:gd name="connsiteY0" fmla="*/ 533873 h 5009322"/>
              <a:gd name="connsiteX1" fmla="*/ 1965108 w 3498574"/>
              <a:gd name="connsiteY1" fmla="*/ 2498981 h 5009322"/>
              <a:gd name="connsiteX2" fmla="*/ 0 w 3498574"/>
              <a:gd name="connsiteY2" fmla="*/ 4464089 h 5009322"/>
              <a:gd name="connsiteX3" fmla="*/ 420284 w 3498574"/>
              <a:gd name="connsiteY3" fmla="*/ 4907091 h 5009322"/>
              <a:gd name="connsiteX4" fmla="*/ 761054 w 3498574"/>
              <a:gd name="connsiteY4" fmla="*/ 5009322 h 5009322"/>
              <a:gd name="connsiteX5" fmla="*/ 1124542 w 3498574"/>
              <a:gd name="connsiteY5" fmla="*/ 4884373 h 5009322"/>
              <a:gd name="connsiteX6" fmla="*/ 3498574 w 3498574"/>
              <a:gd name="connsiteY6" fmla="*/ 2510340 h 5009322"/>
              <a:gd name="connsiteX7" fmla="*/ 1067747 w 3498574"/>
              <a:gd name="connsiteY7" fmla="*/ 90872 h 5009322"/>
              <a:gd name="connsiteX8" fmla="*/ 726977 w 3498574"/>
              <a:gd name="connsiteY8" fmla="*/ 0 h 5009322"/>
              <a:gd name="connsiteX9" fmla="*/ 454361 w 3498574"/>
              <a:gd name="connsiteY9" fmla="*/ 102231 h 5009322"/>
              <a:gd name="connsiteX10" fmla="*/ 0 w 3498574"/>
              <a:gd name="connsiteY10" fmla="*/ 533873 h 5009322"/>
              <a:gd name="connsiteX0" fmla="*/ 0 w 3498574"/>
              <a:gd name="connsiteY0" fmla="*/ 533873 h 5009322"/>
              <a:gd name="connsiteX1" fmla="*/ 1953550 w 3498574"/>
              <a:gd name="connsiteY1" fmla="*/ 2482688 h 5009322"/>
              <a:gd name="connsiteX2" fmla="*/ 0 w 3498574"/>
              <a:gd name="connsiteY2" fmla="*/ 4464089 h 5009322"/>
              <a:gd name="connsiteX3" fmla="*/ 420284 w 3498574"/>
              <a:gd name="connsiteY3" fmla="*/ 4907091 h 5009322"/>
              <a:gd name="connsiteX4" fmla="*/ 761054 w 3498574"/>
              <a:gd name="connsiteY4" fmla="*/ 5009322 h 5009322"/>
              <a:gd name="connsiteX5" fmla="*/ 1124542 w 3498574"/>
              <a:gd name="connsiteY5" fmla="*/ 4884373 h 5009322"/>
              <a:gd name="connsiteX6" fmla="*/ 3498574 w 3498574"/>
              <a:gd name="connsiteY6" fmla="*/ 2510340 h 5009322"/>
              <a:gd name="connsiteX7" fmla="*/ 1067747 w 3498574"/>
              <a:gd name="connsiteY7" fmla="*/ 90872 h 5009322"/>
              <a:gd name="connsiteX8" fmla="*/ 726977 w 3498574"/>
              <a:gd name="connsiteY8" fmla="*/ 0 h 5009322"/>
              <a:gd name="connsiteX9" fmla="*/ 454361 w 3498574"/>
              <a:gd name="connsiteY9" fmla="*/ 102231 h 5009322"/>
              <a:gd name="connsiteX10" fmla="*/ 0 w 3498574"/>
              <a:gd name="connsiteY10" fmla="*/ 533873 h 5009322"/>
              <a:gd name="connsiteX0" fmla="*/ 0 w 3498574"/>
              <a:gd name="connsiteY0" fmla="*/ 533873 h 5009322"/>
              <a:gd name="connsiteX1" fmla="*/ 1941992 w 3498574"/>
              <a:gd name="connsiteY1" fmla="*/ 2497200 h 5009322"/>
              <a:gd name="connsiteX2" fmla="*/ 0 w 3498574"/>
              <a:gd name="connsiteY2" fmla="*/ 4464089 h 5009322"/>
              <a:gd name="connsiteX3" fmla="*/ 420284 w 3498574"/>
              <a:gd name="connsiteY3" fmla="*/ 4907091 h 5009322"/>
              <a:gd name="connsiteX4" fmla="*/ 761054 w 3498574"/>
              <a:gd name="connsiteY4" fmla="*/ 5009322 h 5009322"/>
              <a:gd name="connsiteX5" fmla="*/ 1124542 w 3498574"/>
              <a:gd name="connsiteY5" fmla="*/ 4884373 h 5009322"/>
              <a:gd name="connsiteX6" fmla="*/ 3498574 w 3498574"/>
              <a:gd name="connsiteY6" fmla="*/ 2510340 h 5009322"/>
              <a:gd name="connsiteX7" fmla="*/ 1067747 w 3498574"/>
              <a:gd name="connsiteY7" fmla="*/ 90872 h 5009322"/>
              <a:gd name="connsiteX8" fmla="*/ 726977 w 3498574"/>
              <a:gd name="connsiteY8" fmla="*/ 0 h 5009322"/>
              <a:gd name="connsiteX9" fmla="*/ 454361 w 3498574"/>
              <a:gd name="connsiteY9" fmla="*/ 102231 h 5009322"/>
              <a:gd name="connsiteX10" fmla="*/ 0 w 3498574"/>
              <a:gd name="connsiteY10" fmla="*/ 533873 h 5009322"/>
              <a:gd name="connsiteX0" fmla="*/ 0 w 3509263"/>
              <a:gd name="connsiteY0" fmla="*/ 538314 h 5009322"/>
              <a:gd name="connsiteX1" fmla="*/ 1952681 w 3509263"/>
              <a:gd name="connsiteY1" fmla="*/ 2497200 h 5009322"/>
              <a:gd name="connsiteX2" fmla="*/ 10689 w 3509263"/>
              <a:gd name="connsiteY2" fmla="*/ 4464089 h 5009322"/>
              <a:gd name="connsiteX3" fmla="*/ 430973 w 3509263"/>
              <a:gd name="connsiteY3" fmla="*/ 4907091 h 5009322"/>
              <a:gd name="connsiteX4" fmla="*/ 771743 w 3509263"/>
              <a:gd name="connsiteY4" fmla="*/ 5009322 h 5009322"/>
              <a:gd name="connsiteX5" fmla="*/ 1135231 w 3509263"/>
              <a:gd name="connsiteY5" fmla="*/ 4884373 h 5009322"/>
              <a:gd name="connsiteX6" fmla="*/ 3509263 w 3509263"/>
              <a:gd name="connsiteY6" fmla="*/ 2510340 h 5009322"/>
              <a:gd name="connsiteX7" fmla="*/ 1078436 w 3509263"/>
              <a:gd name="connsiteY7" fmla="*/ 90872 h 5009322"/>
              <a:gd name="connsiteX8" fmla="*/ 737666 w 3509263"/>
              <a:gd name="connsiteY8" fmla="*/ 0 h 5009322"/>
              <a:gd name="connsiteX9" fmla="*/ 465050 w 3509263"/>
              <a:gd name="connsiteY9" fmla="*/ 102231 h 5009322"/>
              <a:gd name="connsiteX10" fmla="*/ 0 w 3509263"/>
              <a:gd name="connsiteY10" fmla="*/ 538314 h 5009322"/>
              <a:gd name="connsiteX0" fmla="*/ 0 w 3509263"/>
              <a:gd name="connsiteY0" fmla="*/ 538314 h 5009322"/>
              <a:gd name="connsiteX1" fmla="*/ 1952681 w 3509263"/>
              <a:gd name="connsiteY1" fmla="*/ 2497200 h 5009322"/>
              <a:gd name="connsiteX2" fmla="*/ 10689 w 3509263"/>
              <a:gd name="connsiteY2" fmla="*/ 4464089 h 5009322"/>
              <a:gd name="connsiteX3" fmla="*/ 430973 w 3509263"/>
              <a:gd name="connsiteY3" fmla="*/ 4907091 h 5009322"/>
              <a:gd name="connsiteX4" fmla="*/ 771743 w 3509263"/>
              <a:gd name="connsiteY4" fmla="*/ 5009322 h 5009322"/>
              <a:gd name="connsiteX5" fmla="*/ 1135231 w 3509263"/>
              <a:gd name="connsiteY5" fmla="*/ 4884373 h 5009322"/>
              <a:gd name="connsiteX6" fmla="*/ 3509263 w 3509263"/>
              <a:gd name="connsiteY6" fmla="*/ 2510340 h 5009322"/>
              <a:gd name="connsiteX7" fmla="*/ 1078436 w 3509263"/>
              <a:gd name="connsiteY7" fmla="*/ 90872 h 5009322"/>
              <a:gd name="connsiteX8" fmla="*/ 737666 w 3509263"/>
              <a:gd name="connsiteY8" fmla="*/ 0 h 5009322"/>
              <a:gd name="connsiteX9" fmla="*/ 397553 w 3509263"/>
              <a:gd name="connsiteY9" fmla="*/ 157556 h 5009322"/>
              <a:gd name="connsiteX10" fmla="*/ 0 w 3509263"/>
              <a:gd name="connsiteY10" fmla="*/ 538314 h 5009322"/>
              <a:gd name="connsiteX0" fmla="*/ 0 w 3509263"/>
              <a:gd name="connsiteY0" fmla="*/ 865832 h 5336840"/>
              <a:gd name="connsiteX1" fmla="*/ 1952681 w 3509263"/>
              <a:gd name="connsiteY1" fmla="*/ 2824718 h 5336840"/>
              <a:gd name="connsiteX2" fmla="*/ 10689 w 3509263"/>
              <a:gd name="connsiteY2" fmla="*/ 4791607 h 5336840"/>
              <a:gd name="connsiteX3" fmla="*/ 430973 w 3509263"/>
              <a:gd name="connsiteY3" fmla="*/ 5234609 h 5336840"/>
              <a:gd name="connsiteX4" fmla="*/ 771743 w 3509263"/>
              <a:gd name="connsiteY4" fmla="*/ 5336840 h 5336840"/>
              <a:gd name="connsiteX5" fmla="*/ 1135231 w 3509263"/>
              <a:gd name="connsiteY5" fmla="*/ 5211891 h 5336840"/>
              <a:gd name="connsiteX6" fmla="*/ 3509263 w 3509263"/>
              <a:gd name="connsiteY6" fmla="*/ 2837858 h 5336840"/>
              <a:gd name="connsiteX7" fmla="*/ 1078436 w 3509263"/>
              <a:gd name="connsiteY7" fmla="*/ 418390 h 5336840"/>
              <a:gd name="connsiteX8" fmla="*/ 737666 w 3509263"/>
              <a:gd name="connsiteY8" fmla="*/ 327518 h 5336840"/>
              <a:gd name="connsiteX9" fmla="*/ 397553 w 3509263"/>
              <a:gd name="connsiteY9" fmla="*/ 485074 h 5336840"/>
              <a:gd name="connsiteX10" fmla="*/ 0 w 3509263"/>
              <a:gd name="connsiteY10" fmla="*/ 865832 h 5336840"/>
              <a:gd name="connsiteX0" fmla="*/ 0 w 3509263"/>
              <a:gd name="connsiteY0" fmla="*/ 549428 h 5020436"/>
              <a:gd name="connsiteX1" fmla="*/ 1952681 w 3509263"/>
              <a:gd name="connsiteY1" fmla="*/ 2508314 h 5020436"/>
              <a:gd name="connsiteX2" fmla="*/ 10689 w 3509263"/>
              <a:gd name="connsiteY2" fmla="*/ 4475203 h 5020436"/>
              <a:gd name="connsiteX3" fmla="*/ 430973 w 3509263"/>
              <a:gd name="connsiteY3" fmla="*/ 4918205 h 5020436"/>
              <a:gd name="connsiteX4" fmla="*/ 771743 w 3509263"/>
              <a:gd name="connsiteY4" fmla="*/ 5020436 h 5020436"/>
              <a:gd name="connsiteX5" fmla="*/ 1135231 w 3509263"/>
              <a:gd name="connsiteY5" fmla="*/ 4895487 h 5020436"/>
              <a:gd name="connsiteX6" fmla="*/ 3509263 w 3509263"/>
              <a:gd name="connsiteY6" fmla="*/ 2521454 h 5020436"/>
              <a:gd name="connsiteX7" fmla="*/ 1078436 w 3509263"/>
              <a:gd name="connsiteY7" fmla="*/ 101986 h 5020436"/>
              <a:gd name="connsiteX8" fmla="*/ 737666 w 3509263"/>
              <a:gd name="connsiteY8" fmla="*/ 11114 h 5020436"/>
              <a:gd name="connsiteX9" fmla="*/ 397553 w 3509263"/>
              <a:gd name="connsiteY9" fmla="*/ 168670 h 5020436"/>
              <a:gd name="connsiteX10" fmla="*/ 0 w 3509263"/>
              <a:gd name="connsiteY10" fmla="*/ 549428 h 5020436"/>
              <a:gd name="connsiteX0" fmla="*/ 0 w 3509263"/>
              <a:gd name="connsiteY0" fmla="*/ 549428 h 5020436"/>
              <a:gd name="connsiteX1" fmla="*/ 1952681 w 3509263"/>
              <a:gd name="connsiteY1" fmla="*/ 2508314 h 5020436"/>
              <a:gd name="connsiteX2" fmla="*/ 10689 w 3509263"/>
              <a:gd name="connsiteY2" fmla="*/ 4475203 h 5020436"/>
              <a:gd name="connsiteX3" fmla="*/ 430973 w 3509263"/>
              <a:gd name="connsiteY3" fmla="*/ 4918205 h 5020436"/>
              <a:gd name="connsiteX4" fmla="*/ 771743 w 3509263"/>
              <a:gd name="connsiteY4" fmla="*/ 5020436 h 5020436"/>
              <a:gd name="connsiteX5" fmla="*/ 1135231 w 3509263"/>
              <a:gd name="connsiteY5" fmla="*/ 4895487 h 5020436"/>
              <a:gd name="connsiteX6" fmla="*/ 3509263 w 3509263"/>
              <a:gd name="connsiteY6" fmla="*/ 2521454 h 5020436"/>
              <a:gd name="connsiteX7" fmla="*/ 1078436 w 3509263"/>
              <a:gd name="connsiteY7" fmla="*/ 101986 h 5020436"/>
              <a:gd name="connsiteX8" fmla="*/ 737666 w 3509263"/>
              <a:gd name="connsiteY8" fmla="*/ 11114 h 5020436"/>
              <a:gd name="connsiteX9" fmla="*/ 397553 w 3509263"/>
              <a:gd name="connsiteY9" fmla="*/ 168670 h 5020436"/>
              <a:gd name="connsiteX10" fmla="*/ 0 w 3509263"/>
              <a:gd name="connsiteY10" fmla="*/ 549428 h 5020436"/>
              <a:gd name="connsiteX0" fmla="*/ 0 w 3509263"/>
              <a:gd name="connsiteY0" fmla="*/ 542840 h 5013848"/>
              <a:gd name="connsiteX1" fmla="*/ 1952681 w 3509263"/>
              <a:gd name="connsiteY1" fmla="*/ 2501726 h 5013848"/>
              <a:gd name="connsiteX2" fmla="*/ 10689 w 3509263"/>
              <a:gd name="connsiteY2" fmla="*/ 4468615 h 5013848"/>
              <a:gd name="connsiteX3" fmla="*/ 430973 w 3509263"/>
              <a:gd name="connsiteY3" fmla="*/ 4911617 h 5013848"/>
              <a:gd name="connsiteX4" fmla="*/ 771743 w 3509263"/>
              <a:gd name="connsiteY4" fmla="*/ 5013848 h 5013848"/>
              <a:gd name="connsiteX5" fmla="*/ 1135231 w 3509263"/>
              <a:gd name="connsiteY5" fmla="*/ 4888899 h 5013848"/>
              <a:gd name="connsiteX6" fmla="*/ 3509263 w 3509263"/>
              <a:gd name="connsiteY6" fmla="*/ 2514866 h 5013848"/>
              <a:gd name="connsiteX7" fmla="*/ 1117296 w 3509263"/>
              <a:gd name="connsiteY7" fmla="*/ 134923 h 5013848"/>
              <a:gd name="connsiteX8" fmla="*/ 737666 w 3509263"/>
              <a:gd name="connsiteY8" fmla="*/ 4526 h 5013848"/>
              <a:gd name="connsiteX9" fmla="*/ 397553 w 3509263"/>
              <a:gd name="connsiteY9" fmla="*/ 162082 h 5013848"/>
              <a:gd name="connsiteX10" fmla="*/ 0 w 3509263"/>
              <a:gd name="connsiteY10" fmla="*/ 542840 h 5013848"/>
              <a:gd name="connsiteX0" fmla="*/ 0 w 3509263"/>
              <a:gd name="connsiteY0" fmla="*/ 526104 h 4997112"/>
              <a:gd name="connsiteX1" fmla="*/ 1952681 w 3509263"/>
              <a:gd name="connsiteY1" fmla="*/ 2484990 h 4997112"/>
              <a:gd name="connsiteX2" fmla="*/ 10689 w 3509263"/>
              <a:gd name="connsiteY2" fmla="*/ 4451879 h 4997112"/>
              <a:gd name="connsiteX3" fmla="*/ 430973 w 3509263"/>
              <a:gd name="connsiteY3" fmla="*/ 4894881 h 4997112"/>
              <a:gd name="connsiteX4" fmla="*/ 771743 w 3509263"/>
              <a:gd name="connsiteY4" fmla="*/ 4997112 h 4997112"/>
              <a:gd name="connsiteX5" fmla="*/ 1135231 w 3509263"/>
              <a:gd name="connsiteY5" fmla="*/ 4872163 h 4997112"/>
              <a:gd name="connsiteX6" fmla="*/ 3509263 w 3509263"/>
              <a:gd name="connsiteY6" fmla="*/ 2498130 h 4997112"/>
              <a:gd name="connsiteX7" fmla="*/ 1117296 w 3509263"/>
              <a:gd name="connsiteY7" fmla="*/ 118187 h 4997112"/>
              <a:gd name="connsiteX8" fmla="*/ 753426 w 3509263"/>
              <a:gd name="connsiteY8" fmla="*/ 4526 h 4997112"/>
              <a:gd name="connsiteX9" fmla="*/ 397553 w 3509263"/>
              <a:gd name="connsiteY9" fmla="*/ 145346 h 4997112"/>
              <a:gd name="connsiteX10" fmla="*/ 0 w 3509263"/>
              <a:gd name="connsiteY10" fmla="*/ 526104 h 4997112"/>
              <a:gd name="connsiteX0" fmla="*/ 0 w 3500203"/>
              <a:gd name="connsiteY0" fmla="*/ 531610 h 4997112"/>
              <a:gd name="connsiteX1" fmla="*/ 1943621 w 3500203"/>
              <a:gd name="connsiteY1" fmla="*/ 2484990 h 4997112"/>
              <a:gd name="connsiteX2" fmla="*/ 1629 w 3500203"/>
              <a:gd name="connsiteY2" fmla="*/ 4451879 h 4997112"/>
              <a:gd name="connsiteX3" fmla="*/ 421913 w 3500203"/>
              <a:gd name="connsiteY3" fmla="*/ 4894881 h 4997112"/>
              <a:gd name="connsiteX4" fmla="*/ 762683 w 3500203"/>
              <a:gd name="connsiteY4" fmla="*/ 4997112 h 4997112"/>
              <a:gd name="connsiteX5" fmla="*/ 1126171 w 3500203"/>
              <a:gd name="connsiteY5" fmla="*/ 4872163 h 4997112"/>
              <a:gd name="connsiteX6" fmla="*/ 3500203 w 3500203"/>
              <a:gd name="connsiteY6" fmla="*/ 2498130 h 4997112"/>
              <a:gd name="connsiteX7" fmla="*/ 1108236 w 3500203"/>
              <a:gd name="connsiteY7" fmla="*/ 118187 h 4997112"/>
              <a:gd name="connsiteX8" fmla="*/ 744366 w 3500203"/>
              <a:gd name="connsiteY8" fmla="*/ 4526 h 4997112"/>
              <a:gd name="connsiteX9" fmla="*/ 388493 w 3500203"/>
              <a:gd name="connsiteY9" fmla="*/ 145346 h 4997112"/>
              <a:gd name="connsiteX10" fmla="*/ 0 w 3500203"/>
              <a:gd name="connsiteY10" fmla="*/ 531610 h 4997112"/>
              <a:gd name="connsiteX0" fmla="*/ 0 w 3500203"/>
              <a:gd name="connsiteY0" fmla="*/ 531610 h 4997112"/>
              <a:gd name="connsiteX1" fmla="*/ 1943621 w 3500203"/>
              <a:gd name="connsiteY1" fmla="*/ 2484990 h 4997112"/>
              <a:gd name="connsiteX2" fmla="*/ 1629 w 3500203"/>
              <a:gd name="connsiteY2" fmla="*/ 4451879 h 4997112"/>
              <a:gd name="connsiteX3" fmla="*/ 421913 w 3500203"/>
              <a:gd name="connsiteY3" fmla="*/ 4894881 h 4997112"/>
              <a:gd name="connsiteX4" fmla="*/ 762683 w 3500203"/>
              <a:gd name="connsiteY4" fmla="*/ 4997112 h 4997112"/>
              <a:gd name="connsiteX5" fmla="*/ 1126171 w 3500203"/>
              <a:gd name="connsiteY5" fmla="*/ 4872163 h 4997112"/>
              <a:gd name="connsiteX6" fmla="*/ 3500203 w 3500203"/>
              <a:gd name="connsiteY6" fmla="*/ 2498130 h 4997112"/>
              <a:gd name="connsiteX7" fmla="*/ 1108236 w 3500203"/>
              <a:gd name="connsiteY7" fmla="*/ 118187 h 4997112"/>
              <a:gd name="connsiteX8" fmla="*/ 744366 w 3500203"/>
              <a:gd name="connsiteY8" fmla="*/ 4526 h 4997112"/>
              <a:gd name="connsiteX9" fmla="*/ 388493 w 3500203"/>
              <a:gd name="connsiteY9" fmla="*/ 145346 h 4997112"/>
              <a:gd name="connsiteX10" fmla="*/ 0 w 3500203"/>
              <a:gd name="connsiteY10" fmla="*/ 531610 h 4997112"/>
              <a:gd name="connsiteX0" fmla="*/ 0 w 3500203"/>
              <a:gd name="connsiteY0" fmla="*/ 531610 h 4997112"/>
              <a:gd name="connsiteX1" fmla="*/ 1943621 w 3500203"/>
              <a:gd name="connsiteY1" fmla="*/ 2484990 h 4997112"/>
              <a:gd name="connsiteX2" fmla="*/ 1629 w 3500203"/>
              <a:gd name="connsiteY2" fmla="*/ 4451879 h 4997112"/>
              <a:gd name="connsiteX3" fmla="*/ 421913 w 3500203"/>
              <a:gd name="connsiteY3" fmla="*/ 4894881 h 4997112"/>
              <a:gd name="connsiteX4" fmla="*/ 762683 w 3500203"/>
              <a:gd name="connsiteY4" fmla="*/ 4997112 h 4997112"/>
              <a:gd name="connsiteX5" fmla="*/ 1126171 w 3500203"/>
              <a:gd name="connsiteY5" fmla="*/ 4872163 h 4997112"/>
              <a:gd name="connsiteX6" fmla="*/ 3500203 w 3500203"/>
              <a:gd name="connsiteY6" fmla="*/ 2498130 h 4997112"/>
              <a:gd name="connsiteX7" fmla="*/ 1108236 w 3500203"/>
              <a:gd name="connsiteY7" fmla="*/ 118187 h 4997112"/>
              <a:gd name="connsiteX8" fmla="*/ 744366 w 3500203"/>
              <a:gd name="connsiteY8" fmla="*/ 4526 h 4997112"/>
              <a:gd name="connsiteX9" fmla="*/ 388493 w 3500203"/>
              <a:gd name="connsiteY9" fmla="*/ 145346 h 4997112"/>
              <a:gd name="connsiteX10" fmla="*/ 0 w 3500203"/>
              <a:gd name="connsiteY10" fmla="*/ 531610 h 4997112"/>
              <a:gd name="connsiteX0" fmla="*/ 0 w 3500203"/>
              <a:gd name="connsiteY0" fmla="*/ 531610 h 4997112"/>
              <a:gd name="connsiteX1" fmla="*/ 1943621 w 3500203"/>
              <a:gd name="connsiteY1" fmla="*/ 2484990 h 4997112"/>
              <a:gd name="connsiteX2" fmla="*/ 1629 w 3500203"/>
              <a:gd name="connsiteY2" fmla="*/ 4451879 h 4997112"/>
              <a:gd name="connsiteX3" fmla="*/ 421913 w 3500203"/>
              <a:gd name="connsiteY3" fmla="*/ 4894881 h 4997112"/>
              <a:gd name="connsiteX4" fmla="*/ 762683 w 3500203"/>
              <a:gd name="connsiteY4" fmla="*/ 4997112 h 4997112"/>
              <a:gd name="connsiteX5" fmla="*/ 1126171 w 3500203"/>
              <a:gd name="connsiteY5" fmla="*/ 4872163 h 4997112"/>
              <a:gd name="connsiteX6" fmla="*/ 3500203 w 3500203"/>
              <a:gd name="connsiteY6" fmla="*/ 2498130 h 4997112"/>
              <a:gd name="connsiteX7" fmla="*/ 1108236 w 3500203"/>
              <a:gd name="connsiteY7" fmla="*/ 118187 h 4997112"/>
              <a:gd name="connsiteX8" fmla="*/ 744366 w 3500203"/>
              <a:gd name="connsiteY8" fmla="*/ 4526 h 4997112"/>
              <a:gd name="connsiteX9" fmla="*/ 388493 w 3500203"/>
              <a:gd name="connsiteY9" fmla="*/ 145346 h 4997112"/>
              <a:gd name="connsiteX10" fmla="*/ 0 w 3500203"/>
              <a:gd name="connsiteY10" fmla="*/ 531610 h 4997112"/>
              <a:gd name="connsiteX0" fmla="*/ 0 w 3500203"/>
              <a:gd name="connsiteY0" fmla="*/ 531610 h 4997112"/>
              <a:gd name="connsiteX1" fmla="*/ 1943621 w 3500203"/>
              <a:gd name="connsiteY1" fmla="*/ 2484990 h 4997112"/>
              <a:gd name="connsiteX2" fmla="*/ 1629 w 3500203"/>
              <a:gd name="connsiteY2" fmla="*/ 4451879 h 4997112"/>
              <a:gd name="connsiteX3" fmla="*/ 421913 w 3500203"/>
              <a:gd name="connsiteY3" fmla="*/ 4894881 h 4997112"/>
              <a:gd name="connsiteX4" fmla="*/ 762683 w 3500203"/>
              <a:gd name="connsiteY4" fmla="*/ 4997112 h 4997112"/>
              <a:gd name="connsiteX5" fmla="*/ 1126171 w 3500203"/>
              <a:gd name="connsiteY5" fmla="*/ 4872163 h 4997112"/>
              <a:gd name="connsiteX6" fmla="*/ 3500203 w 3500203"/>
              <a:gd name="connsiteY6" fmla="*/ 2498130 h 4997112"/>
              <a:gd name="connsiteX7" fmla="*/ 1108236 w 3500203"/>
              <a:gd name="connsiteY7" fmla="*/ 118187 h 4997112"/>
              <a:gd name="connsiteX8" fmla="*/ 744366 w 3500203"/>
              <a:gd name="connsiteY8" fmla="*/ 4526 h 4997112"/>
              <a:gd name="connsiteX9" fmla="*/ 388493 w 3500203"/>
              <a:gd name="connsiteY9" fmla="*/ 145346 h 4997112"/>
              <a:gd name="connsiteX10" fmla="*/ 0 w 3500203"/>
              <a:gd name="connsiteY10" fmla="*/ 531610 h 4997112"/>
              <a:gd name="connsiteX0" fmla="*/ 0 w 3500203"/>
              <a:gd name="connsiteY0" fmla="*/ 531610 h 4997112"/>
              <a:gd name="connsiteX1" fmla="*/ 1964742 w 3500203"/>
              <a:gd name="connsiteY1" fmla="*/ 2502390 h 4997112"/>
              <a:gd name="connsiteX2" fmla="*/ 1629 w 3500203"/>
              <a:gd name="connsiteY2" fmla="*/ 4451879 h 4997112"/>
              <a:gd name="connsiteX3" fmla="*/ 421913 w 3500203"/>
              <a:gd name="connsiteY3" fmla="*/ 4894881 h 4997112"/>
              <a:gd name="connsiteX4" fmla="*/ 762683 w 3500203"/>
              <a:gd name="connsiteY4" fmla="*/ 4997112 h 4997112"/>
              <a:gd name="connsiteX5" fmla="*/ 1126171 w 3500203"/>
              <a:gd name="connsiteY5" fmla="*/ 4872163 h 4997112"/>
              <a:gd name="connsiteX6" fmla="*/ 3500203 w 3500203"/>
              <a:gd name="connsiteY6" fmla="*/ 2498130 h 4997112"/>
              <a:gd name="connsiteX7" fmla="*/ 1108236 w 3500203"/>
              <a:gd name="connsiteY7" fmla="*/ 118187 h 4997112"/>
              <a:gd name="connsiteX8" fmla="*/ 744366 w 3500203"/>
              <a:gd name="connsiteY8" fmla="*/ 4526 h 4997112"/>
              <a:gd name="connsiteX9" fmla="*/ 388493 w 3500203"/>
              <a:gd name="connsiteY9" fmla="*/ 145346 h 4997112"/>
              <a:gd name="connsiteX10" fmla="*/ 0 w 3500203"/>
              <a:gd name="connsiteY10" fmla="*/ 531610 h 4997112"/>
              <a:gd name="connsiteX0" fmla="*/ 5110 w 3505313"/>
              <a:gd name="connsiteY0" fmla="*/ 531610 h 4997112"/>
              <a:gd name="connsiteX1" fmla="*/ 1969852 w 3505313"/>
              <a:gd name="connsiteY1" fmla="*/ 2502390 h 4997112"/>
              <a:gd name="connsiteX2" fmla="*/ 0 w 3505313"/>
              <a:gd name="connsiteY2" fmla="*/ 4481321 h 4997112"/>
              <a:gd name="connsiteX3" fmla="*/ 427023 w 3505313"/>
              <a:gd name="connsiteY3" fmla="*/ 4894881 h 4997112"/>
              <a:gd name="connsiteX4" fmla="*/ 767793 w 3505313"/>
              <a:gd name="connsiteY4" fmla="*/ 4997112 h 4997112"/>
              <a:gd name="connsiteX5" fmla="*/ 1131281 w 3505313"/>
              <a:gd name="connsiteY5" fmla="*/ 4872163 h 4997112"/>
              <a:gd name="connsiteX6" fmla="*/ 3505313 w 3505313"/>
              <a:gd name="connsiteY6" fmla="*/ 2498130 h 4997112"/>
              <a:gd name="connsiteX7" fmla="*/ 1113346 w 3505313"/>
              <a:gd name="connsiteY7" fmla="*/ 118187 h 4997112"/>
              <a:gd name="connsiteX8" fmla="*/ 749476 w 3505313"/>
              <a:gd name="connsiteY8" fmla="*/ 4526 h 4997112"/>
              <a:gd name="connsiteX9" fmla="*/ 393603 w 3505313"/>
              <a:gd name="connsiteY9" fmla="*/ 145346 h 4997112"/>
              <a:gd name="connsiteX10" fmla="*/ 5110 w 3505313"/>
              <a:gd name="connsiteY10" fmla="*/ 531610 h 4997112"/>
              <a:gd name="connsiteX0" fmla="*/ 5110 w 3505313"/>
              <a:gd name="connsiteY0" fmla="*/ 531610 h 5288660"/>
              <a:gd name="connsiteX1" fmla="*/ 1969852 w 3505313"/>
              <a:gd name="connsiteY1" fmla="*/ 2502390 h 5288660"/>
              <a:gd name="connsiteX2" fmla="*/ 0 w 3505313"/>
              <a:gd name="connsiteY2" fmla="*/ 4481321 h 5288660"/>
              <a:gd name="connsiteX3" fmla="*/ 427023 w 3505313"/>
              <a:gd name="connsiteY3" fmla="*/ 4894881 h 5288660"/>
              <a:gd name="connsiteX4" fmla="*/ 767793 w 3505313"/>
              <a:gd name="connsiteY4" fmla="*/ 4997112 h 5288660"/>
              <a:gd name="connsiteX5" fmla="*/ 1131281 w 3505313"/>
              <a:gd name="connsiteY5" fmla="*/ 4872163 h 5288660"/>
              <a:gd name="connsiteX6" fmla="*/ 3505313 w 3505313"/>
              <a:gd name="connsiteY6" fmla="*/ 2498130 h 5288660"/>
              <a:gd name="connsiteX7" fmla="*/ 1113346 w 3505313"/>
              <a:gd name="connsiteY7" fmla="*/ 118187 h 5288660"/>
              <a:gd name="connsiteX8" fmla="*/ 749476 w 3505313"/>
              <a:gd name="connsiteY8" fmla="*/ 4526 h 5288660"/>
              <a:gd name="connsiteX9" fmla="*/ 393603 w 3505313"/>
              <a:gd name="connsiteY9" fmla="*/ 145346 h 5288660"/>
              <a:gd name="connsiteX10" fmla="*/ 5110 w 3505313"/>
              <a:gd name="connsiteY10" fmla="*/ 531610 h 5288660"/>
              <a:gd name="connsiteX0" fmla="*/ 5110 w 3505313"/>
              <a:gd name="connsiteY0" fmla="*/ 531610 h 5000898"/>
              <a:gd name="connsiteX1" fmla="*/ 1969852 w 3505313"/>
              <a:gd name="connsiteY1" fmla="*/ 2502390 h 5000898"/>
              <a:gd name="connsiteX2" fmla="*/ 0 w 3505313"/>
              <a:gd name="connsiteY2" fmla="*/ 4481321 h 5000898"/>
              <a:gd name="connsiteX3" fmla="*/ 427023 w 3505313"/>
              <a:gd name="connsiteY3" fmla="*/ 4894881 h 5000898"/>
              <a:gd name="connsiteX4" fmla="*/ 767793 w 3505313"/>
              <a:gd name="connsiteY4" fmla="*/ 4997112 h 5000898"/>
              <a:gd name="connsiteX5" fmla="*/ 1131281 w 3505313"/>
              <a:gd name="connsiteY5" fmla="*/ 4872163 h 5000898"/>
              <a:gd name="connsiteX6" fmla="*/ 3505313 w 3505313"/>
              <a:gd name="connsiteY6" fmla="*/ 2498130 h 5000898"/>
              <a:gd name="connsiteX7" fmla="*/ 1113346 w 3505313"/>
              <a:gd name="connsiteY7" fmla="*/ 118187 h 5000898"/>
              <a:gd name="connsiteX8" fmla="*/ 749476 w 3505313"/>
              <a:gd name="connsiteY8" fmla="*/ 4526 h 5000898"/>
              <a:gd name="connsiteX9" fmla="*/ 393603 w 3505313"/>
              <a:gd name="connsiteY9" fmla="*/ 145346 h 5000898"/>
              <a:gd name="connsiteX10" fmla="*/ 5110 w 3505313"/>
              <a:gd name="connsiteY10" fmla="*/ 531610 h 5000898"/>
              <a:gd name="connsiteX0" fmla="*/ 5110 w 3505313"/>
              <a:gd name="connsiteY0" fmla="*/ 531610 h 5007261"/>
              <a:gd name="connsiteX1" fmla="*/ 1969852 w 3505313"/>
              <a:gd name="connsiteY1" fmla="*/ 2502390 h 5007261"/>
              <a:gd name="connsiteX2" fmla="*/ 0 w 3505313"/>
              <a:gd name="connsiteY2" fmla="*/ 4481321 h 5007261"/>
              <a:gd name="connsiteX3" fmla="*/ 427023 w 3505313"/>
              <a:gd name="connsiteY3" fmla="*/ 4894881 h 5007261"/>
              <a:gd name="connsiteX4" fmla="*/ 787503 w 3505313"/>
              <a:gd name="connsiteY4" fmla="*/ 5003475 h 5007261"/>
              <a:gd name="connsiteX5" fmla="*/ 1131281 w 3505313"/>
              <a:gd name="connsiteY5" fmla="*/ 4872163 h 5007261"/>
              <a:gd name="connsiteX6" fmla="*/ 3505313 w 3505313"/>
              <a:gd name="connsiteY6" fmla="*/ 2498130 h 5007261"/>
              <a:gd name="connsiteX7" fmla="*/ 1113346 w 3505313"/>
              <a:gd name="connsiteY7" fmla="*/ 118187 h 5007261"/>
              <a:gd name="connsiteX8" fmla="*/ 749476 w 3505313"/>
              <a:gd name="connsiteY8" fmla="*/ 4526 h 5007261"/>
              <a:gd name="connsiteX9" fmla="*/ 393603 w 3505313"/>
              <a:gd name="connsiteY9" fmla="*/ 145346 h 5007261"/>
              <a:gd name="connsiteX10" fmla="*/ 5110 w 3505313"/>
              <a:gd name="connsiteY10" fmla="*/ 531610 h 5007261"/>
              <a:gd name="connsiteX0" fmla="*/ 5110 w 3505313"/>
              <a:gd name="connsiteY0" fmla="*/ 531610 h 5007261"/>
              <a:gd name="connsiteX1" fmla="*/ 1969852 w 3505313"/>
              <a:gd name="connsiteY1" fmla="*/ 2502390 h 5007261"/>
              <a:gd name="connsiteX2" fmla="*/ 0 w 3505313"/>
              <a:gd name="connsiteY2" fmla="*/ 4481321 h 5007261"/>
              <a:gd name="connsiteX3" fmla="*/ 427023 w 3505313"/>
              <a:gd name="connsiteY3" fmla="*/ 4894881 h 5007261"/>
              <a:gd name="connsiteX4" fmla="*/ 787503 w 3505313"/>
              <a:gd name="connsiteY4" fmla="*/ 5003475 h 5007261"/>
              <a:gd name="connsiteX5" fmla="*/ 1131281 w 3505313"/>
              <a:gd name="connsiteY5" fmla="*/ 4872163 h 5007261"/>
              <a:gd name="connsiteX6" fmla="*/ 3505313 w 3505313"/>
              <a:gd name="connsiteY6" fmla="*/ 2498130 h 5007261"/>
              <a:gd name="connsiteX7" fmla="*/ 1113346 w 3505313"/>
              <a:gd name="connsiteY7" fmla="*/ 118187 h 5007261"/>
              <a:gd name="connsiteX8" fmla="*/ 749476 w 3505313"/>
              <a:gd name="connsiteY8" fmla="*/ 4526 h 5007261"/>
              <a:gd name="connsiteX9" fmla="*/ 393603 w 3505313"/>
              <a:gd name="connsiteY9" fmla="*/ 145346 h 5007261"/>
              <a:gd name="connsiteX10" fmla="*/ 5110 w 3505313"/>
              <a:gd name="connsiteY10" fmla="*/ 531610 h 5007261"/>
              <a:gd name="connsiteX0" fmla="*/ 5110 w 3505313"/>
              <a:gd name="connsiteY0" fmla="*/ 531610 h 5007261"/>
              <a:gd name="connsiteX1" fmla="*/ 1969852 w 3505313"/>
              <a:gd name="connsiteY1" fmla="*/ 2502390 h 5007261"/>
              <a:gd name="connsiteX2" fmla="*/ 0 w 3505313"/>
              <a:gd name="connsiteY2" fmla="*/ 4481321 h 5007261"/>
              <a:gd name="connsiteX3" fmla="*/ 427023 w 3505313"/>
              <a:gd name="connsiteY3" fmla="*/ 4894881 h 5007261"/>
              <a:gd name="connsiteX4" fmla="*/ 787503 w 3505313"/>
              <a:gd name="connsiteY4" fmla="*/ 5003475 h 5007261"/>
              <a:gd name="connsiteX5" fmla="*/ 1131281 w 3505313"/>
              <a:gd name="connsiteY5" fmla="*/ 4872163 h 5007261"/>
              <a:gd name="connsiteX6" fmla="*/ 3505313 w 3505313"/>
              <a:gd name="connsiteY6" fmla="*/ 2498130 h 5007261"/>
              <a:gd name="connsiteX7" fmla="*/ 1113346 w 3505313"/>
              <a:gd name="connsiteY7" fmla="*/ 118187 h 5007261"/>
              <a:gd name="connsiteX8" fmla="*/ 749476 w 3505313"/>
              <a:gd name="connsiteY8" fmla="*/ 4526 h 5007261"/>
              <a:gd name="connsiteX9" fmla="*/ 393603 w 3505313"/>
              <a:gd name="connsiteY9" fmla="*/ 145346 h 5007261"/>
              <a:gd name="connsiteX10" fmla="*/ 5110 w 3505313"/>
              <a:gd name="connsiteY10" fmla="*/ 531610 h 5007261"/>
              <a:gd name="connsiteX0" fmla="*/ 5110 w 3505313"/>
              <a:gd name="connsiteY0" fmla="*/ 529652 h 5005303"/>
              <a:gd name="connsiteX1" fmla="*/ 1969852 w 3505313"/>
              <a:gd name="connsiteY1" fmla="*/ 2500432 h 5005303"/>
              <a:gd name="connsiteX2" fmla="*/ 0 w 3505313"/>
              <a:gd name="connsiteY2" fmla="*/ 4479363 h 5005303"/>
              <a:gd name="connsiteX3" fmla="*/ 427023 w 3505313"/>
              <a:gd name="connsiteY3" fmla="*/ 4892923 h 5005303"/>
              <a:gd name="connsiteX4" fmla="*/ 787503 w 3505313"/>
              <a:gd name="connsiteY4" fmla="*/ 5001517 h 5005303"/>
              <a:gd name="connsiteX5" fmla="*/ 1131281 w 3505313"/>
              <a:gd name="connsiteY5" fmla="*/ 4870205 h 5005303"/>
              <a:gd name="connsiteX6" fmla="*/ 3505313 w 3505313"/>
              <a:gd name="connsiteY6" fmla="*/ 2496172 h 5005303"/>
              <a:gd name="connsiteX7" fmla="*/ 1160106 w 3505313"/>
              <a:gd name="connsiteY7" fmla="*/ 158794 h 5005303"/>
              <a:gd name="connsiteX8" fmla="*/ 749476 w 3505313"/>
              <a:gd name="connsiteY8" fmla="*/ 2568 h 5005303"/>
              <a:gd name="connsiteX9" fmla="*/ 393603 w 3505313"/>
              <a:gd name="connsiteY9" fmla="*/ 143388 h 5005303"/>
              <a:gd name="connsiteX10" fmla="*/ 5110 w 3505313"/>
              <a:gd name="connsiteY10" fmla="*/ 529652 h 5005303"/>
              <a:gd name="connsiteX0" fmla="*/ 5110 w 3505313"/>
              <a:gd name="connsiteY0" fmla="*/ 532666 h 5008317"/>
              <a:gd name="connsiteX1" fmla="*/ 1969852 w 3505313"/>
              <a:gd name="connsiteY1" fmla="*/ 2503446 h 5008317"/>
              <a:gd name="connsiteX2" fmla="*/ 0 w 3505313"/>
              <a:gd name="connsiteY2" fmla="*/ 4482377 h 5008317"/>
              <a:gd name="connsiteX3" fmla="*/ 427023 w 3505313"/>
              <a:gd name="connsiteY3" fmla="*/ 4895937 h 5008317"/>
              <a:gd name="connsiteX4" fmla="*/ 787503 w 3505313"/>
              <a:gd name="connsiteY4" fmla="*/ 5004531 h 5008317"/>
              <a:gd name="connsiteX5" fmla="*/ 1131281 w 3505313"/>
              <a:gd name="connsiteY5" fmla="*/ 4873219 h 5008317"/>
              <a:gd name="connsiteX6" fmla="*/ 3505313 w 3505313"/>
              <a:gd name="connsiteY6" fmla="*/ 2499186 h 5008317"/>
              <a:gd name="connsiteX7" fmla="*/ 1160106 w 3505313"/>
              <a:gd name="connsiteY7" fmla="*/ 161808 h 5008317"/>
              <a:gd name="connsiteX8" fmla="*/ 796836 w 3505313"/>
              <a:gd name="connsiteY8" fmla="*/ 2568 h 5008317"/>
              <a:gd name="connsiteX9" fmla="*/ 393603 w 3505313"/>
              <a:gd name="connsiteY9" fmla="*/ 146402 h 5008317"/>
              <a:gd name="connsiteX10" fmla="*/ 5110 w 3505313"/>
              <a:gd name="connsiteY10" fmla="*/ 532666 h 5008317"/>
              <a:gd name="connsiteX0" fmla="*/ 5110 w 3505313"/>
              <a:gd name="connsiteY0" fmla="*/ 532416 h 5008067"/>
              <a:gd name="connsiteX1" fmla="*/ 1969852 w 3505313"/>
              <a:gd name="connsiteY1" fmla="*/ 2503196 h 5008067"/>
              <a:gd name="connsiteX2" fmla="*/ 0 w 3505313"/>
              <a:gd name="connsiteY2" fmla="*/ 4482127 h 5008067"/>
              <a:gd name="connsiteX3" fmla="*/ 427023 w 3505313"/>
              <a:gd name="connsiteY3" fmla="*/ 4895687 h 5008067"/>
              <a:gd name="connsiteX4" fmla="*/ 787503 w 3505313"/>
              <a:gd name="connsiteY4" fmla="*/ 5004281 h 5008067"/>
              <a:gd name="connsiteX5" fmla="*/ 1131281 w 3505313"/>
              <a:gd name="connsiteY5" fmla="*/ 4872969 h 5008067"/>
              <a:gd name="connsiteX6" fmla="*/ 3505313 w 3505313"/>
              <a:gd name="connsiteY6" fmla="*/ 2498936 h 5008067"/>
              <a:gd name="connsiteX7" fmla="*/ 1160106 w 3505313"/>
              <a:gd name="connsiteY7" fmla="*/ 161558 h 5008067"/>
              <a:gd name="connsiteX8" fmla="*/ 796836 w 3505313"/>
              <a:gd name="connsiteY8" fmla="*/ 2318 h 5008067"/>
              <a:gd name="connsiteX9" fmla="*/ 393603 w 3505313"/>
              <a:gd name="connsiteY9" fmla="*/ 146152 h 5008067"/>
              <a:gd name="connsiteX10" fmla="*/ 5110 w 3505313"/>
              <a:gd name="connsiteY10" fmla="*/ 532416 h 5008067"/>
              <a:gd name="connsiteX0" fmla="*/ 5110 w 3505313"/>
              <a:gd name="connsiteY0" fmla="*/ 532666 h 5008317"/>
              <a:gd name="connsiteX1" fmla="*/ 1969852 w 3505313"/>
              <a:gd name="connsiteY1" fmla="*/ 2503446 h 5008317"/>
              <a:gd name="connsiteX2" fmla="*/ 0 w 3505313"/>
              <a:gd name="connsiteY2" fmla="*/ 4482377 h 5008317"/>
              <a:gd name="connsiteX3" fmla="*/ 427023 w 3505313"/>
              <a:gd name="connsiteY3" fmla="*/ 4895937 h 5008317"/>
              <a:gd name="connsiteX4" fmla="*/ 787503 w 3505313"/>
              <a:gd name="connsiteY4" fmla="*/ 5004531 h 5008317"/>
              <a:gd name="connsiteX5" fmla="*/ 1131281 w 3505313"/>
              <a:gd name="connsiteY5" fmla="*/ 4873219 h 5008317"/>
              <a:gd name="connsiteX6" fmla="*/ 3505313 w 3505313"/>
              <a:gd name="connsiteY6" fmla="*/ 2499186 h 5008317"/>
              <a:gd name="connsiteX7" fmla="*/ 1160106 w 3505313"/>
              <a:gd name="connsiteY7" fmla="*/ 161808 h 5008317"/>
              <a:gd name="connsiteX8" fmla="*/ 796836 w 3505313"/>
              <a:gd name="connsiteY8" fmla="*/ 2568 h 5008317"/>
              <a:gd name="connsiteX9" fmla="*/ 393603 w 3505313"/>
              <a:gd name="connsiteY9" fmla="*/ 146402 h 5008317"/>
              <a:gd name="connsiteX10" fmla="*/ 5110 w 3505313"/>
              <a:gd name="connsiteY10" fmla="*/ 532666 h 5008317"/>
              <a:gd name="connsiteX0" fmla="*/ 5110 w 3505313"/>
              <a:gd name="connsiteY0" fmla="*/ 532666 h 5008317"/>
              <a:gd name="connsiteX1" fmla="*/ 1969852 w 3505313"/>
              <a:gd name="connsiteY1" fmla="*/ 2503446 h 5008317"/>
              <a:gd name="connsiteX2" fmla="*/ 0 w 3505313"/>
              <a:gd name="connsiteY2" fmla="*/ 4482377 h 5008317"/>
              <a:gd name="connsiteX3" fmla="*/ 427023 w 3505313"/>
              <a:gd name="connsiteY3" fmla="*/ 4895937 h 5008317"/>
              <a:gd name="connsiteX4" fmla="*/ 787503 w 3505313"/>
              <a:gd name="connsiteY4" fmla="*/ 5004531 h 5008317"/>
              <a:gd name="connsiteX5" fmla="*/ 1131281 w 3505313"/>
              <a:gd name="connsiteY5" fmla="*/ 4873219 h 5008317"/>
              <a:gd name="connsiteX6" fmla="*/ 3505313 w 3505313"/>
              <a:gd name="connsiteY6" fmla="*/ 2499186 h 5008317"/>
              <a:gd name="connsiteX7" fmla="*/ 1160106 w 3505313"/>
              <a:gd name="connsiteY7" fmla="*/ 161808 h 5008317"/>
              <a:gd name="connsiteX8" fmla="*/ 796836 w 3505313"/>
              <a:gd name="connsiteY8" fmla="*/ 2568 h 5008317"/>
              <a:gd name="connsiteX9" fmla="*/ 393603 w 3505313"/>
              <a:gd name="connsiteY9" fmla="*/ 146402 h 5008317"/>
              <a:gd name="connsiteX10" fmla="*/ 5110 w 3505313"/>
              <a:gd name="connsiteY10" fmla="*/ 532666 h 5008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505313" h="5008317">
                <a:moveTo>
                  <a:pt x="5110" y="532666"/>
                </a:moveTo>
                <a:lnTo>
                  <a:pt x="1969852" y="2503446"/>
                </a:lnTo>
                <a:lnTo>
                  <a:pt x="0" y="4482377"/>
                </a:lnTo>
                <a:lnTo>
                  <a:pt x="427023" y="4895937"/>
                </a:lnTo>
                <a:cubicBezTo>
                  <a:pt x="510281" y="4969426"/>
                  <a:pt x="670127" y="5008317"/>
                  <a:pt x="787503" y="5004531"/>
                </a:cubicBezTo>
                <a:cubicBezTo>
                  <a:pt x="904879" y="5000745"/>
                  <a:pt x="1004011" y="4978861"/>
                  <a:pt x="1131281" y="4873219"/>
                </a:cubicBezTo>
                <a:lnTo>
                  <a:pt x="3505313" y="2499186"/>
                </a:lnTo>
                <a:lnTo>
                  <a:pt x="1160106" y="161808"/>
                </a:lnTo>
                <a:cubicBezTo>
                  <a:pt x="1068649" y="89635"/>
                  <a:pt x="968345" y="5136"/>
                  <a:pt x="796836" y="2568"/>
                </a:cubicBezTo>
                <a:cubicBezTo>
                  <a:pt x="625327" y="0"/>
                  <a:pt x="475789" y="68559"/>
                  <a:pt x="393603" y="146402"/>
                </a:cubicBezTo>
                <a:lnTo>
                  <a:pt x="5110" y="532666"/>
                </a:lnTo>
                <a:close/>
              </a:path>
            </a:pathLst>
          </a:cu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67F5D12B-7C89-88CB-500A-FCE3B99FC3E9}"/>
              </a:ext>
            </a:extLst>
          </p:cNvPr>
          <p:cNvSpPr txBox="1"/>
          <p:nvPr userDrawn="1"/>
        </p:nvSpPr>
        <p:spPr>
          <a:xfrm>
            <a:off x="1012380" y="6198905"/>
            <a:ext cx="5212966" cy="39498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 algn="l" rtl="0" fontAlgn="base">
              <a:lnSpc>
                <a:spcPct val="100000"/>
              </a:lnSpc>
              <a:spcBef>
                <a:spcPts val="0"/>
              </a:spcBef>
              <a:spcAft>
                <a:spcPts val="50"/>
              </a:spcAft>
            </a:pPr>
            <a:r>
              <a:rPr lang="en-US" sz="800" b="1">
                <a:solidFill>
                  <a:schemeClr val="tx2"/>
                </a:solidFill>
                <a:latin typeface="Amalia" panose="020B0504020203020204" pitchFamily="34" charset="77"/>
              </a:rPr>
              <a:t>Raiffeisen Bank International | Member of RBI Group</a:t>
            </a:r>
          </a:p>
          <a:p>
            <a:pPr lvl="0" algn="l" rtl="0" fontAlgn="base">
              <a:lnSpc>
                <a:spcPct val="100000"/>
              </a:lnSpc>
              <a:spcBef>
                <a:spcPts val="0"/>
              </a:spcBef>
              <a:spcAft>
                <a:spcPts val="50"/>
              </a:spcAft>
            </a:pPr>
            <a:r>
              <a:rPr lang="en-US" sz="800" b="1">
                <a:solidFill>
                  <a:schemeClr val="tx2"/>
                </a:solidFill>
                <a:latin typeface="Amalia" panose="020B0504020203020204" pitchFamily="34" charset="77"/>
              </a:rPr>
              <a:t>Confidential and proprietary</a:t>
            </a:r>
          </a:p>
          <a:p>
            <a:pPr lvl="0" algn="l" rtl="0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800" b="0">
                <a:solidFill>
                  <a:schemeClr val="tx2"/>
                </a:solidFill>
                <a:latin typeface="Amalia" panose="020B0504020203020204" pitchFamily="34" charset="77"/>
              </a:rPr>
              <a:t>Any use of this material without specific permission of Raiffeisen Bank International is strictly prohibited.</a:t>
            </a:r>
            <a:endParaRPr lang="en-GB" sz="800" b="0">
              <a:solidFill>
                <a:schemeClr val="tx2"/>
              </a:solidFill>
              <a:latin typeface="Amalia" panose="020B0504020203020204" pitchFamily="34" charset="77"/>
            </a:endParaRPr>
          </a:p>
        </p:txBody>
      </p:sp>
      <p:sp>
        <p:nvSpPr>
          <p:cNvPr id="11" name="Title 2">
            <a:extLst>
              <a:ext uri="{FF2B5EF4-FFF2-40B4-BE49-F238E27FC236}">
                <a16:creationId xmlns:a16="http://schemas.microsoft.com/office/drawing/2014/main" id="{C5ADD85A-F31F-8E6B-AE34-EFFD9478AA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2839" y="3000375"/>
            <a:ext cx="6236876" cy="891382"/>
          </a:xfrm>
        </p:spPr>
        <p:txBody>
          <a:bodyPr/>
          <a:lstStyle/>
          <a:p>
            <a:r>
              <a:rPr lang="en-US" b="0"/>
              <a:t>Raiffeisen Bank International</a:t>
            </a:r>
            <a:br>
              <a:rPr lang="en-US"/>
            </a:br>
            <a:r>
              <a:rPr lang="en-US"/>
              <a:t>PowerPoint Template</a:t>
            </a:r>
            <a:endParaRPr lang="en-AT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2EF8BC78-582B-D875-E352-6BDB31CE441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10504" y="4383026"/>
            <a:ext cx="5022633" cy="236988"/>
          </a:xfrm>
        </p:spPr>
        <p:txBody>
          <a:bodyPr/>
          <a:lstStyle/>
          <a:p>
            <a:r>
              <a:rPr lang="en-US"/>
              <a:t>Cover subheading to goes here</a:t>
            </a:r>
            <a:endParaRPr lang="en-GB"/>
          </a:p>
        </p:txBody>
      </p:sp>
      <p:pic>
        <p:nvPicPr>
          <p:cNvPr id="13" name="Picture 12" descr="BlackLogo.png">
            <a:extLst>
              <a:ext uri="{FF2B5EF4-FFF2-40B4-BE49-F238E27FC236}">
                <a16:creationId xmlns:a16="http://schemas.microsoft.com/office/drawing/2014/main" id="{04B8483F-4CC7-3FE6-5061-53426779DE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336947" y="261442"/>
            <a:ext cx="1326781" cy="334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35863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yout for Corporate/Business 02"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2">
            <a:extLst>
              <a:ext uri="{FF2B5EF4-FFF2-40B4-BE49-F238E27FC236}">
                <a16:creationId xmlns:a16="http://schemas.microsoft.com/office/drawing/2014/main" id="{C9FB6A74-E7E9-A651-985C-11B5158998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2424" y="3019042"/>
            <a:ext cx="4551468" cy="886397"/>
          </a:xfrm>
        </p:spPr>
        <p:txBody>
          <a:bodyPr wrap="square" anchor="b">
            <a:spAutoFit/>
          </a:bodyPr>
          <a:lstStyle>
            <a:lvl1pPr algn="l">
              <a:lnSpc>
                <a:spcPct val="90000"/>
              </a:lnSpc>
              <a:defRPr sz="3200" b="1" spc="-30" baseline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de-DE"/>
              <a:t>Titelmasterformat durch Klicken bearbeiten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1EF638-09AA-32EA-514D-450CA786223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280088" y="4358216"/>
            <a:ext cx="4552723" cy="269304"/>
          </a:xfrm>
        </p:spPr>
        <p:txBody>
          <a:bodyPr wrap="square">
            <a:spAutoFit/>
          </a:bodyPr>
          <a:lstStyle>
            <a:lvl1pPr marL="0" marR="0" indent="0" algn="l" defTabSz="1088776" rtl="0" eaLnBrk="1" fontAlgn="base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0146125-C6D8-2C7E-0E01-D1E602E71A41}"/>
              </a:ext>
            </a:extLst>
          </p:cNvPr>
          <p:cNvSpPr txBox="1"/>
          <p:nvPr userDrawn="1"/>
        </p:nvSpPr>
        <p:spPr>
          <a:xfrm>
            <a:off x="1012380" y="6198905"/>
            <a:ext cx="5212966" cy="25904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 algn="l" rtl="0" fontAlgn="base">
              <a:lnSpc>
                <a:spcPct val="100000"/>
              </a:lnSpc>
              <a:spcBef>
                <a:spcPts val="0"/>
              </a:spcBef>
              <a:spcAft>
                <a:spcPts val="50"/>
              </a:spcAft>
            </a:pPr>
            <a:r>
              <a:rPr lang="en-US" sz="800" b="0">
                <a:solidFill>
                  <a:schemeClr val="tx2"/>
                </a:solidFill>
                <a:latin typeface="Amalia Medium" pitchFamily="34" charset="0"/>
                <a:ea typeface="+mn-ea"/>
                <a:cs typeface="+mn-cs"/>
              </a:rPr>
              <a:t>Confidential and proprietary</a:t>
            </a:r>
          </a:p>
          <a:p>
            <a:pPr lvl="0" algn="l" rtl="0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800" b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Any use of this material without specific permission of Raiffeisen Bank International is strictly prohibited.</a:t>
            </a:r>
            <a:endParaRPr lang="en-GB" sz="800" b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D4A2A417-5851-81E6-BC8E-C129E8BD1414}"/>
              </a:ext>
            </a:extLst>
          </p:cNvPr>
          <p:cNvSpPr/>
          <p:nvPr userDrawn="1"/>
        </p:nvSpPr>
        <p:spPr>
          <a:xfrm>
            <a:off x="835702" y="1370722"/>
            <a:ext cx="2881080" cy="4116430"/>
          </a:xfrm>
          <a:custGeom>
            <a:avLst/>
            <a:gdLst>
              <a:gd name="connsiteX0" fmla="*/ 0 w 3498574"/>
              <a:gd name="connsiteY0" fmla="*/ 533873 h 5009322"/>
              <a:gd name="connsiteX1" fmla="*/ 1965108 w 3498574"/>
              <a:gd name="connsiteY1" fmla="*/ 2498981 h 5009322"/>
              <a:gd name="connsiteX2" fmla="*/ 0 w 3498574"/>
              <a:gd name="connsiteY2" fmla="*/ 4464089 h 5009322"/>
              <a:gd name="connsiteX3" fmla="*/ 420284 w 3498574"/>
              <a:gd name="connsiteY3" fmla="*/ 4907091 h 5009322"/>
              <a:gd name="connsiteX4" fmla="*/ 761054 w 3498574"/>
              <a:gd name="connsiteY4" fmla="*/ 5009322 h 5009322"/>
              <a:gd name="connsiteX5" fmla="*/ 1124542 w 3498574"/>
              <a:gd name="connsiteY5" fmla="*/ 4884373 h 5009322"/>
              <a:gd name="connsiteX6" fmla="*/ 3498574 w 3498574"/>
              <a:gd name="connsiteY6" fmla="*/ 2510340 h 5009322"/>
              <a:gd name="connsiteX7" fmla="*/ 1067747 w 3498574"/>
              <a:gd name="connsiteY7" fmla="*/ 90872 h 5009322"/>
              <a:gd name="connsiteX8" fmla="*/ 726977 w 3498574"/>
              <a:gd name="connsiteY8" fmla="*/ 0 h 5009322"/>
              <a:gd name="connsiteX9" fmla="*/ 454361 w 3498574"/>
              <a:gd name="connsiteY9" fmla="*/ 102231 h 5009322"/>
              <a:gd name="connsiteX10" fmla="*/ 0 w 3498574"/>
              <a:gd name="connsiteY10" fmla="*/ 533873 h 5009322"/>
              <a:gd name="connsiteX0" fmla="*/ 0 w 3498574"/>
              <a:gd name="connsiteY0" fmla="*/ 533873 h 5009322"/>
              <a:gd name="connsiteX1" fmla="*/ 1953550 w 3498574"/>
              <a:gd name="connsiteY1" fmla="*/ 2482688 h 5009322"/>
              <a:gd name="connsiteX2" fmla="*/ 0 w 3498574"/>
              <a:gd name="connsiteY2" fmla="*/ 4464089 h 5009322"/>
              <a:gd name="connsiteX3" fmla="*/ 420284 w 3498574"/>
              <a:gd name="connsiteY3" fmla="*/ 4907091 h 5009322"/>
              <a:gd name="connsiteX4" fmla="*/ 761054 w 3498574"/>
              <a:gd name="connsiteY4" fmla="*/ 5009322 h 5009322"/>
              <a:gd name="connsiteX5" fmla="*/ 1124542 w 3498574"/>
              <a:gd name="connsiteY5" fmla="*/ 4884373 h 5009322"/>
              <a:gd name="connsiteX6" fmla="*/ 3498574 w 3498574"/>
              <a:gd name="connsiteY6" fmla="*/ 2510340 h 5009322"/>
              <a:gd name="connsiteX7" fmla="*/ 1067747 w 3498574"/>
              <a:gd name="connsiteY7" fmla="*/ 90872 h 5009322"/>
              <a:gd name="connsiteX8" fmla="*/ 726977 w 3498574"/>
              <a:gd name="connsiteY8" fmla="*/ 0 h 5009322"/>
              <a:gd name="connsiteX9" fmla="*/ 454361 w 3498574"/>
              <a:gd name="connsiteY9" fmla="*/ 102231 h 5009322"/>
              <a:gd name="connsiteX10" fmla="*/ 0 w 3498574"/>
              <a:gd name="connsiteY10" fmla="*/ 533873 h 5009322"/>
              <a:gd name="connsiteX0" fmla="*/ 0 w 3498574"/>
              <a:gd name="connsiteY0" fmla="*/ 533873 h 5009322"/>
              <a:gd name="connsiteX1" fmla="*/ 1941992 w 3498574"/>
              <a:gd name="connsiteY1" fmla="*/ 2497200 h 5009322"/>
              <a:gd name="connsiteX2" fmla="*/ 0 w 3498574"/>
              <a:gd name="connsiteY2" fmla="*/ 4464089 h 5009322"/>
              <a:gd name="connsiteX3" fmla="*/ 420284 w 3498574"/>
              <a:gd name="connsiteY3" fmla="*/ 4907091 h 5009322"/>
              <a:gd name="connsiteX4" fmla="*/ 761054 w 3498574"/>
              <a:gd name="connsiteY4" fmla="*/ 5009322 h 5009322"/>
              <a:gd name="connsiteX5" fmla="*/ 1124542 w 3498574"/>
              <a:gd name="connsiteY5" fmla="*/ 4884373 h 5009322"/>
              <a:gd name="connsiteX6" fmla="*/ 3498574 w 3498574"/>
              <a:gd name="connsiteY6" fmla="*/ 2510340 h 5009322"/>
              <a:gd name="connsiteX7" fmla="*/ 1067747 w 3498574"/>
              <a:gd name="connsiteY7" fmla="*/ 90872 h 5009322"/>
              <a:gd name="connsiteX8" fmla="*/ 726977 w 3498574"/>
              <a:gd name="connsiteY8" fmla="*/ 0 h 5009322"/>
              <a:gd name="connsiteX9" fmla="*/ 454361 w 3498574"/>
              <a:gd name="connsiteY9" fmla="*/ 102231 h 5009322"/>
              <a:gd name="connsiteX10" fmla="*/ 0 w 3498574"/>
              <a:gd name="connsiteY10" fmla="*/ 533873 h 5009322"/>
              <a:gd name="connsiteX0" fmla="*/ 0 w 3509263"/>
              <a:gd name="connsiteY0" fmla="*/ 538314 h 5009322"/>
              <a:gd name="connsiteX1" fmla="*/ 1952681 w 3509263"/>
              <a:gd name="connsiteY1" fmla="*/ 2497200 h 5009322"/>
              <a:gd name="connsiteX2" fmla="*/ 10689 w 3509263"/>
              <a:gd name="connsiteY2" fmla="*/ 4464089 h 5009322"/>
              <a:gd name="connsiteX3" fmla="*/ 430973 w 3509263"/>
              <a:gd name="connsiteY3" fmla="*/ 4907091 h 5009322"/>
              <a:gd name="connsiteX4" fmla="*/ 771743 w 3509263"/>
              <a:gd name="connsiteY4" fmla="*/ 5009322 h 5009322"/>
              <a:gd name="connsiteX5" fmla="*/ 1135231 w 3509263"/>
              <a:gd name="connsiteY5" fmla="*/ 4884373 h 5009322"/>
              <a:gd name="connsiteX6" fmla="*/ 3509263 w 3509263"/>
              <a:gd name="connsiteY6" fmla="*/ 2510340 h 5009322"/>
              <a:gd name="connsiteX7" fmla="*/ 1078436 w 3509263"/>
              <a:gd name="connsiteY7" fmla="*/ 90872 h 5009322"/>
              <a:gd name="connsiteX8" fmla="*/ 737666 w 3509263"/>
              <a:gd name="connsiteY8" fmla="*/ 0 h 5009322"/>
              <a:gd name="connsiteX9" fmla="*/ 465050 w 3509263"/>
              <a:gd name="connsiteY9" fmla="*/ 102231 h 5009322"/>
              <a:gd name="connsiteX10" fmla="*/ 0 w 3509263"/>
              <a:gd name="connsiteY10" fmla="*/ 538314 h 5009322"/>
              <a:gd name="connsiteX0" fmla="*/ 0 w 3509263"/>
              <a:gd name="connsiteY0" fmla="*/ 538314 h 5009322"/>
              <a:gd name="connsiteX1" fmla="*/ 1952681 w 3509263"/>
              <a:gd name="connsiteY1" fmla="*/ 2497200 h 5009322"/>
              <a:gd name="connsiteX2" fmla="*/ 10689 w 3509263"/>
              <a:gd name="connsiteY2" fmla="*/ 4464089 h 5009322"/>
              <a:gd name="connsiteX3" fmla="*/ 430973 w 3509263"/>
              <a:gd name="connsiteY3" fmla="*/ 4907091 h 5009322"/>
              <a:gd name="connsiteX4" fmla="*/ 771743 w 3509263"/>
              <a:gd name="connsiteY4" fmla="*/ 5009322 h 5009322"/>
              <a:gd name="connsiteX5" fmla="*/ 1135231 w 3509263"/>
              <a:gd name="connsiteY5" fmla="*/ 4884373 h 5009322"/>
              <a:gd name="connsiteX6" fmla="*/ 3509263 w 3509263"/>
              <a:gd name="connsiteY6" fmla="*/ 2510340 h 5009322"/>
              <a:gd name="connsiteX7" fmla="*/ 1078436 w 3509263"/>
              <a:gd name="connsiteY7" fmla="*/ 90872 h 5009322"/>
              <a:gd name="connsiteX8" fmla="*/ 737666 w 3509263"/>
              <a:gd name="connsiteY8" fmla="*/ 0 h 5009322"/>
              <a:gd name="connsiteX9" fmla="*/ 397553 w 3509263"/>
              <a:gd name="connsiteY9" fmla="*/ 157556 h 5009322"/>
              <a:gd name="connsiteX10" fmla="*/ 0 w 3509263"/>
              <a:gd name="connsiteY10" fmla="*/ 538314 h 5009322"/>
              <a:gd name="connsiteX0" fmla="*/ 0 w 3509263"/>
              <a:gd name="connsiteY0" fmla="*/ 865832 h 5336840"/>
              <a:gd name="connsiteX1" fmla="*/ 1952681 w 3509263"/>
              <a:gd name="connsiteY1" fmla="*/ 2824718 h 5336840"/>
              <a:gd name="connsiteX2" fmla="*/ 10689 w 3509263"/>
              <a:gd name="connsiteY2" fmla="*/ 4791607 h 5336840"/>
              <a:gd name="connsiteX3" fmla="*/ 430973 w 3509263"/>
              <a:gd name="connsiteY3" fmla="*/ 5234609 h 5336840"/>
              <a:gd name="connsiteX4" fmla="*/ 771743 w 3509263"/>
              <a:gd name="connsiteY4" fmla="*/ 5336840 h 5336840"/>
              <a:gd name="connsiteX5" fmla="*/ 1135231 w 3509263"/>
              <a:gd name="connsiteY5" fmla="*/ 5211891 h 5336840"/>
              <a:gd name="connsiteX6" fmla="*/ 3509263 w 3509263"/>
              <a:gd name="connsiteY6" fmla="*/ 2837858 h 5336840"/>
              <a:gd name="connsiteX7" fmla="*/ 1078436 w 3509263"/>
              <a:gd name="connsiteY7" fmla="*/ 418390 h 5336840"/>
              <a:gd name="connsiteX8" fmla="*/ 737666 w 3509263"/>
              <a:gd name="connsiteY8" fmla="*/ 327518 h 5336840"/>
              <a:gd name="connsiteX9" fmla="*/ 397553 w 3509263"/>
              <a:gd name="connsiteY9" fmla="*/ 485074 h 5336840"/>
              <a:gd name="connsiteX10" fmla="*/ 0 w 3509263"/>
              <a:gd name="connsiteY10" fmla="*/ 865832 h 5336840"/>
              <a:gd name="connsiteX0" fmla="*/ 0 w 3509263"/>
              <a:gd name="connsiteY0" fmla="*/ 549428 h 5020436"/>
              <a:gd name="connsiteX1" fmla="*/ 1952681 w 3509263"/>
              <a:gd name="connsiteY1" fmla="*/ 2508314 h 5020436"/>
              <a:gd name="connsiteX2" fmla="*/ 10689 w 3509263"/>
              <a:gd name="connsiteY2" fmla="*/ 4475203 h 5020436"/>
              <a:gd name="connsiteX3" fmla="*/ 430973 w 3509263"/>
              <a:gd name="connsiteY3" fmla="*/ 4918205 h 5020436"/>
              <a:gd name="connsiteX4" fmla="*/ 771743 w 3509263"/>
              <a:gd name="connsiteY4" fmla="*/ 5020436 h 5020436"/>
              <a:gd name="connsiteX5" fmla="*/ 1135231 w 3509263"/>
              <a:gd name="connsiteY5" fmla="*/ 4895487 h 5020436"/>
              <a:gd name="connsiteX6" fmla="*/ 3509263 w 3509263"/>
              <a:gd name="connsiteY6" fmla="*/ 2521454 h 5020436"/>
              <a:gd name="connsiteX7" fmla="*/ 1078436 w 3509263"/>
              <a:gd name="connsiteY7" fmla="*/ 101986 h 5020436"/>
              <a:gd name="connsiteX8" fmla="*/ 737666 w 3509263"/>
              <a:gd name="connsiteY8" fmla="*/ 11114 h 5020436"/>
              <a:gd name="connsiteX9" fmla="*/ 397553 w 3509263"/>
              <a:gd name="connsiteY9" fmla="*/ 168670 h 5020436"/>
              <a:gd name="connsiteX10" fmla="*/ 0 w 3509263"/>
              <a:gd name="connsiteY10" fmla="*/ 549428 h 5020436"/>
              <a:gd name="connsiteX0" fmla="*/ 0 w 3509263"/>
              <a:gd name="connsiteY0" fmla="*/ 549428 h 5020436"/>
              <a:gd name="connsiteX1" fmla="*/ 1952681 w 3509263"/>
              <a:gd name="connsiteY1" fmla="*/ 2508314 h 5020436"/>
              <a:gd name="connsiteX2" fmla="*/ 10689 w 3509263"/>
              <a:gd name="connsiteY2" fmla="*/ 4475203 h 5020436"/>
              <a:gd name="connsiteX3" fmla="*/ 430973 w 3509263"/>
              <a:gd name="connsiteY3" fmla="*/ 4918205 h 5020436"/>
              <a:gd name="connsiteX4" fmla="*/ 771743 w 3509263"/>
              <a:gd name="connsiteY4" fmla="*/ 5020436 h 5020436"/>
              <a:gd name="connsiteX5" fmla="*/ 1135231 w 3509263"/>
              <a:gd name="connsiteY5" fmla="*/ 4895487 h 5020436"/>
              <a:gd name="connsiteX6" fmla="*/ 3509263 w 3509263"/>
              <a:gd name="connsiteY6" fmla="*/ 2521454 h 5020436"/>
              <a:gd name="connsiteX7" fmla="*/ 1078436 w 3509263"/>
              <a:gd name="connsiteY7" fmla="*/ 101986 h 5020436"/>
              <a:gd name="connsiteX8" fmla="*/ 737666 w 3509263"/>
              <a:gd name="connsiteY8" fmla="*/ 11114 h 5020436"/>
              <a:gd name="connsiteX9" fmla="*/ 397553 w 3509263"/>
              <a:gd name="connsiteY9" fmla="*/ 168670 h 5020436"/>
              <a:gd name="connsiteX10" fmla="*/ 0 w 3509263"/>
              <a:gd name="connsiteY10" fmla="*/ 549428 h 5020436"/>
              <a:gd name="connsiteX0" fmla="*/ 0 w 3509263"/>
              <a:gd name="connsiteY0" fmla="*/ 542840 h 5013848"/>
              <a:gd name="connsiteX1" fmla="*/ 1952681 w 3509263"/>
              <a:gd name="connsiteY1" fmla="*/ 2501726 h 5013848"/>
              <a:gd name="connsiteX2" fmla="*/ 10689 w 3509263"/>
              <a:gd name="connsiteY2" fmla="*/ 4468615 h 5013848"/>
              <a:gd name="connsiteX3" fmla="*/ 430973 w 3509263"/>
              <a:gd name="connsiteY3" fmla="*/ 4911617 h 5013848"/>
              <a:gd name="connsiteX4" fmla="*/ 771743 w 3509263"/>
              <a:gd name="connsiteY4" fmla="*/ 5013848 h 5013848"/>
              <a:gd name="connsiteX5" fmla="*/ 1135231 w 3509263"/>
              <a:gd name="connsiteY5" fmla="*/ 4888899 h 5013848"/>
              <a:gd name="connsiteX6" fmla="*/ 3509263 w 3509263"/>
              <a:gd name="connsiteY6" fmla="*/ 2514866 h 5013848"/>
              <a:gd name="connsiteX7" fmla="*/ 1117296 w 3509263"/>
              <a:gd name="connsiteY7" fmla="*/ 134923 h 5013848"/>
              <a:gd name="connsiteX8" fmla="*/ 737666 w 3509263"/>
              <a:gd name="connsiteY8" fmla="*/ 4526 h 5013848"/>
              <a:gd name="connsiteX9" fmla="*/ 397553 w 3509263"/>
              <a:gd name="connsiteY9" fmla="*/ 162082 h 5013848"/>
              <a:gd name="connsiteX10" fmla="*/ 0 w 3509263"/>
              <a:gd name="connsiteY10" fmla="*/ 542840 h 5013848"/>
              <a:gd name="connsiteX0" fmla="*/ 0 w 3509263"/>
              <a:gd name="connsiteY0" fmla="*/ 526104 h 4997112"/>
              <a:gd name="connsiteX1" fmla="*/ 1952681 w 3509263"/>
              <a:gd name="connsiteY1" fmla="*/ 2484990 h 4997112"/>
              <a:gd name="connsiteX2" fmla="*/ 10689 w 3509263"/>
              <a:gd name="connsiteY2" fmla="*/ 4451879 h 4997112"/>
              <a:gd name="connsiteX3" fmla="*/ 430973 w 3509263"/>
              <a:gd name="connsiteY3" fmla="*/ 4894881 h 4997112"/>
              <a:gd name="connsiteX4" fmla="*/ 771743 w 3509263"/>
              <a:gd name="connsiteY4" fmla="*/ 4997112 h 4997112"/>
              <a:gd name="connsiteX5" fmla="*/ 1135231 w 3509263"/>
              <a:gd name="connsiteY5" fmla="*/ 4872163 h 4997112"/>
              <a:gd name="connsiteX6" fmla="*/ 3509263 w 3509263"/>
              <a:gd name="connsiteY6" fmla="*/ 2498130 h 4997112"/>
              <a:gd name="connsiteX7" fmla="*/ 1117296 w 3509263"/>
              <a:gd name="connsiteY7" fmla="*/ 118187 h 4997112"/>
              <a:gd name="connsiteX8" fmla="*/ 753426 w 3509263"/>
              <a:gd name="connsiteY8" fmla="*/ 4526 h 4997112"/>
              <a:gd name="connsiteX9" fmla="*/ 397553 w 3509263"/>
              <a:gd name="connsiteY9" fmla="*/ 145346 h 4997112"/>
              <a:gd name="connsiteX10" fmla="*/ 0 w 3509263"/>
              <a:gd name="connsiteY10" fmla="*/ 526104 h 4997112"/>
              <a:gd name="connsiteX0" fmla="*/ 0 w 3500203"/>
              <a:gd name="connsiteY0" fmla="*/ 531610 h 4997112"/>
              <a:gd name="connsiteX1" fmla="*/ 1943621 w 3500203"/>
              <a:gd name="connsiteY1" fmla="*/ 2484990 h 4997112"/>
              <a:gd name="connsiteX2" fmla="*/ 1629 w 3500203"/>
              <a:gd name="connsiteY2" fmla="*/ 4451879 h 4997112"/>
              <a:gd name="connsiteX3" fmla="*/ 421913 w 3500203"/>
              <a:gd name="connsiteY3" fmla="*/ 4894881 h 4997112"/>
              <a:gd name="connsiteX4" fmla="*/ 762683 w 3500203"/>
              <a:gd name="connsiteY4" fmla="*/ 4997112 h 4997112"/>
              <a:gd name="connsiteX5" fmla="*/ 1126171 w 3500203"/>
              <a:gd name="connsiteY5" fmla="*/ 4872163 h 4997112"/>
              <a:gd name="connsiteX6" fmla="*/ 3500203 w 3500203"/>
              <a:gd name="connsiteY6" fmla="*/ 2498130 h 4997112"/>
              <a:gd name="connsiteX7" fmla="*/ 1108236 w 3500203"/>
              <a:gd name="connsiteY7" fmla="*/ 118187 h 4997112"/>
              <a:gd name="connsiteX8" fmla="*/ 744366 w 3500203"/>
              <a:gd name="connsiteY8" fmla="*/ 4526 h 4997112"/>
              <a:gd name="connsiteX9" fmla="*/ 388493 w 3500203"/>
              <a:gd name="connsiteY9" fmla="*/ 145346 h 4997112"/>
              <a:gd name="connsiteX10" fmla="*/ 0 w 3500203"/>
              <a:gd name="connsiteY10" fmla="*/ 531610 h 4997112"/>
              <a:gd name="connsiteX0" fmla="*/ 0 w 3500203"/>
              <a:gd name="connsiteY0" fmla="*/ 531610 h 4997112"/>
              <a:gd name="connsiteX1" fmla="*/ 1943621 w 3500203"/>
              <a:gd name="connsiteY1" fmla="*/ 2484990 h 4997112"/>
              <a:gd name="connsiteX2" fmla="*/ 1629 w 3500203"/>
              <a:gd name="connsiteY2" fmla="*/ 4451879 h 4997112"/>
              <a:gd name="connsiteX3" fmla="*/ 421913 w 3500203"/>
              <a:gd name="connsiteY3" fmla="*/ 4894881 h 4997112"/>
              <a:gd name="connsiteX4" fmla="*/ 762683 w 3500203"/>
              <a:gd name="connsiteY4" fmla="*/ 4997112 h 4997112"/>
              <a:gd name="connsiteX5" fmla="*/ 1126171 w 3500203"/>
              <a:gd name="connsiteY5" fmla="*/ 4872163 h 4997112"/>
              <a:gd name="connsiteX6" fmla="*/ 3500203 w 3500203"/>
              <a:gd name="connsiteY6" fmla="*/ 2498130 h 4997112"/>
              <a:gd name="connsiteX7" fmla="*/ 1108236 w 3500203"/>
              <a:gd name="connsiteY7" fmla="*/ 118187 h 4997112"/>
              <a:gd name="connsiteX8" fmla="*/ 744366 w 3500203"/>
              <a:gd name="connsiteY8" fmla="*/ 4526 h 4997112"/>
              <a:gd name="connsiteX9" fmla="*/ 388493 w 3500203"/>
              <a:gd name="connsiteY9" fmla="*/ 145346 h 4997112"/>
              <a:gd name="connsiteX10" fmla="*/ 0 w 3500203"/>
              <a:gd name="connsiteY10" fmla="*/ 531610 h 4997112"/>
              <a:gd name="connsiteX0" fmla="*/ 0 w 3500203"/>
              <a:gd name="connsiteY0" fmla="*/ 531610 h 4997112"/>
              <a:gd name="connsiteX1" fmla="*/ 1943621 w 3500203"/>
              <a:gd name="connsiteY1" fmla="*/ 2484990 h 4997112"/>
              <a:gd name="connsiteX2" fmla="*/ 1629 w 3500203"/>
              <a:gd name="connsiteY2" fmla="*/ 4451879 h 4997112"/>
              <a:gd name="connsiteX3" fmla="*/ 421913 w 3500203"/>
              <a:gd name="connsiteY3" fmla="*/ 4894881 h 4997112"/>
              <a:gd name="connsiteX4" fmla="*/ 762683 w 3500203"/>
              <a:gd name="connsiteY4" fmla="*/ 4997112 h 4997112"/>
              <a:gd name="connsiteX5" fmla="*/ 1126171 w 3500203"/>
              <a:gd name="connsiteY5" fmla="*/ 4872163 h 4997112"/>
              <a:gd name="connsiteX6" fmla="*/ 3500203 w 3500203"/>
              <a:gd name="connsiteY6" fmla="*/ 2498130 h 4997112"/>
              <a:gd name="connsiteX7" fmla="*/ 1108236 w 3500203"/>
              <a:gd name="connsiteY7" fmla="*/ 118187 h 4997112"/>
              <a:gd name="connsiteX8" fmla="*/ 744366 w 3500203"/>
              <a:gd name="connsiteY8" fmla="*/ 4526 h 4997112"/>
              <a:gd name="connsiteX9" fmla="*/ 388493 w 3500203"/>
              <a:gd name="connsiteY9" fmla="*/ 145346 h 4997112"/>
              <a:gd name="connsiteX10" fmla="*/ 0 w 3500203"/>
              <a:gd name="connsiteY10" fmla="*/ 531610 h 4997112"/>
              <a:gd name="connsiteX0" fmla="*/ 0 w 3500203"/>
              <a:gd name="connsiteY0" fmla="*/ 531610 h 4997112"/>
              <a:gd name="connsiteX1" fmla="*/ 1943621 w 3500203"/>
              <a:gd name="connsiteY1" fmla="*/ 2484990 h 4997112"/>
              <a:gd name="connsiteX2" fmla="*/ 1629 w 3500203"/>
              <a:gd name="connsiteY2" fmla="*/ 4451879 h 4997112"/>
              <a:gd name="connsiteX3" fmla="*/ 421913 w 3500203"/>
              <a:gd name="connsiteY3" fmla="*/ 4894881 h 4997112"/>
              <a:gd name="connsiteX4" fmla="*/ 762683 w 3500203"/>
              <a:gd name="connsiteY4" fmla="*/ 4997112 h 4997112"/>
              <a:gd name="connsiteX5" fmla="*/ 1126171 w 3500203"/>
              <a:gd name="connsiteY5" fmla="*/ 4872163 h 4997112"/>
              <a:gd name="connsiteX6" fmla="*/ 3500203 w 3500203"/>
              <a:gd name="connsiteY6" fmla="*/ 2498130 h 4997112"/>
              <a:gd name="connsiteX7" fmla="*/ 1108236 w 3500203"/>
              <a:gd name="connsiteY7" fmla="*/ 118187 h 4997112"/>
              <a:gd name="connsiteX8" fmla="*/ 744366 w 3500203"/>
              <a:gd name="connsiteY8" fmla="*/ 4526 h 4997112"/>
              <a:gd name="connsiteX9" fmla="*/ 388493 w 3500203"/>
              <a:gd name="connsiteY9" fmla="*/ 145346 h 4997112"/>
              <a:gd name="connsiteX10" fmla="*/ 0 w 3500203"/>
              <a:gd name="connsiteY10" fmla="*/ 531610 h 4997112"/>
              <a:gd name="connsiteX0" fmla="*/ 0 w 3500203"/>
              <a:gd name="connsiteY0" fmla="*/ 531610 h 4997112"/>
              <a:gd name="connsiteX1" fmla="*/ 1943621 w 3500203"/>
              <a:gd name="connsiteY1" fmla="*/ 2484990 h 4997112"/>
              <a:gd name="connsiteX2" fmla="*/ 1629 w 3500203"/>
              <a:gd name="connsiteY2" fmla="*/ 4451879 h 4997112"/>
              <a:gd name="connsiteX3" fmla="*/ 421913 w 3500203"/>
              <a:gd name="connsiteY3" fmla="*/ 4894881 h 4997112"/>
              <a:gd name="connsiteX4" fmla="*/ 762683 w 3500203"/>
              <a:gd name="connsiteY4" fmla="*/ 4997112 h 4997112"/>
              <a:gd name="connsiteX5" fmla="*/ 1126171 w 3500203"/>
              <a:gd name="connsiteY5" fmla="*/ 4872163 h 4997112"/>
              <a:gd name="connsiteX6" fmla="*/ 3500203 w 3500203"/>
              <a:gd name="connsiteY6" fmla="*/ 2498130 h 4997112"/>
              <a:gd name="connsiteX7" fmla="*/ 1108236 w 3500203"/>
              <a:gd name="connsiteY7" fmla="*/ 118187 h 4997112"/>
              <a:gd name="connsiteX8" fmla="*/ 744366 w 3500203"/>
              <a:gd name="connsiteY8" fmla="*/ 4526 h 4997112"/>
              <a:gd name="connsiteX9" fmla="*/ 388493 w 3500203"/>
              <a:gd name="connsiteY9" fmla="*/ 145346 h 4997112"/>
              <a:gd name="connsiteX10" fmla="*/ 0 w 3500203"/>
              <a:gd name="connsiteY10" fmla="*/ 531610 h 4997112"/>
              <a:gd name="connsiteX0" fmla="*/ 0 w 3500203"/>
              <a:gd name="connsiteY0" fmla="*/ 531610 h 4997112"/>
              <a:gd name="connsiteX1" fmla="*/ 1964742 w 3500203"/>
              <a:gd name="connsiteY1" fmla="*/ 2502390 h 4997112"/>
              <a:gd name="connsiteX2" fmla="*/ 1629 w 3500203"/>
              <a:gd name="connsiteY2" fmla="*/ 4451879 h 4997112"/>
              <a:gd name="connsiteX3" fmla="*/ 421913 w 3500203"/>
              <a:gd name="connsiteY3" fmla="*/ 4894881 h 4997112"/>
              <a:gd name="connsiteX4" fmla="*/ 762683 w 3500203"/>
              <a:gd name="connsiteY4" fmla="*/ 4997112 h 4997112"/>
              <a:gd name="connsiteX5" fmla="*/ 1126171 w 3500203"/>
              <a:gd name="connsiteY5" fmla="*/ 4872163 h 4997112"/>
              <a:gd name="connsiteX6" fmla="*/ 3500203 w 3500203"/>
              <a:gd name="connsiteY6" fmla="*/ 2498130 h 4997112"/>
              <a:gd name="connsiteX7" fmla="*/ 1108236 w 3500203"/>
              <a:gd name="connsiteY7" fmla="*/ 118187 h 4997112"/>
              <a:gd name="connsiteX8" fmla="*/ 744366 w 3500203"/>
              <a:gd name="connsiteY8" fmla="*/ 4526 h 4997112"/>
              <a:gd name="connsiteX9" fmla="*/ 388493 w 3500203"/>
              <a:gd name="connsiteY9" fmla="*/ 145346 h 4997112"/>
              <a:gd name="connsiteX10" fmla="*/ 0 w 3500203"/>
              <a:gd name="connsiteY10" fmla="*/ 531610 h 4997112"/>
              <a:gd name="connsiteX0" fmla="*/ 5110 w 3505313"/>
              <a:gd name="connsiteY0" fmla="*/ 531610 h 4997112"/>
              <a:gd name="connsiteX1" fmla="*/ 1969852 w 3505313"/>
              <a:gd name="connsiteY1" fmla="*/ 2502390 h 4997112"/>
              <a:gd name="connsiteX2" fmla="*/ 0 w 3505313"/>
              <a:gd name="connsiteY2" fmla="*/ 4481321 h 4997112"/>
              <a:gd name="connsiteX3" fmla="*/ 427023 w 3505313"/>
              <a:gd name="connsiteY3" fmla="*/ 4894881 h 4997112"/>
              <a:gd name="connsiteX4" fmla="*/ 767793 w 3505313"/>
              <a:gd name="connsiteY4" fmla="*/ 4997112 h 4997112"/>
              <a:gd name="connsiteX5" fmla="*/ 1131281 w 3505313"/>
              <a:gd name="connsiteY5" fmla="*/ 4872163 h 4997112"/>
              <a:gd name="connsiteX6" fmla="*/ 3505313 w 3505313"/>
              <a:gd name="connsiteY6" fmla="*/ 2498130 h 4997112"/>
              <a:gd name="connsiteX7" fmla="*/ 1113346 w 3505313"/>
              <a:gd name="connsiteY7" fmla="*/ 118187 h 4997112"/>
              <a:gd name="connsiteX8" fmla="*/ 749476 w 3505313"/>
              <a:gd name="connsiteY8" fmla="*/ 4526 h 4997112"/>
              <a:gd name="connsiteX9" fmla="*/ 393603 w 3505313"/>
              <a:gd name="connsiteY9" fmla="*/ 145346 h 4997112"/>
              <a:gd name="connsiteX10" fmla="*/ 5110 w 3505313"/>
              <a:gd name="connsiteY10" fmla="*/ 531610 h 4997112"/>
              <a:gd name="connsiteX0" fmla="*/ 5110 w 3505313"/>
              <a:gd name="connsiteY0" fmla="*/ 531610 h 5288660"/>
              <a:gd name="connsiteX1" fmla="*/ 1969852 w 3505313"/>
              <a:gd name="connsiteY1" fmla="*/ 2502390 h 5288660"/>
              <a:gd name="connsiteX2" fmla="*/ 0 w 3505313"/>
              <a:gd name="connsiteY2" fmla="*/ 4481321 h 5288660"/>
              <a:gd name="connsiteX3" fmla="*/ 427023 w 3505313"/>
              <a:gd name="connsiteY3" fmla="*/ 4894881 h 5288660"/>
              <a:gd name="connsiteX4" fmla="*/ 767793 w 3505313"/>
              <a:gd name="connsiteY4" fmla="*/ 4997112 h 5288660"/>
              <a:gd name="connsiteX5" fmla="*/ 1131281 w 3505313"/>
              <a:gd name="connsiteY5" fmla="*/ 4872163 h 5288660"/>
              <a:gd name="connsiteX6" fmla="*/ 3505313 w 3505313"/>
              <a:gd name="connsiteY6" fmla="*/ 2498130 h 5288660"/>
              <a:gd name="connsiteX7" fmla="*/ 1113346 w 3505313"/>
              <a:gd name="connsiteY7" fmla="*/ 118187 h 5288660"/>
              <a:gd name="connsiteX8" fmla="*/ 749476 w 3505313"/>
              <a:gd name="connsiteY8" fmla="*/ 4526 h 5288660"/>
              <a:gd name="connsiteX9" fmla="*/ 393603 w 3505313"/>
              <a:gd name="connsiteY9" fmla="*/ 145346 h 5288660"/>
              <a:gd name="connsiteX10" fmla="*/ 5110 w 3505313"/>
              <a:gd name="connsiteY10" fmla="*/ 531610 h 5288660"/>
              <a:gd name="connsiteX0" fmla="*/ 5110 w 3505313"/>
              <a:gd name="connsiteY0" fmla="*/ 531610 h 5000898"/>
              <a:gd name="connsiteX1" fmla="*/ 1969852 w 3505313"/>
              <a:gd name="connsiteY1" fmla="*/ 2502390 h 5000898"/>
              <a:gd name="connsiteX2" fmla="*/ 0 w 3505313"/>
              <a:gd name="connsiteY2" fmla="*/ 4481321 h 5000898"/>
              <a:gd name="connsiteX3" fmla="*/ 427023 w 3505313"/>
              <a:gd name="connsiteY3" fmla="*/ 4894881 h 5000898"/>
              <a:gd name="connsiteX4" fmla="*/ 767793 w 3505313"/>
              <a:gd name="connsiteY4" fmla="*/ 4997112 h 5000898"/>
              <a:gd name="connsiteX5" fmla="*/ 1131281 w 3505313"/>
              <a:gd name="connsiteY5" fmla="*/ 4872163 h 5000898"/>
              <a:gd name="connsiteX6" fmla="*/ 3505313 w 3505313"/>
              <a:gd name="connsiteY6" fmla="*/ 2498130 h 5000898"/>
              <a:gd name="connsiteX7" fmla="*/ 1113346 w 3505313"/>
              <a:gd name="connsiteY7" fmla="*/ 118187 h 5000898"/>
              <a:gd name="connsiteX8" fmla="*/ 749476 w 3505313"/>
              <a:gd name="connsiteY8" fmla="*/ 4526 h 5000898"/>
              <a:gd name="connsiteX9" fmla="*/ 393603 w 3505313"/>
              <a:gd name="connsiteY9" fmla="*/ 145346 h 5000898"/>
              <a:gd name="connsiteX10" fmla="*/ 5110 w 3505313"/>
              <a:gd name="connsiteY10" fmla="*/ 531610 h 5000898"/>
              <a:gd name="connsiteX0" fmla="*/ 5110 w 3505313"/>
              <a:gd name="connsiteY0" fmla="*/ 531610 h 5007261"/>
              <a:gd name="connsiteX1" fmla="*/ 1969852 w 3505313"/>
              <a:gd name="connsiteY1" fmla="*/ 2502390 h 5007261"/>
              <a:gd name="connsiteX2" fmla="*/ 0 w 3505313"/>
              <a:gd name="connsiteY2" fmla="*/ 4481321 h 5007261"/>
              <a:gd name="connsiteX3" fmla="*/ 427023 w 3505313"/>
              <a:gd name="connsiteY3" fmla="*/ 4894881 h 5007261"/>
              <a:gd name="connsiteX4" fmla="*/ 787503 w 3505313"/>
              <a:gd name="connsiteY4" fmla="*/ 5003475 h 5007261"/>
              <a:gd name="connsiteX5" fmla="*/ 1131281 w 3505313"/>
              <a:gd name="connsiteY5" fmla="*/ 4872163 h 5007261"/>
              <a:gd name="connsiteX6" fmla="*/ 3505313 w 3505313"/>
              <a:gd name="connsiteY6" fmla="*/ 2498130 h 5007261"/>
              <a:gd name="connsiteX7" fmla="*/ 1113346 w 3505313"/>
              <a:gd name="connsiteY7" fmla="*/ 118187 h 5007261"/>
              <a:gd name="connsiteX8" fmla="*/ 749476 w 3505313"/>
              <a:gd name="connsiteY8" fmla="*/ 4526 h 5007261"/>
              <a:gd name="connsiteX9" fmla="*/ 393603 w 3505313"/>
              <a:gd name="connsiteY9" fmla="*/ 145346 h 5007261"/>
              <a:gd name="connsiteX10" fmla="*/ 5110 w 3505313"/>
              <a:gd name="connsiteY10" fmla="*/ 531610 h 5007261"/>
              <a:gd name="connsiteX0" fmla="*/ 5110 w 3505313"/>
              <a:gd name="connsiteY0" fmla="*/ 531610 h 5007261"/>
              <a:gd name="connsiteX1" fmla="*/ 1969852 w 3505313"/>
              <a:gd name="connsiteY1" fmla="*/ 2502390 h 5007261"/>
              <a:gd name="connsiteX2" fmla="*/ 0 w 3505313"/>
              <a:gd name="connsiteY2" fmla="*/ 4481321 h 5007261"/>
              <a:gd name="connsiteX3" fmla="*/ 427023 w 3505313"/>
              <a:gd name="connsiteY3" fmla="*/ 4894881 h 5007261"/>
              <a:gd name="connsiteX4" fmla="*/ 787503 w 3505313"/>
              <a:gd name="connsiteY4" fmla="*/ 5003475 h 5007261"/>
              <a:gd name="connsiteX5" fmla="*/ 1131281 w 3505313"/>
              <a:gd name="connsiteY5" fmla="*/ 4872163 h 5007261"/>
              <a:gd name="connsiteX6" fmla="*/ 3505313 w 3505313"/>
              <a:gd name="connsiteY6" fmla="*/ 2498130 h 5007261"/>
              <a:gd name="connsiteX7" fmla="*/ 1113346 w 3505313"/>
              <a:gd name="connsiteY7" fmla="*/ 118187 h 5007261"/>
              <a:gd name="connsiteX8" fmla="*/ 749476 w 3505313"/>
              <a:gd name="connsiteY8" fmla="*/ 4526 h 5007261"/>
              <a:gd name="connsiteX9" fmla="*/ 393603 w 3505313"/>
              <a:gd name="connsiteY9" fmla="*/ 145346 h 5007261"/>
              <a:gd name="connsiteX10" fmla="*/ 5110 w 3505313"/>
              <a:gd name="connsiteY10" fmla="*/ 531610 h 5007261"/>
              <a:gd name="connsiteX0" fmla="*/ 5110 w 3505313"/>
              <a:gd name="connsiteY0" fmla="*/ 531610 h 5007261"/>
              <a:gd name="connsiteX1" fmla="*/ 1969852 w 3505313"/>
              <a:gd name="connsiteY1" fmla="*/ 2502390 h 5007261"/>
              <a:gd name="connsiteX2" fmla="*/ 0 w 3505313"/>
              <a:gd name="connsiteY2" fmla="*/ 4481321 h 5007261"/>
              <a:gd name="connsiteX3" fmla="*/ 427023 w 3505313"/>
              <a:gd name="connsiteY3" fmla="*/ 4894881 h 5007261"/>
              <a:gd name="connsiteX4" fmla="*/ 787503 w 3505313"/>
              <a:gd name="connsiteY4" fmla="*/ 5003475 h 5007261"/>
              <a:gd name="connsiteX5" fmla="*/ 1131281 w 3505313"/>
              <a:gd name="connsiteY5" fmla="*/ 4872163 h 5007261"/>
              <a:gd name="connsiteX6" fmla="*/ 3505313 w 3505313"/>
              <a:gd name="connsiteY6" fmla="*/ 2498130 h 5007261"/>
              <a:gd name="connsiteX7" fmla="*/ 1113346 w 3505313"/>
              <a:gd name="connsiteY7" fmla="*/ 118187 h 5007261"/>
              <a:gd name="connsiteX8" fmla="*/ 749476 w 3505313"/>
              <a:gd name="connsiteY8" fmla="*/ 4526 h 5007261"/>
              <a:gd name="connsiteX9" fmla="*/ 393603 w 3505313"/>
              <a:gd name="connsiteY9" fmla="*/ 145346 h 5007261"/>
              <a:gd name="connsiteX10" fmla="*/ 5110 w 3505313"/>
              <a:gd name="connsiteY10" fmla="*/ 531610 h 5007261"/>
              <a:gd name="connsiteX0" fmla="*/ 5110 w 3505313"/>
              <a:gd name="connsiteY0" fmla="*/ 529652 h 5005303"/>
              <a:gd name="connsiteX1" fmla="*/ 1969852 w 3505313"/>
              <a:gd name="connsiteY1" fmla="*/ 2500432 h 5005303"/>
              <a:gd name="connsiteX2" fmla="*/ 0 w 3505313"/>
              <a:gd name="connsiteY2" fmla="*/ 4479363 h 5005303"/>
              <a:gd name="connsiteX3" fmla="*/ 427023 w 3505313"/>
              <a:gd name="connsiteY3" fmla="*/ 4892923 h 5005303"/>
              <a:gd name="connsiteX4" fmla="*/ 787503 w 3505313"/>
              <a:gd name="connsiteY4" fmla="*/ 5001517 h 5005303"/>
              <a:gd name="connsiteX5" fmla="*/ 1131281 w 3505313"/>
              <a:gd name="connsiteY5" fmla="*/ 4870205 h 5005303"/>
              <a:gd name="connsiteX6" fmla="*/ 3505313 w 3505313"/>
              <a:gd name="connsiteY6" fmla="*/ 2496172 h 5005303"/>
              <a:gd name="connsiteX7" fmla="*/ 1160106 w 3505313"/>
              <a:gd name="connsiteY7" fmla="*/ 158794 h 5005303"/>
              <a:gd name="connsiteX8" fmla="*/ 749476 w 3505313"/>
              <a:gd name="connsiteY8" fmla="*/ 2568 h 5005303"/>
              <a:gd name="connsiteX9" fmla="*/ 393603 w 3505313"/>
              <a:gd name="connsiteY9" fmla="*/ 143388 h 5005303"/>
              <a:gd name="connsiteX10" fmla="*/ 5110 w 3505313"/>
              <a:gd name="connsiteY10" fmla="*/ 529652 h 5005303"/>
              <a:gd name="connsiteX0" fmla="*/ 5110 w 3505313"/>
              <a:gd name="connsiteY0" fmla="*/ 532666 h 5008317"/>
              <a:gd name="connsiteX1" fmla="*/ 1969852 w 3505313"/>
              <a:gd name="connsiteY1" fmla="*/ 2503446 h 5008317"/>
              <a:gd name="connsiteX2" fmla="*/ 0 w 3505313"/>
              <a:gd name="connsiteY2" fmla="*/ 4482377 h 5008317"/>
              <a:gd name="connsiteX3" fmla="*/ 427023 w 3505313"/>
              <a:gd name="connsiteY3" fmla="*/ 4895937 h 5008317"/>
              <a:gd name="connsiteX4" fmla="*/ 787503 w 3505313"/>
              <a:gd name="connsiteY4" fmla="*/ 5004531 h 5008317"/>
              <a:gd name="connsiteX5" fmla="*/ 1131281 w 3505313"/>
              <a:gd name="connsiteY5" fmla="*/ 4873219 h 5008317"/>
              <a:gd name="connsiteX6" fmla="*/ 3505313 w 3505313"/>
              <a:gd name="connsiteY6" fmla="*/ 2499186 h 5008317"/>
              <a:gd name="connsiteX7" fmla="*/ 1160106 w 3505313"/>
              <a:gd name="connsiteY7" fmla="*/ 161808 h 5008317"/>
              <a:gd name="connsiteX8" fmla="*/ 796836 w 3505313"/>
              <a:gd name="connsiteY8" fmla="*/ 2568 h 5008317"/>
              <a:gd name="connsiteX9" fmla="*/ 393603 w 3505313"/>
              <a:gd name="connsiteY9" fmla="*/ 146402 h 5008317"/>
              <a:gd name="connsiteX10" fmla="*/ 5110 w 3505313"/>
              <a:gd name="connsiteY10" fmla="*/ 532666 h 5008317"/>
              <a:gd name="connsiteX0" fmla="*/ 5110 w 3505313"/>
              <a:gd name="connsiteY0" fmla="*/ 532416 h 5008067"/>
              <a:gd name="connsiteX1" fmla="*/ 1969852 w 3505313"/>
              <a:gd name="connsiteY1" fmla="*/ 2503196 h 5008067"/>
              <a:gd name="connsiteX2" fmla="*/ 0 w 3505313"/>
              <a:gd name="connsiteY2" fmla="*/ 4482127 h 5008067"/>
              <a:gd name="connsiteX3" fmla="*/ 427023 w 3505313"/>
              <a:gd name="connsiteY3" fmla="*/ 4895687 h 5008067"/>
              <a:gd name="connsiteX4" fmla="*/ 787503 w 3505313"/>
              <a:gd name="connsiteY4" fmla="*/ 5004281 h 5008067"/>
              <a:gd name="connsiteX5" fmla="*/ 1131281 w 3505313"/>
              <a:gd name="connsiteY5" fmla="*/ 4872969 h 5008067"/>
              <a:gd name="connsiteX6" fmla="*/ 3505313 w 3505313"/>
              <a:gd name="connsiteY6" fmla="*/ 2498936 h 5008067"/>
              <a:gd name="connsiteX7" fmla="*/ 1160106 w 3505313"/>
              <a:gd name="connsiteY7" fmla="*/ 161558 h 5008067"/>
              <a:gd name="connsiteX8" fmla="*/ 796836 w 3505313"/>
              <a:gd name="connsiteY8" fmla="*/ 2318 h 5008067"/>
              <a:gd name="connsiteX9" fmla="*/ 393603 w 3505313"/>
              <a:gd name="connsiteY9" fmla="*/ 146152 h 5008067"/>
              <a:gd name="connsiteX10" fmla="*/ 5110 w 3505313"/>
              <a:gd name="connsiteY10" fmla="*/ 532416 h 5008067"/>
              <a:gd name="connsiteX0" fmla="*/ 5110 w 3505313"/>
              <a:gd name="connsiteY0" fmla="*/ 532666 h 5008317"/>
              <a:gd name="connsiteX1" fmla="*/ 1969852 w 3505313"/>
              <a:gd name="connsiteY1" fmla="*/ 2503446 h 5008317"/>
              <a:gd name="connsiteX2" fmla="*/ 0 w 3505313"/>
              <a:gd name="connsiteY2" fmla="*/ 4482377 h 5008317"/>
              <a:gd name="connsiteX3" fmla="*/ 427023 w 3505313"/>
              <a:gd name="connsiteY3" fmla="*/ 4895937 h 5008317"/>
              <a:gd name="connsiteX4" fmla="*/ 787503 w 3505313"/>
              <a:gd name="connsiteY4" fmla="*/ 5004531 h 5008317"/>
              <a:gd name="connsiteX5" fmla="*/ 1131281 w 3505313"/>
              <a:gd name="connsiteY5" fmla="*/ 4873219 h 5008317"/>
              <a:gd name="connsiteX6" fmla="*/ 3505313 w 3505313"/>
              <a:gd name="connsiteY6" fmla="*/ 2499186 h 5008317"/>
              <a:gd name="connsiteX7" fmla="*/ 1160106 w 3505313"/>
              <a:gd name="connsiteY7" fmla="*/ 161808 h 5008317"/>
              <a:gd name="connsiteX8" fmla="*/ 796836 w 3505313"/>
              <a:gd name="connsiteY8" fmla="*/ 2568 h 5008317"/>
              <a:gd name="connsiteX9" fmla="*/ 393603 w 3505313"/>
              <a:gd name="connsiteY9" fmla="*/ 146402 h 5008317"/>
              <a:gd name="connsiteX10" fmla="*/ 5110 w 3505313"/>
              <a:gd name="connsiteY10" fmla="*/ 532666 h 5008317"/>
              <a:gd name="connsiteX0" fmla="*/ 5110 w 3505313"/>
              <a:gd name="connsiteY0" fmla="*/ 532666 h 5008317"/>
              <a:gd name="connsiteX1" fmla="*/ 1969852 w 3505313"/>
              <a:gd name="connsiteY1" fmla="*/ 2503446 h 5008317"/>
              <a:gd name="connsiteX2" fmla="*/ 0 w 3505313"/>
              <a:gd name="connsiteY2" fmla="*/ 4482377 h 5008317"/>
              <a:gd name="connsiteX3" fmla="*/ 427023 w 3505313"/>
              <a:gd name="connsiteY3" fmla="*/ 4895937 h 5008317"/>
              <a:gd name="connsiteX4" fmla="*/ 787503 w 3505313"/>
              <a:gd name="connsiteY4" fmla="*/ 5004531 h 5008317"/>
              <a:gd name="connsiteX5" fmla="*/ 1131281 w 3505313"/>
              <a:gd name="connsiteY5" fmla="*/ 4873219 h 5008317"/>
              <a:gd name="connsiteX6" fmla="*/ 3505313 w 3505313"/>
              <a:gd name="connsiteY6" fmla="*/ 2499186 h 5008317"/>
              <a:gd name="connsiteX7" fmla="*/ 1160106 w 3505313"/>
              <a:gd name="connsiteY7" fmla="*/ 161808 h 5008317"/>
              <a:gd name="connsiteX8" fmla="*/ 796836 w 3505313"/>
              <a:gd name="connsiteY8" fmla="*/ 2568 h 5008317"/>
              <a:gd name="connsiteX9" fmla="*/ 393603 w 3505313"/>
              <a:gd name="connsiteY9" fmla="*/ 146402 h 5008317"/>
              <a:gd name="connsiteX10" fmla="*/ 5110 w 3505313"/>
              <a:gd name="connsiteY10" fmla="*/ 532666 h 5008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505313" h="5008317">
                <a:moveTo>
                  <a:pt x="5110" y="532666"/>
                </a:moveTo>
                <a:lnTo>
                  <a:pt x="1969852" y="2503446"/>
                </a:lnTo>
                <a:lnTo>
                  <a:pt x="0" y="4482377"/>
                </a:lnTo>
                <a:lnTo>
                  <a:pt x="427023" y="4895937"/>
                </a:lnTo>
                <a:cubicBezTo>
                  <a:pt x="510281" y="4969426"/>
                  <a:pt x="670127" y="5008317"/>
                  <a:pt x="787503" y="5004531"/>
                </a:cubicBezTo>
                <a:cubicBezTo>
                  <a:pt x="904879" y="5000745"/>
                  <a:pt x="1004011" y="4978861"/>
                  <a:pt x="1131281" y="4873219"/>
                </a:cubicBezTo>
                <a:lnTo>
                  <a:pt x="3505313" y="2499186"/>
                </a:lnTo>
                <a:lnTo>
                  <a:pt x="1160106" y="161808"/>
                </a:lnTo>
                <a:cubicBezTo>
                  <a:pt x="1068649" y="89635"/>
                  <a:pt x="968345" y="5136"/>
                  <a:pt x="796836" y="2568"/>
                </a:cubicBezTo>
                <a:cubicBezTo>
                  <a:pt x="625327" y="0"/>
                  <a:pt x="475789" y="68559"/>
                  <a:pt x="393603" y="146402"/>
                </a:cubicBezTo>
                <a:lnTo>
                  <a:pt x="5110" y="532666"/>
                </a:lnTo>
                <a:close/>
              </a:path>
            </a:pathLst>
          </a:custGeom>
          <a:solidFill>
            <a:schemeClr val="accent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GB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3" name="Freeform 9">
            <a:extLst>
              <a:ext uri="{FF2B5EF4-FFF2-40B4-BE49-F238E27FC236}">
                <a16:creationId xmlns:a16="http://schemas.microsoft.com/office/drawing/2014/main" id="{F62EC227-A0BE-7C4E-FBE8-667EEFEB3CD8}"/>
              </a:ext>
            </a:extLst>
          </p:cNvPr>
          <p:cNvSpPr/>
          <p:nvPr userDrawn="1"/>
        </p:nvSpPr>
        <p:spPr>
          <a:xfrm flipH="1">
            <a:off x="9193931" y="4079723"/>
            <a:ext cx="1092451" cy="1560868"/>
          </a:xfrm>
          <a:custGeom>
            <a:avLst/>
            <a:gdLst>
              <a:gd name="connsiteX0" fmla="*/ 0 w 3498574"/>
              <a:gd name="connsiteY0" fmla="*/ 533873 h 5009322"/>
              <a:gd name="connsiteX1" fmla="*/ 1965108 w 3498574"/>
              <a:gd name="connsiteY1" fmla="*/ 2498981 h 5009322"/>
              <a:gd name="connsiteX2" fmla="*/ 0 w 3498574"/>
              <a:gd name="connsiteY2" fmla="*/ 4464089 h 5009322"/>
              <a:gd name="connsiteX3" fmla="*/ 420284 w 3498574"/>
              <a:gd name="connsiteY3" fmla="*/ 4907091 h 5009322"/>
              <a:gd name="connsiteX4" fmla="*/ 761054 w 3498574"/>
              <a:gd name="connsiteY4" fmla="*/ 5009322 h 5009322"/>
              <a:gd name="connsiteX5" fmla="*/ 1124542 w 3498574"/>
              <a:gd name="connsiteY5" fmla="*/ 4884373 h 5009322"/>
              <a:gd name="connsiteX6" fmla="*/ 3498574 w 3498574"/>
              <a:gd name="connsiteY6" fmla="*/ 2510340 h 5009322"/>
              <a:gd name="connsiteX7" fmla="*/ 1067747 w 3498574"/>
              <a:gd name="connsiteY7" fmla="*/ 90872 h 5009322"/>
              <a:gd name="connsiteX8" fmla="*/ 726977 w 3498574"/>
              <a:gd name="connsiteY8" fmla="*/ 0 h 5009322"/>
              <a:gd name="connsiteX9" fmla="*/ 454361 w 3498574"/>
              <a:gd name="connsiteY9" fmla="*/ 102231 h 5009322"/>
              <a:gd name="connsiteX10" fmla="*/ 0 w 3498574"/>
              <a:gd name="connsiteY10" fmla="*/ 533873 h 5009322"/>
              <a:gd name="connsiteX0" fmla="*/ 0 w 3498574"/>
              <a:gd name="connsiteY0" fmla="*/ 533873 h 5009322"/>
              <a:gd name="connsiteX1" fmla="*/ 1953550 w 3498574"/>
              <a:gd name="connsiteY1" fmla="*/ 2482688 h 5009322"/>
              <a:gd name="connsiteX2" fmla="*/ 0 w 3498574"/>
              <a:gd name="connsiteY2" fmla="*/ 4464089 h 5009322"/>
              <a:gd name="connsiteX3" fmla="*/ 420284 w 3498574"/>
              <a:gd name="connsiteY3" fmla="*/ 4907091 h 5009322"/>
              <a:gd name="connsiteX4" fmla="*/ 761054 w 3498574"/>
              <a:gd name="connsiteY4" fmla="*/ 5009322 h 5009322"/>
              <a:gd name="connsiteX5" fmla="*/ 1124542 w 3498574"/>
              <a:gd name="connsiteY5" fmla="*/ 4884373 h 5009322"/>
              <a:gd name="connsiteX6" fmla="*/ 3498574 w 3498574"/>
              <a:gd name="connsiteY6" fmla="*/ 2510340 h 5009322"/>
              <a:gd name="connsiteX7" fmla="*/ 1067747 w 3498574"/>
              <a:gd name="connsiteY7" fmla="*/ 90872 h 5009322"/>
              <a:gd name="connsiteX8" fmla="*/ 726977 w 3498574"/>
              <a:gd name="connsiteY8" fmla="*/ 0 h 5009322"/>
              <a:gd name="connsiteX9" fmla="*/ 454361 w 3498574"/>
              <a:gd name="connsiteY9" fmla="*/ 102231 h 5009322"/>
              <a:gd name="connsiteX10" fmla="*/ 0 w 3498574"/>
              <a:gd name="connsiteY10" fmla="*/ 533873 h 5009322"/>
              <a:gd name="connsiteX0" fmla="*/ 0 w 3498574"/>
              <a:gd name="connsiteY0" fmla="*/ 533873 h 5009322"/>
              <a:gd name="connsiteX1" fmla="*/ 1941992 w 3498574"/>
              <a:gd name="connsiteY1" fmla="*/ 2497200 h 5009322"/>
              <a:gd name="connsiteX2" fmla="*/ 0 w 3498574"/>
              <a:gd name="connsiteY2" fmla="*/ 4464089 h 5009322"/>
              <a:gd name="connsiteX3" fmla="*/ 420284 w 3498574"/>
              <a:gd name="connsiteY3" fmla="*/ 4907091 h 5009322"/>
              <a:gd name="connsiteX4" fmla="*/ 761054 w 3498574"/>
              <a:gd name="connsiteY4" fmla="*/ 5009322 h 5009322"/>
              <a:gd name="connsiteX5" fmla="*/ 1124542 w 3498574"/>
              <a:gd name="connsiteY5" fmla="*/ 4884373 h 5009322"/>
              <a:gd name="connsiteX6" fmla="*/ 3498574 w 3498574"/>
              <a:gd name="connsiteY6" fmla="*/ 2510340 h 5009322"/>
              <a:gd name="connsiteX7" fmla="*/ 1067747 w 3498574"/>
              <a:gd name="connsiteY7" fmla="*/ 90872 h 5009322"/>
              <a:gd name="connsiteX8" fmla="*/ 726977 w 3498574"/>
              <a:gd name="connsiteY8" fmla="*/ 0 h 5009322"/>
              <a:gd name="connsiteX9" fmla="*/ 454361 w 3498574"/>
              <a:gd name="connsiteY9" fmla="*/ 102231 h 5009322"/>
              <a:gd name="connsiteX10" fmla="*/ 0 w 3498574"/>
              <a:gd name="connsiteY10" fmla="*/ 533873 h 5009322"/>
              <a:gd name="connsiteX0" fmla="*/ 0 w 3509263"/>
              <a:gd name="connsiteY0" fmla="*/ 538314 h 5009322"/>
              <a:gd name="connsiteX1" fmla="*/ 1952681 w 3509263"/>
              <a:gd name="connsiteY1" fmla="*/ 2497200 h 5009322"/>
              <a:gd name="connsiteX2" fmla="*/ 10689 w 3509263"/>
              <a:gd name="connsiteY2" fmla="*/ 4464089 h 5009322"/>
              <a:gd name="connsiteX3" fmla="*/ 430973 w 3509263"/>
              <a:gd name="connsiteY3" fmla="*/ 4907091 h 5009322"/>
              <a:gd name="connsiteX4" fmla="*/ 771743 w 3509263"/>
              <a:gd name="connsiteY4" fmla="*/ 5009322 h 5009322"/>
              <a:gd name="connsiteX5" fmla="*/ 1135231 w 3509263"/>
              <a:gd name="connsiteY5" fmla="*/ 4884373 h 5009322"/>
              <a:gd name="connsiteX6" fmla="*/ 3509263 w 3509263"/>
              <a:gd name="connsiteY6" fmla="*/ 2510340 h 5009322"/>
              <a:gd name="connsiteX7" fmla="*/ 1078436 w 3509263"/>
              <a:gd name="connsiteY7" fmla="*/ 90872 h 5009322"/>
              <a:gd name="connsiteX8" fmla="*/ 737666 w 3509263"/>
              <a:gd name="connsiteY8" fmla="*/ 0 h 5009322"/>
              <a:gd name="connsiteX9" fmla="*/ 465050 w 3509263"/>
              <a:gd name="connsiteY9" fmla="*/ 102231 h 5009322"/>
              <a:gd name="connsiteX10" fmla="*/ 0 w 3509263"/>
              <a:gd name="connsiteY10" fmla="*/ 538314 h 5009322"/>
              <a:gd name="connsiteX0" fmla="*/ 0 w 3509263"/>
              <a:gd name="connsiteY0" fmla="*/ 538314 h 5009322"/>
              <a:gd name="connsiteX1" fmla="*/ 1952681 w 3509263"/>
              <a:gd name="connsiteY1" fmla="*/ 2497200 h 5009322"/>
              <a:gd name="connsiteX2" fmla="*/ 10689 w 3509263"/>
              <a:gd name="connsiteY2" fmla="*/ 4464089 h 5009322"/>
              <a:gd name="connsiteX3" fmla="*/ 430973 w 3509263"/>
              <a:gd name="connsiteY3" fmla="*/ 4907091 h 5009322"/>
              <a:gd name="connsiteX4" fmla="*/ 771743 w 3509263"/>
              <a:gd name="connsiteY4" fmla="*/ 5009322 h 5009322"/>
              <a:gd name="connsiteX5" fmla="*/ 1135231 w 3509263"/>
              <a:gd name="connsiteY5" fmla="*/ 4884373 h 5009322"/>
              <a:gd name="connsiteX6" fmla="*/ 3509263 w 3509263"/>
              <a:gd name="connsiteY6" fmla="*/ 2510340 h 5009322"/>
              <a:gd name="connsiteX7" fmla="*/ 1078436 w 3509263"/>
              <a:gd name="connsiteY7" fmla="*/ 90872 h 5009322"/>
              <a:gd name="connsiteX8" fmla="*/ 737666 w 3509263"/>
              <a:gd name="connsiteY8" fmla="*/ 0 h 5009322"/>
              <a:gd name="connsiteX9" fmla="*/ 397553 w 3509263"/>
              <a:gd name="connsiteY9" fmla="*/ 157556 h 5009322"/>
              <a:gd name="connsiteX10" fmla="*/ 0 w 3509263"/>
              <a:gd name="connsiteY10" fmla="*/ 538314 h 5009322"/>
              <a:gd name="connsiteX0" fmla="*/ 0 w 3509263"/>
              <a:gd name="connsiteY0" fmla="*/ 865832 h 5336840"/>
              <a:gd name="connsiteX1" fmla="*/ 1952681 w 3509263"/>
              <a:gd name="connsiteY1" fmla="*/ 2824718 h 5336840"/>
              <a:gd name="connsiteX2" fmla="*/ 10689 w 3509263"/>
              <a:gd name="connsiteY2" fmla="*/ 4791607 h 5336840"/>
              <a:gd name="connsiteX3" fmla="*/ 430973 w 3509263"/>
              <a:gd name="connsiteY3" fmla="*/ 5234609 h 5336840"/>
              <a:gd name="connsiteX4" fmla="*/ 771743 w 3509263"/>
              <a:gd name="connsiteY4" fmla="*/ 5336840 h 5336840"/>
              <a:gd name="connsiteX5" fmla="*/ 1135231 w 3509263"/>
              <a:gd name="connsiteY5" fmla="*/ 5211891 h 5336840"/>
              <a:gd name="connsiteX6" fmla="*/ 3509263 w 3509263"/>
              <a:gd name="connsiteY6" fmla="*/ 2837858 h 5336840"/>
              <a:gd name="connsiteX7" fmla="*/ 1078436 w 3509263"/>
              <a:gd name="connsiteY7" fmla="*/ 418390 h 5336840"/>
              <a:gd name="connsiteX8" fmla="*/ 737666 w 3509263"/>
              <a:gd name="connsiteY8" fmla="*/ 327518 h 5336840"/>
              <a:gd name="connsiteX9" fmla="*/ 397553 w 3509263"/>
              <a:gd name="connsiteY9" fmla="*/ 485074 h 5336840"/>
              <a:gd name="connsiteX10" fmla="*/ 0 w 3509263"/>
              <a:gd name="connsiteY10" fmla="*/ 865832 h 5336840"/>
              <a:gd name="connsiteX0" fmla="*/ 0 w 3509263"/>
              <a:gd name="connsiteY0" fmla="*/ 549428 h 5020436"/>
              <a:gd name="connsiteX1" fmla="*/ 1952681 w 3509263"/>
              <a:gd name="connsiteY1" fmla="*/ 2508314 h 5020436"/>
              <a:gd name="connsiteX2" fmla="*/ 10689 w 3509263"/>
              <a:gd name="connsiteY2" fmla="*/ 4475203 h 5020436"/>
              <a:gd name="connsiteX3" fmla="*/ 430973 w 3509263"/>
              <a:gd name="connsiteY3" fmla="*/ 4918205 h 5020436"/>
              <a:gd name="connsiteX4" fmla="*/ 771743 w 3509263"/>
              <a:gd name="connsiteY4" fmla="*/ 5020436 h 5020436"/>
              <a:gd name="connsiteX5" fmla="*/ 1135231 w 3509263"/>
              <a:gd name="connsiteY5" fmla="*/ 4895487 h 5020436"/>
              <a:gd name="connsiteX6" fmla="*/ 3509263 w 3509263"/>
              <a:gd name="connsiteY6" fmla="*/ 2521454 h 5020436"/>
              <a:gd name="connsiteX7" fmla="*/ 1078436 w 3509263"/>
              <a:gd name="connsiteY7" fmla="*/ 101986 h 5020436"/>
              <a:gd name="connsiteX8" fmla="*/ 737666 w 3509263"/>
              <a:gd name="connsiteY8" fmla="*/ 11114 h 5020436"/>
              <a:gd name="connsiteX9" fmla="*/ 397553 w 3509263"/>
              <a:gd name="connsiteY9" fmla="*/ 168670 h 5020436"/>
              <a:gd name="connsiteX10" fmla="*/ 0 w 3509263"/>
              <a:gd name="connsiteY10" fmla="*/ 549428 h 5020436"/>
              <a:gd name="connsiteX0" fmla="*/ 0 w 3509263"/>
              <a:gd name="connsiteY0" fmla="*/ 549428 h 5020436"/>
              <a:gd name="connsiteX1" fmla="*/ 1952681 w 3509263"/>
              <a:gd name="connsiteY1" fmla="*/ 2508314 h 5020436"/>
              <a:gd name="connsiteX2" fmla="*/ 10689 w 3509263"/>
              <a:gd name="connsiteY2" fmla="*/ 4475203 h 5020436"/>
              <a:gd name="connsiteX3" fmla="*/ 430973 w 3509263"/>
              <a:gd name="connsiteY3" fmla="*/ 4918205 h 5020436"/>
              <a:gd name="connsiteX4" fmla="*/ 771743 w 3509263"/>
              <a:gd name="connsiteY4" fmla="*/ 5020436 h 5020436"/>
              <a:gd name="connsiteX5" fmla="*/ 1135231 w 3509263"/>
              <a:gd name="connsiteY5" fmla="*/ 4895487 h 5020436"/>
              <a:gd name="connsiteX6" fmla="*/ 3509263 w 3509263"/>
              <a:gd name="connsiteY6" fmla="*/ 2521454 h 5020436"/>
              <a:gd name="connsiteX7" fmla="*/ 1078436 w 3509263"/>
              <a:gd name="connsiteY7" fmla="*/ 101986 h 5020436"/>
              <a:gd name="connsiteX8" fmla="*/ 737666 w 3509263"/>
              <a:gd name="connsiteY8" fmla="*/ 11114 h 5020436"/>
              <a:gd name="connsiteX9" fmla="*/ 397553 w 3509263"/>
              <a:gd name="connsiteY9" fmla="*/ 168670 h 5020436"/>
              <a:gd name="connsiteX10" fmla="*/ 0 w 3509263"/>
              <a:gd name="connsiteY10" fmla="*/ 549428 h 5020436"/>
              <a:gd name="connsiteX0" fmla="*/ 0 w 3509263"/>
              <a:gd name="connsiteY0" fmla="*/ 542840 h 5013848"/>
              <a:gd name="connsiteX1" fmla="*/ 1952681 w 3509263"/>
              <a:gd name="connsiteY1" fmla="*/ 2501726 h 5013848"/>
              <a:gd name="connsiteX2" fmla="*/ 10689 w 3509263"/>
              <a:gd name="connsiteY2" fmla="*/ 4468615 h 5013848"/>
              <a:gd name="connsiteX3" fmla="*/ 430973 w 3509263"/>
              <a:gd name="connsiteY3" fmla="*/ 4911617 h 5013848"/>
              <a:gd name="connsiteX4" fmla="*/ 771743 w 3509263"/>
              <a:gd name="connsiteY4" fmla="*/ 5013848 h 5013848"/>
              <a:gd name="connsiteX5" fmla="*/ 1135231 w 3509263"/>
              <a:gd name="connsiteY5" fmla="*/ 4888899 h 5013848"/>
              <a:gd name="connsiteX6" fmla="*/ 3509263 w 3509263"/>
              <a:gd name="connsiteY6" fmla="*/ 2514866 h 5013848"/>
              <a:gd name="connsiteX7" fmla="*/ 1117296 w 3509263"/>
              <a:gd name="connsiteY7" fmla="*/ 134923 h 5013848"/>
              <a:gd name="connsiteX8" fmla="*/ 737666 w 3509263"/>
              <a:gd name="connsiteY8" fmla="*/ 4526 h 5013848"/>
              <a:gd name="connsiteX9" fmla="*/ 397553 w 3509263"/>
              <a:gd name="connsiteY9" fmla="*/ 162082 h 5013848"/>
              <a:gd name="connsiteX10" fmla="*/ 0 w 3509263"/>
              <a:gd name="connsiteY10" fmla="*/ 542840 h 5013848"/>
              <a:gd name="connsiteX0" fmla="*/ 0 w 3509263"/>
              <a:gd name="connsiteY0" fmla="*/ 526104 h 4997112"/>
              <a:gd name="connsiteX1" fmla="*/ 1952681 w 3509263"/>
              <a:gd name="connsiteY1" fmla="*/ 2484990 h 4997112"/>
              <a:gd name="connsiteX2" fmla="*/ 10689 w 3509263"/>
              <a:gd name="connsiteY2" fmla="*/ 4451879 h 4997112"/>
              <a:gd name="connsiteX3" fmla="*/ 430973 w 3509263"/>
              <a:gd name="connsiteY3" fmla="*/ 4894881 h 4997112"/>
              <a:gd name="connsiteX4" fmla="*/ 771743 w 3509263"/>
              <a:gd name="connsiteY4" fmla="*/ 4997112 h 4997112"/>
              <a:gd name="connsiteX5" fmla="*/ 1135231 w 3509263"/>
              <a:gd name="connsiteY5" fmla="*/ 4872163 h 4997112"/>
              <a:gd name="connsiteX6" fmla="*/ 3509263 w 3509263"/>
              <a:gd name="connsiteY6" fmla="*/ 2498130 h 4997112"/>
              <a:gd name="connsiteX7" fmla="*/ 1117296 w 3509263"/>
              <a:gd name="connsiteY7" fmla="*/ 118187 h 4997112"/>
              <a:gd name="connsiteX8" fmla="*/ 753426 w 3509263"/>
              <a:gd name="connsiteY8" fmla="*/ 4526 h 4997112"/>
              <a:gd name="connsiteX9" fmla="*/ 397553 w 3509263"/>
              <a:gd name="connsiteY9" fmla="*/ 145346 h 4997112"/>
              <a:gd name="connsiteX10" fmla="*/ 0 w 3509263"/>
              <a:gd name="connsiteY10" fmla="*/ 526104 h 4997112"/>
              <a:gd name="connsiteX0" fmla="*/ 0 w 3500203"/>
              <a:gd name="connsiteY0" fmla="*/ 531610 h 4997112"/>
              <a:gd name="connsiteX1" fmla="*/ 1943621 w 3500203"/>
              <a:gd name="connsiteY1" fmla="*/ 2484990 h 4997112"/>
              <a:gd name="connsiteX2" fmla="*/ 1629 w 3500203"/>
              <a:gd name="connsiteY2" fmla="*/ 4451879 h 4997112"/>
              <a:gd name="connsiteX3" fmla="*/ 421913 w 3500203"/>
              <a:gd name="connsiteY3" fmla="*/ 4894881 h 4997112"/>
              <a:gd name="connsiteX4" fmla="*/ 762683 w 3500203"/>
              <a:gd name="connsiteY4" fmla="*/ 4997112 h 4997112"/>
              <a:gd name="connsiteX5" fmla="*/ 1126171 w 3500203"/>
              <a:gd name="connsiteY5" fmla="*/ 4872163 h 4997112"/>
              <a:gd name="connsiteX6" fmla="*/ 3500203 w 3500203"/>
              <a:gd name="connsiteY6" fmla="*/ 2498130 h 4997112"/>
              <a:gd name="connsiteX7" fmla="*/ 1108236 w 3500203"/>
              <a:gd name="connsiteY7" fmla="*/ 118187 h 4997112"/>
              <a:gd name="connsiteX8" fmla="*/ 744366 w 3500203"/>
              <a:gd name="connsiteY8" fmla="*/ 4526 h 4997112"/>
              <a:gd name="connsiteX9" fmla="*/ 388493 w 3500203"/>
              <a:gd name="connsiteY9" fmla="*/ 145346 h 4997112"/>
              <a:gd name="connsiteX10" fmla="*/ 0 w 3500203"/>
              <a:gd name="connsiteY10" fmla="*/ 531610 h 4997112"/>
              <a:gd name="connsiteX0" fmla="*/ 0 w 3500203"/>
              <a:gd name="connsiteY0" fmla="*/ 531610 h 4997112"/>
              <a:gd name="connsiteX1" fmla="*/ 1943621 w 3500203"/>
              <a:gd name="connsiteY1" fmla="*/ 2484990 h 4997112"/>
              <a:gd name="connsiteX2" fmla="*/ 1629 w 3500203"/>
              <a:gd name="connsiteY2" fmla="*/ 4451879 h 4997112"/>
              <a:gd name="connsiteX3" fmla="*/ 421913 w 3500203"/>
              <a:gd name="connsiteY3" fmla="*/ 4894881 h 4997112"/>
              <a:gd name="connsiteX4" fmla="*/ 762683 w 3500203"/>
              <a:gd name="connsiteY4" fmla="*/ 4997112 h 4997112"/>
              <a:gd name="connsiteX5" fmla="*/ 1126171 w 3500203"/>
              <a:gd name="connsiteY5" fmla="*/ 4872163 h 4997112"/>
              <a:gd name="connsiteX6" fmla="*/ 3500203 w 3500203"/>
              <a:gd name="connsiteY6" fmla="*/ 2498130 h 4997112"/>
              <a:gd name="connsiteX7" fmla="*/ 1108236 w 3500203"/>
              <a:gd name="connsiteY7" fmla="*/ 118187 h 4997112"/>
              <a:gd name="connsiteX8" fmla="*/ 744366 w 3500203"/>
              <a:gd name="connsiteY8" fmla="*/ 4526 h 4997112"/>
              <a:gd name="connsiteX9" fmla="*/ 388493 w 3500203"/>
              <a:gd name="connsiteY9" fmla="*/ 145346 h 4997112"/>
              <a:gd name="connsiteX10" fmla="*/ 0 w 3500203"/>
              <a:gd name="connsiteY10" fmla="*/ 531610 h 4997112"/>
              <a:gd name="connsiteX0" fmla="*/ 0 w 3500203"/>
              <a:gd name="connsiteY0" fmla="*/ 531610 h 4997112"/>
              <a:gd name="connsiteX1" fmla="*/ 1943621 w 3500203"/>
              <a:gd name="connsiteY1" fmla="*/ 2484990 h 4997112"/>
              <a:gd name="connsiteX2" fmla="*/ 1629 w 3500203"/>
              <a:gd name="connsiteY2" fmla="*/ 4451879 h 4997112"/>
              <a:gd name="connsiteX3" fmla="*/ 421913 w 3500203"/>
              <a:gd name="connsiteY3" fmla="*/ 4894881 h 4997112"/>
              <a:gd name="connsiteX4" fmla="*/ 762683 w 3500203"/>
              <a:gd name="connsiteY4" fmla="*/ 4997112 h 4997112"/>
              <a:gd name="connsiteX5" fmla="*/ 1126171 w 3500203"/>
              <a:gd name="connsiteY5" fmla="*/ 4872163 h 4997112"/>
              <a:gd name="connsiteX6" fmla="*/ 3500203 w 3500203"/>
              <a:gd name="connsiteY6" fmla="*/ 2498130 h 4997112"/>
              <a:gd name="connsiteX7" fmla="*/ 1108236 w 3500203"/>
              <a:gd name="connsiteY7" fmla="*/ 118187 h 4997112"/>
              <a:gd name="connsiteX8" fmla="*/ 744366 w 3500203"/>
              <a:gd name="connsiteY8" fmla="*/ 4526 h 4997112"/>
              <a:gd name="connsiteX9" fmla="*/ 388493 w 3500203"/>
              <a:gd name="connsiteY9" fmla="*/ 145346 h 4997112"/>
              <a:gd name="connsiteX10" fmla="*/ 0 w 3500203"/>
              <a:gd name="connsiteY10" fmla="*/ 531610 h 4997112"/>
              <a:gd name="connsiteX0" fmla="*/ 0 w 3500203"/>
              <a:gd name="connsiteY0" fmla="*/ 531610 h 4997112"/>
              <a:gd name="connsiteX1" fmla="*/ 1943621 w 3500203"/>
              <a:gd name="connsiteY1" fmla="*/ 2484990 h 4997112"/>
              <a:gd name="connsiteX2" fmla="*/ 1629 w 3500203"/>
              <a:gd name="connsiteY2" fmla="*/ 4451879 h 4997112"/>
              <a:gd name="connsiteX3" fmla="*/ 421913 w 3500203"/>
              <a:gd name="connsiteY3" fmla="*/ 4894881 h 4997112"/>
              <a:gd name="connsiteX4" fmla="*/ 762683 w 3500203"/>
              <a:gd name="connsiteY4" fmla="*/ 4997112 h 4997112"/>
              <a:gd name="connsiteX5" fmla="*/ 1126171 w 3500203"/>
              <a:gd name="connsiteY5" fmla="*/ 4872163 h 4997112"/>
              <a:gd name="connsiteX6" fmla="*/ 3500203 w 3500203"/>
              <a:gd name="connsiteY6" fmla="*/ 2498130 h 4997112"/>
              <a:gd name="connsiteX7" fmla="*/ 1108236 w 3500203"/>
              <a:gd name="connsiteY7" fmla="*/ 118187 h 4997112"/>
              <a:gd name="connsiteX8" fmla="*/ 744366 w 3500203"/>
              <a:gd name="connsiteY8" fmla="*/ 4526 h 4997112"/>
              <a:gd name="connsiteX9" fmla="*/ 388493 w 3500203"/>
              <a:gd name="connsiteY9" fmla="*/ 145346 h 4997112"/>
              <a:gd name="connsiteX10" fmla="*/ 0 w 3500203"/>
              <a:gd name="connsiteY10" fmla="*/ 531610 h 4997112"/>
              <a:gd name="connsiteX0" fmla="*/ 0 w 3500203"/>
              <a:gd name="connsiteY0" fmla="*/ 531610 h 4997112"/>
              <a:gd name="connsiteX1" fmla="*/ 1943621 w 3500203"/>
              <a:gd name="connsiteY1" fmla="*/ 2484990 h 4997112"/>
              <a:gd name="connsiteX2" fmla="*/ 1629 w 3500203"/>
              <a:gd name="connsiteY2" fmla="*/ 4451879 h 4997112"/>
              <a:gd name="connsiteX3" fmla="*/ 421913 w 3500203"/>
              <a:gd name="connsiteY3" fmla="*/ 4894881 h 4997112"/>
              <a:gd name="connsiteX4" fmla="*/ 762683 w 3500203"/>
              <a:gd name="connsiteY4" fmla="*/ 4997112 h 4997112"/>
              <a:gd name="connsiteX5" fmla="*/ 1126171 w 3500203"/>
              <a:gd name="connsiteY5" fmla="*/ 4872163 h 4997112"/>
              <a:gd name="connsiteX6" fmla="*/ 3500203 w 3500203"/>
              <a:gd name="connsiteY6" fmla="*/ 2498130 h 4997112"/>
              <a:gd name="connsiteX7" fmla="*/ 1108236 w 3500203"/>
              <a:gd name="connsiteY7" fmla="*/ 118187 h 4997112"/>
              <a:gd name="connsiteX8" fmla="*/ 744366 w 3500203"/>
              <a:gd name="connsiteY8" fmla="*/ 4526 h 4997112"/>
              <a:gd name="connsiteX9" fmla="*/ 388493 w 3500203"/>
              <a:gd name="connsiteY9" fmla="*/ 145346 h 4997112"/>
              <a:gd name="connsiteX10" fmla="*/ 0 w 3500203"/>
              <a:gd name="connsiteY10" fmla="*/ 531610 h 4997112"/>
              <a:gd name="connsiteX0" fmla="*/ 0 w 3500203"/>
              <a:gd name="connsiteY0" fmla="*/ 531610 h 4997112"/>
              <a:gd name="connsiteX1" fmla="*/ 1964742 w 3500203"/>
              <a:gd name="connsiteY1" fmla="*/ 2502390 h 4997112"/>
              <a:gd name="connsiteX2" fmla="*/ 1629 w 3500203"/>
              <a:gd name="connsiteY2" fmla="*/ 4451879 h 4997112"/>
              <a:gd name="connsiteX3" fmla="*/ 421913 w 3500203"/>
              <a:gd name="connsiteY3" fmla="*/ 4894881 h 4997112"/>
              <a:gd name="connsiteX4" fmla="*/ 762683 w 3500203"/>
              <a:gd name="connsiteY4" fmla="*/ 4997112 h 4997112"/>
              <a:gd name="connsiteX5" fmla="*/ 1126171 w 3500203"/>
              <a:gd name="connsiteY5" fmla="*/ 4872163 h 4997112"/>
              <a:gd name="connsiteX6" fmla="*/ 3500203 w 3500203"/>
              <a:gd name="connsiteY6" fmla="*/ 2498130 h 4997112"/>
              <a:gd name="connsiteX7" fmla="*/ 1108236 w 3500203"/>
              <a:gd name="connsiteY7" fmla="*/ 118187 h 4997112"/>
              <a:gd name="connsiteX8" fmla="*/ 744366 w 3500203"/>
              <a:gd name="connsiteY8" fmla="*/ 4526 h 4997112"/>
              <a:gd name="connsiteX9" fmla="*/ 388493 w 3500203"/>
              <a:gd name="connsiteY9" fmla="*/ 145346 h 4997112"/>
              <a:gd name="connsiteX10" fmla="*/ 0 w 3500203"/>
              <a:gd name="connsiteY10" fmla="*/ 531610 h 4997112"/>
              <a:gd name="connsiteX0" fmla="*/ 5110 w 3505313"/>
              <a:gd name="connsiteY0" fmla="*/ 531610 h 4997112"/>
              <a:gd name="connsiteX1" fmla="*/ 1969852 w 3505313"/>
              <a:gd name="connsiteY1" fmla="*/ 2502390 h 4997112"/>
              <a:gd name="connsiteX2" fmla="*/ 0 w 3505313"/>
              <a:gd name="connsiteY2" fmla="*/ 4481321 h 4997112"/>
              <a:gd name="connsiteX3" fmla="*/ 427023 w 3505313"/>
              <a:gd name="connsiteY3" fmla="*/ 4894881 h 4997112"/>
              <a:gd name="connsiteX4" fmla="*/ 767793 w 3505313"/>
              <a:gd name="connsiteY4" fmla="*/ 4997112 h 4997112"/>
              <a:gd name="connsiteX5" fmla="*/ 1131281 w 3505313"/>
              <a:gd name="connsiteY5" fmla="*/ 4872163 h 4997112"/>
              <a:gd name="connsiteX6" fmla="*/ 3505313 w 3505313"/>
              <a:gd name="connsiteY6" fmla="*/ 2498130 h 4997112"/>
              <a:gd name="connsiteX7" fmla="*/ 1113346 w 3505313"/>
              <a:gd name="connsiteY7" fmla="*/ 118187 h 4997112"/>
              <a:gd name="connsiteX8" fmla="*/ 749476 w 3505313"/>
              <a:gd name="connsiteY8" fmla="*/ 4526 h 4997112"/>
              <a:gd name="connsiteX9" fmla="*/ 393603 w 3505313"/>
              <a:gd name="connsiteY9" fmla="*/ 145346 h 4997112"/>
              <a:gd name="connsiteX10" fmla="*/ 5110 w 3505313"/>
              <a:gd name="connsiteY10" fmla="*/ 531610 h 4997112"/>
              <a:gd name="connsiteX0" fmla="*/ 5110 w 3505313"/>
              <a:gd name="connsiteY0" fmla="*/ 531610 h 5288660"/>
              <a:gd name="connsiteX1" fmla="*/ 1969852 w 3505313"/>
              <a:gd name="connsiteY1" fmla="*/ 2502390 h 5288660"/>
              <a:gd name="connsiteX2" fmla="*/ 0 w 3505313"/>
              <a:gd name="connsiteY2" fmla="*/ 4481321 h 5288660"/>
              <a:gd name="connsiteX3" fmla="*/ 427023 w 3505313"/>
              <a:gd name="connsiteY3" fmla="*/ 4894881 h 5288660"/>
              <a:gd name="connsiteX4" fmla="*/ 767793 w 3505313"/>
              <a:gd name="connsiteY4" fmla="*/ 4997112 h 5288660"/>
              <a:gd name="connsiteX5" fmla="*/ 1131281 w 3505313"/>
              <a:gd name="connsiteY5" fmla="*/ 4872163 h 5288660"/>
              <a:gd name="connsiteX6" fmla="*/ 3505313 w 3505313"/>
              <a:gd name="connsiteY6" fmla="*/ 2498130 h 5288660"/>
              <a:gd name="connsiteX7" fmla="*/ 1113346 w 3505313"/>
              <a:gd name="connsiteY7" fmla="*/ 118187 h 5288660"/>
              <a:gd name="connsiteX8" fmla="*/ 749476 w 3505313"/>
              <a:gd name="connsiteY8" fmla="*/ 4526 h 5288660"/>
              <a:gd name="connsiteX9" fmla="*/ 393603 w 3505313"/>
              <a:gd name="connsiteY9" fmla="*/ 145346 h 5288660"/>
              <a:gd name="connsiteX10" fmla="*/ 5110 w 3505313"/>
              <a:gd name="connsiteY10" fmla="*/ 531610 h 5288660"/>
              <a:gd name="connsiteX0" fmla="*/ 5110 w 3505313"/>
              <a:gd name="connsiteY0" fmla="*/ 531610 h 5000898"/>
              <a:gd name="connsiteX1" fmla="*/ 1969852 w 3505313"/>
              <a:gd name="connsiteY1" fmla="*/ 2502390 h 5000898"/>
              <a:gd name="connsiteX2" fmla="*/ 0 w 3505313"/>
              <a:gd name="connsiteY2" fmla="*/ 4481321 h 5000898"/>
              <a:gd name="connsiteX3" fmla="*/ 427023 w 3505313"/>
              <a:gd name="connsiteY3" fmla="*/ 4894881 h 5000898"/>
              <a:gd name="connsiteX4" fmla="*/ 767793 w 3505313"/>
              <a:gd name="connsiteY4" fmla="*/ 4997112 h 5000898"/>
              <a:gd name="connsiteX5" fmla="*/ 1131281 w 3505313"/>
              <a:gd name="connsiteY5" fmla="*/ 4872163 h 5000898"/>
              <a:gd name="connsiteX6" fmla="*/ 3505313 w 3505313"/>
              <a:gd name="connsiteY6" fmla="*/ 2498130 h 5000898"/>
              <a:gd name="connsiteX7" fmla="*/ 1113346 w 3505313"/>
              <a:gd name="connsiteY7" fmla="*/ 118187 h 5000898"/>
              <a:gd name="connsiteX8" fmla="*/ 749476 w 3505313"/>
              <a:gd name="connsiteY8" fmla="*/ 4526 h 5000898"/>
              <a:gd name="connsiteX9" fmla="*/ 393603 w 3505313"/>
              <a:gd name="connsiteY9" fmla="*/ 145346 h 5000898"/>
              <a:gd name="connsiteX10" fmla="*/ 5110 w 3505313"/>
              <a:gd name="connsiteY10" fmla="*/ 531610 h 5000898"/>
              <a:gd name="connsiteX0" fmla="*/ 5110 w 3505313"/>
              <a:gd name="connsiteY0" fmla="*/ 531610 h 5007261"/>
              <a:gd name="connsiteX1" fmla="*/ 1969852 w 3505313"/>
              <a:gd name="connsiteY1" fmla="*/ 2502390 h 5007261"/>
              <a:gd name="connsiteX2" fmla="*/ 0 w 3505313"/>
              <a:gd name="connsiteY2" fmla="*/ 4481321 h 5007261"/>
              <a:gd name="connsiteX3" fmla="*/ 427023 w 3505313"/>
              <a:gd name="connsiteY3" fmla="*/ 4894881 h 5007261"/>
              <a:gd name="connsiteX4" fmla="*/ 787503 w 3505313"/>
              <a:gd name="connsiteY4" fmla="*/ 5003475 h 5007261"/>
              <a:gd name="connsiteX5" fmla="*/ 1131281 w 3505313"/>
              <a:gd name="connsiteY5" fmla="*/ 4872163 h 5007261"/>
              <a:gd name="connsiteX6" fmla="*/ 3505313 w 3505313"/>
              <a:gd name="connsiteY6" fmla="*/ 2498130 h 5007261"/>
              <a:gd name="connsiteX7" fmla="*/ 1113346 w 3505313"/>
              <a:gd name="connsiteY7" fmla="*/ 118187 h 5007261"/>
              <a:gd name="connsiteX8" fmla="*/ 749476 w 3505313"/>
              <a:gd name="connsiteY8" fmla="*/ 4526 h 5007261"/>
              <a:gd name="connsiteX9" fmla="*/ 393603 w 3505313"/>
              <a:gd name="connsiteY9" fmla="*/ 145346 h 5007261"/>
              <a:gd name="connsiteX10" fmla="*/ 5110 w 3505313"/>
              <a:gd name="connsiteY10" fmla="*/ 531610 h 5007261"/>
              <a:gd name="connsiteX0" fmla="*/ 5110 w 3505313"/>
              <a:gd name="connsiteY0" fmla="*/ 531610 h 5007261"/>
              <a:gd name="connsiteX1" fmla="*/ 1969852 w 3505313"/>
              <a:gd name="connsiteY1" fmla="*/ 2502390 h 5007261"/>
              <a:gd name="connsiteX2" fmla="*/ 0 w 3505313"/>
              <a:gd name="connsiteY2" fmla="*/ 4481321 h 5007261"/>
              <a:gd name="connsiteX3" fmla="*/ 427023 w 3505313"/>
              <a:gd name="connsiteY3" fmla="*/ 4894881 h 5007261"/>
              <a:gd name="connsiteX4" fmla="*/ 787503 w 3505313"/>
              <a:gd name="connsiteY4" fmla="*/ 5003475 h 5007261"/>
              <a:gd name="connsiteX5" fmla="*/ 1131281 w 3505313"/>
              <a:gd name="connsiteY5" fmla="*/ 4872163 h 5007261"/>
              <a:gd name="connsiteX6" fmla="*/ 3505313 w 3505313"/>
              <a:gd name="connsiteY6" fmla="*/ 2498130 h 5007261"/>
              <a:gd name="connsiteX7" fmla="*/ 1113346 w 3505313"/>
              <a:gd name="connsiteY7" fmla="*/ 118187 h 5007261"/>
              <a:gd name="connsiteX8" fmla="*/ 749476 w 3505313"/>
              <a:gd name="connsiteY8" fmla="*/ 4526 h 5007261"/>
              <a:gd name="connsiteX9" fmla="*/ 393603 w 3505313"/>
              <a:gd name="connsiteY9" fmla="*/ 145346 h 5007261"/>
              <a:gd name="connsiteX10" fmla="*/ 5110 w 3505313"/>
              <a:gd name="connsiteY10" fmla="*/ 531610 h 5007261"/>
              <a:gd name="connsiteX0" fmla="*/ 5110 w 3505313"/>
              <a:gd name="connsiteY0" fmla="*/ 531610 h 5007261"/>
              <a:gd name="connsiteX1" fmla="*/ 1969852 w 3505313"/>
              <a:gd name="connsiteY1" fmla="*/ 2502390 h 5007261"/>
              <a:gd name="connsiteX2" fmla="*/ 0 w 3505313"/>
              <a:gd name="connsiteY2" fmla="*/ 4481321 h 5007261"/>
              <a:gd name="connsiteX3" fmla="*/ 427023 w 3505313"/>
              <a:gd name="connsiteY3" fmla="*/ 4894881 h 5007261"/>
              <a:gd name="connsiteX4" fmla="*/ 787503 w 3505313"/>
              <a:gd name="connsiteY4" fmla="*/ 5003475 h 5007261"/>
              <a:gd name="connsiteX5" fmla="*/ 1131281 w 3505313"/>
              <a:gd name="connsiteY5" fmla="*/ 4872163 h 5007261"/>
              <a:gd name="connsiteX6" fmla="*/ 3505313 w 3505313"/>
              <a:gd name="connsiteY6" fmla="*/ 2498130 h 5007261"/>
              <a:gd name="connsiteX7" fmla="*/ 1113346 w 3505313"/>
              <a:gd name="connsiteY7" fmla="*/ 118187 h 5007261"/>
              <a:gd name="connsiteX8" fmla="*/ 749476 w 3505313"/>
              <a:gd name="connsiteY8" fmla="*/ 4526 h 5007261"/>
              <a:gd name="connsiteX9" fmla="*/ 393603 w 3505313"/>
              <a:gd name="connsiteY9" fmla="*/ 145346 h 5007261"/>
              <a:gd name="connsiteX10" fmla="*/ 5110 w 3505313"/>
              <a:gd name="connsiteY10" fmla="*/ 531610 h 5007261"/>
              <a:gd name="connsiteX0" fmla="*/ 5110 w 3505313"/>
              <a:gd name="connsiteY0" fmla="*/ 529652 h 5005303"/>
              <a:gd name="connsiteX1" fmla="*/ 1969852 w 3505313"/>
              <a:gd name="connsiteY1" fmla="*/ 2500432 h 5005303"/>
              <a:gd name="connsiteX2" fmla="*/ 0 w 3505313"/>
              <a:gd name="connsiteY2" fmla="*/ 4479363 h 5005303"/>
              <a:gd name="connsiteX3" fmla="*/ 427023 w 3505313"/>
              <a:gd name="connsiteY3" fmla="*/ 4892923 h 5005303"/>
              <a:gd name="connsiteX4" fmla="*/ 787503 w 3505313"/>
              <a:gd name="connsiteY4" fmla="*/ 5001517 h 5005303"/>
              <a:gd name="connsiteX5" fmla="*/ 1131281 w 3505313"/>
              <a:gd name="connsiteY5" fmla="*/ 4870205 h 5005303"/>
              <a:gd name="connsiteX6" fmla="*/ 3505313 w 3505313"/>
              <a:gd name="connsiteY6" fmla="*/ 2496172 h 5005303"/>
              <a:gd name="connsiteX7" fmla="*/ 1160106 w 3505313"/>
              <a:gd name="connsiteY7" fmla="*/ 158794 h 5005303"/>
              <a:gd name="connsiteX8" fmla="*/ 749476 w 3505313"/>
              <a:gd name="connsiteY8" fmla="*/ 2568 h 5005303"/>
              <a:gd name="connsiteX9" fmla="*/ 393603 w 3505313"/>
              <a:gd name="connsiteY9" fmla="*/ 143388 h 5005303"/>
              <a:gd name="connsiteX10" fmla="*/ 5110 w 3505313"/>
              <a:gd name="connsiteY10" fmla="*/ 529652 h 5005303"/>
              <a:gd name="connsiteX0" fmla="*/ 5110 w 3505313"/>
              <a:gd name="connsiteY0" fmla="*/ 532666 h 5008317"/>
              <a:gd name="connsiteX1" fmla="*/ 1969852 w 3505313"/>
              <a:gd name="connsiteY1" fmla="*/ 2503446 h 5008317"/>
              <a:gd name="connsiteX2" fmla="*/ 0 w 3505313"/>
              <a:gd name="connsiteY2" fmla="*/ 4482377 h 5008317"/>
              <a:gd name="connsiteX3" fmla="*/ 427023 w 3505313"/>
              <a:gd name="connsiteY3" fmla="*/ 4895937 h 5008317"/>
              <a:gd name="connsiteX4" fmla="*/ 787503 w 3505313"/>
              <a:gd name="connsiteY4" fmla="*/ 5004531 h 5008317"/>
              <a:gd name="connsiteX5" fmla="*/ 1131281 w 3505313"/>
              <a:gd name="connsiteY5" fmla="*/ 4873219 h 5008317"/>
              <a:gd name="connsiteX6" fmla="*/ 3505313 w 3505313"/>
              <a:gd name="connsiteY6" fmla="*/ 2499186 h 5008317"/>
              <a:gd name="connsiteX7" fmla="*/ 1160106 w 3505313"/>
              <a:gd name="connsiteY7" fmla="*/ 161808 h 5008317"/>
              <a:gd name="connsiteX8" fmla="*/ 796836 w 3505313"/>
              <a:gd name="connsiteY8" fmla="*/ 2568 h 5008317"/>
              <a:gd name="connsiteX9" fmla="*/ 393603 w 3505313"/>
              <a:gd name="connsiteY9" fmla="*/ 146402 h 5008317"/>
              <a:gd name="connsiteX10" fmla="*/ 5110 w 3505313"/>
              <a:gd name="connsiteY10" fmla="*/ 532666 h 5008317"/>
              <a:gd name="connsiteX0" fmla="*/ 5110 w 3505313"/>
              <a:gd name="connsiteY0" fmla="*/ 532416 h 5008067"/>
              <a:gd name="connsiteX1" fmla="*/ 1969852 w 3505313"/>
              <a:gd name="connsiteY1" fmla="*/ 2503196 h 5008067"/>
              <a:gd name="connsiteX2" fmla="*/ 0 w 3505313"/>
              <a:gd name="connsiteY2" fmla="*/ 4482127 h 5008067"/>
              <a:gd name="connsiteX3" fmla="*/ 427023 w 3505313"/>
              <a:gd name="connsiteY3" fmla="*/ 4895687 h 5008067"/>
              <a:gd name="connsiteX4" fmla="*/ 787503 w 3505313"/>
              <a:gd name="connsiteY4" fmla="*/ 5004281 h 5008067"/>
              <a:gd name="connsiteX5" fmla="*/ 1131281 w 3505313"/>
              <a:gd name="connsiteY5" fmla="*/ 4872969 h 5008067"/>
              <a:gd name="connsiteX6" fmla="*/ 3505313 w 3505313"/>
              <a:gd name="connsiteY6" fmla="*/ 2498936 h 5008067"/>
              <a:gd name="connsiteX7" fmla="*/ 1160106 w 3505313"/>
              <a:gd name="connsiteY7" fmla="*/ 161558 h 5008067"/>
              <a:gd name="connsiteX8" fmla="*/ 796836 w 3505313"/>
              <a:gd name="connsiteY8" fmla="*/ 2318 h 5008067"/>
              <a:gd name="connsiteX9" fmla="*/ 393603 w 3505313"/>
              <a:gd name="connsiteY9" fmla="*/ 146152 h 5008067"/>
              <a:gd name="connsiteX10" fmla="*/ 5110 w 3505313"/>
              <a:gd name="connsiteY10" fmla="*/ 532416 h 5008067"/>
              <a:gd name="connsiteX0" fmla="*/ 5110 w 3505313"/>
              <a:gd name="connsiteY0" fmla="*/ 532666 h 5008317"/>
              <a:gd name="connsiteX1" fmla="*/ 1969852 w 3505313"/>
              <a:gd name="connsiteY1" fmla="*/ 2503446 h 5008317"/>
              <a:gd name="connsiteX2" fmla="*/ 0 w 3505313"/>
              <a:gd name="connsiteY2" fmla="*/ 4482377 h 5008317"/>
              <a:gd name="connsiteX3" fmla="*/ 427023 w 3505313"/>
              <a:gd name="connsiteY3" fmla="*/ 4895937 h 5008317"/>
              <a:gd name="connsiteX4" fmla="*/ 787503 w 3505313"/>
              <a:gd name="connsiteY4" fmla="*/ 5004531 h 5008317"/>
              <a:gd name="connsiteX5" fmla="*/ 1131281 w 3505313"/>
              <a:gd name="connsiteY5" fmla="*/ 4873219 h 5008317"/>
              <a:gd name="connsiteX6" fmla="*/ 3505313 w 3505313"/>
              <a:gd name="connsiteY6" fmla="*/ 2499186 h 5008317"/>
              <a:gd name="connsiteX7" fmla="*/ 1160106 w 3505313"/>
              <a:gd name="connsiteY7" fmla="*/ 161808 h 5008317"/>
              <a:gd name="connsiteX8" fmla="*/ 796836 w 3505313"/>
              <a:gd name="connsiteY8" fmla="*/ 2568 h 5008317"/>
              <a:gd name="connsiteX9" fmla="*/ 393603 w 3505313"/>
              <a:gd name="connsiteY9" fmla="*/ 146402 h 5008317"/>
              <a:gd name="connsiteX10" fmla="*/ 5110 w 3505313"/>
              <a:gd name="connsiteY10" fmla="*/ 532666 h 5008317"/>
              <a:gd name="connsiteX0" fmla="*/ 5110 w 3505313"/>
              <a:gd name="connsiteY0" fmla="*/ 532666 h 5008317"/>
              <a:gd name="connsiteX1" fmla="*/ 1969852 w 3505313"/>
              <a:gd name="connsiteY1" fmla="*/ 2503446 h 5008317"/>
              <a:gd name="connsiteX2" fmla="*/ 0 w 3505313"/>
              <a:gd name="connsiteY2" fmla="*/ 4482377 h 5008317"/>
              <a:gd name="connsiteX3" fmla="*/ 427023 w 3505313"/>
              <a:gd name="connsiteY3" fmla="*/ 4895937 h 5008317"/>
              <a:gd name="connsiteX4" fmla="*/ 787503 w 3505313"/>
              <a:gd name="connsiteY4" fmla="*/ 5004531 h 5008317"/>
              <a:gd name="connsiteX5" fmla="*/ 1131281 w 3505313"/>
              <a:gd name="connsiteY5" fmla="*/ 4873219 h 5008317"/>
              <a:gd name="connsiteX6" fmla="*/ 3505313 w 3505313"/>
              <a:gd name="connsiteY6" fmla="*/ 2499186 h 5008317"/>
              <a:gd name="connsiteX7" fmla="*/ 1160106 w 3505313"/>
              <a:gd name="connsiteY7" fmla="*/ 161808 h 5008317"/>
              <a:gd name="connsiteX8" fmla="*/ 796836 w 3505313"/>
              <a:gd name="connsiteY8" fmla="*/ 2568 h 5008317"/>
              <a:gd name="connsiteX9" fmla="*/ 393603 w 3505313"/>
              <a:gd name="connsiteY9" fmla="*/ 146402 h 5008317"/>
              <a:gd name="connsiteX10" fmla="*/ 5110 w 3505313"/>
              <a:gd name="connsiteY10" fmla="*/ 532666 h 5008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505313" h="5008317">
                <a:moveTo>
                  <a:pt x="5110" y="532666"/>
                </a:moveTo>
                <a:lnTo>
                  <a:pt x="1969852" y="2503446"/>
                </a:lnTo>
                <a:lnTo>
                  <a:pt x="0" y="4482377"/>
                </a:lnTo>
                <a:lnTo>
                  <a:pt x="427023" y="4895937"/>
                </a:lnTo>
                <a:cubicBezTo>
                  <a:pt x="510281" y="4969426"/>
                  <a:pt x="670127" y="5008317"/>
                  <a:pt x="787503" y="5004531"/>
                </a:cubicBezTo>
                <a:cubicBezTo>
                  <a:pt x="904879" y="5000745"/>
                  <a:pt x="1004011" y="4978861"/>
                  <a:pt x="1131281" y="4873219"/>
                </a:cubicBezTo>
                <a:lnTo>
                  <a:pt x="3505313" y="2499186"/>
                </a:lnTo>
                <a:lnTo>
                  <a:pt x="1160106" y="161808"/>
                </a:lnTo>
                <a:cubicBezTo>
                  <a:pt x="1068649" y="89635"/>
                  <a:pt x="968345" y="5136"/>
                  <a:pt x="796836" y="2568"/>
                </a:cubicBezTo>
                <a:cubicBezTo>
                  <a:pt x="625327" y="0"/>
                  <a:pt x="475789" y="68559"/>
                  <a:pt x="393603" y="146402"/>
                </a:cubicBezTo>
                <a:lnTo>
                  <a:pt x="5110" y="532666"/>
                </a:lnTo>
                <a:close/>
              </a:path>
            </a:pathLst>
          </a:cu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GB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14" name="Picture 13" descr="BlackLogo.png">
            <a:extLst>
              <a:ext uri="{FF2B5EF4-FFF2-40B4-BE49-F238E27FC236}">
                <a16:creationId xmlns:a16="http://schemas.microsoft.com/office/drawing/2014/main" id="{B26DA2B8-458B-41BF-992F-AE37EE63B6C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336947" y="261442"/>
            <a:ext cx="1326781" cy="334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24322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yout for Corporate/Business 03"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F51BAB57-8BF4-AA84-1CFF-AAB82903B9F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6563" y="6382122"/>
            <a:ext cx="4292872" cy="175754"/>
          </a:xfrm>
        </p:spPr>
        <p:txBody>
          <a:bodyPr/>
          <a:lstStyle>
            <a:lvl1pPr>
              <a:defRPr sz="1000"/>
            </a:lvl1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6C4BA412-3625-3C01-1C48-B20B0A69E5AD}"/>
              </a:ext>
            </a:extLst>
          </p:cNvPr>
          <p:cNvSpPr/>
          <p:nvPr userDrawn="1"/>
        </p:nvSpPr>
        <p:spPr>
          <a:xfrm>
            <a:off x="9121923" y="3573810"/>
            <a:ext cx="1884539" cy="2692584"/>
          </a:xfrm>
          <a:custGeom>
            <a:avLst/>
            <a:gdLst>
              <a:gd name="connsiteX0" fmla="*/ 0 w 3498574"/>
              <a:gd name="connsiteY0" fmla="*/ 533873 h 5009322"/>
              <a:gd name="connsiteX1" fmla="*/ 1965108 w 3498574"/>
              <a:gd name="connsiteY1" fmla="*/ 2498981 h 5009322"/>
              <a:gd name="connsiteX2" fmla="*/ 0 w 3498574"/>
              <a:gd name="connsiteY2" fmla="*/ 4464089 h 5009322"/>
              <a:gd name="connsiteX3" fmla="*/ 420284 w 3498574"/>
              <a:gd name="connsiteY3" fmla="*/ 4907091 h 5009322"/>
              <a:gd name="connsiteX4" fmla="*/ 761054 w 3498574"/>
              <a:gd name="connsiteY4" fmla="*/ 5009322 h 5009322"/>
              <a:gd name="connsiteX5" fmla="*/ 1124542 w 3498574"/>
              <a:gd name="connsiteY5" fmla="*/ 4884373 h 5009322"/>
              <a:gd name="connsiteX6" fmla="*/ 3498574 w 3498574"/>
              <a:gd name="connsiteY6" fmla="*/ 2510340 h 5009322"/>
              <a:gd name="connsiteX7" fmla="*/ 1067747 w 3498574"/>
              <a:gd name="connsiteY7" fmla="*/ 90872 h 5009322"/>
              <a:gd name="connsiteX8" fmla="*/ 726977 w 3498574"/>
              <a:gd name="connsiteY8" fmla="*/ 0 h 5009322"/>
              <a:gd name="connsiteX9" fmla="*/ 454361 w 3498574"/>
              <a:gd name="connsiteY9" fmla="*/ 102231 h 5009322"/>
              <a:gd name="connsiteX10" fmla="*/ 0 w 3498574"/>
              <a:gd name="connsiteY10" fmla="*/ 533873 h 5009322"/>
              <a:gd name="connsiteX0" fmla="*/ 0 w 3498574"/>
              <a:gd name="connsiteY0" fmla="*/ 533873 h 5009322"/>
              <a:gd name="connsiteX1" fmla="*/ 1953550 w 3498574"/>
              <a:gd name="connsiteY1" fmla="*/ 2482688 h 5009322"/>
              <a:gd name="connsiteX2" fmla="*/ 0 w 3498574"/>
              <a:gd name="connsiteY2" fmla="*/ 4464089 h 5009322"/>
              <a:gd name="connsiteX3" fmla="*/ 420284 w 3498574"/>
              <a:gd name="connsiteY3" fmla="*/ 4907091 h 5009322"/>
              <a:gd name="connsiteX4" fmla="*/ 761054 w 3498574"/>
              <a:gd name="connsiteY4" fmla="*/ 5009322 h 5009322"/>
              <a:gd name="connsiteX5" fmla="*/ 1124542 w 3498574"/>
              <a:gd name="connsiteY5" fmla="*/ 4884373 h 5009322"/>
              <a:gd name="connsiteX6" fmla="*/ 3498574 w 3498574"/>
              <a:gd name="connsiteY6" fmla="*/ 2510340 h 5009322"/>
              <a:gd name="connsiteX7" fmla="*/ 1067747 w 3498574"/>
              <a:gd name="connsiteY7" fmla="*/ 90872 h 5009322"/>
              <a:gd name="connsiteX8" fmla="*/ 726977 w 3498574"/>
              <a:gd name="connsiteY8" fmla="*/ 0 h 5009322"/>
              <a:gd name="connsiteX9" fmla="*/ 454361 w 3498574"/>
              <a:gd name="connsiteY9" fmla="*/ 102231 h 5009322"/>
              <a:gd name="connsiteX10" fmla="*/ 0 w 3498574"/>
              <a:gd name="connsiteY10" fmla="*/ 533873 h 5009322"/>
              <a:gd name="connsiteX0" fmla="*/ 0 w 3498574"/>
              <a:gd name="connsiteY0" fmla="*/ 533873 h 5009322"/>
              <a:gd name="connsiteX1" fmla="*/ 1941992 w 3498574"/>
              <a:gd name="connsiteY1" fmla="*/ 2497200 h 5009322"/>
              <a:gd name="connsiteX2" fmla="*/ 0 w 3498574"/>
              <a:gd name="connsiteY2" fmla="*/ 4464089 h 5009322"/>
              <a:gd name="connsiteX3" fmla="*/ 420284 w 3498574"/>
              <a:gd name="connsiteY3" fmla="*/ 4907091 h 5009322"/>
              <a:gd name="connsiteX4" fmla="*/ 761054 w 3498574"/>
              <a:gd name="connsiteY4" fmla="*/ 5009322 h 5009322"/>
              <a:gd name="connsiteX5" fmla="*/ 1124542 w 3498574"/>
              <a:gd name="connsiteY5" fmla="*/ 4884373 h 5009322"/>
              <a:gd name="connsiteX6" fmla="*/ 3498574 w 3498574"/>
              <a:gd name="connsiteY6" fmla="*/ 2510340 h 5009322"/>
              <a:gd name="connsiteX7" fmla="*/ 1067747 w 3498574"/>
              <a:gd name="connsiteY7" fmla="*/ 90872 h 5009322"/>
              <a:gd name="connsiteX8" fmla="*/ 726977 w 3498574"/>
              <a:gd name="connsiteY8" fmla="*/ 0 h 5009322"/>
              <a:gd name="connsiteX9" fmla="*/ 454361 w 3498574"/>
              <a:gd name="connsiteY9" fmla="*/ 102231 h 5009322"/>
              <a:gd name="connsiteX10" fmla="*/ 0 w 3498574"/>
              <a:gd name="connsiteY10" fmla="*/ 533873 h 5009322"/>
              <a:gd name="connsiteX0" fmla="*/ 0 w 3509263"/>
              <a:gd name="connsiteY0" fmla="*/ 538314 h 5009322"/>
              <a:gd name="connsiteX1" fmla="*/ 1952681 w 3509263"/>
              <a:gd name="connsiteY1" fmla="*/ 2497200 h 5009322"/>
              <a:gd name="connsiteX2" fmla="*/ 10689 w 3509263"/>
              <a:gd name="connsiteY2" fmla="*/ 4464089 h 5009322"/>
              <a:gd name="connsiteX3" fmla="*/ 430973 w 3509263"/>
              <a:gd name="connsiteY3" fmla="*/ 4907091 h 5009322"/>
              <a:gd name="connsiteX4" fmla="*/ 771743 w 3509263"/>
              <a:gd name="connsiteY4" fmla="*/ 5009322 h 5009322"/>
              <a:gd name="connsiteX5" fmla="*/ 1135231 w 3509263"/>
              <a:gd name="connsiteY5" fmla="*/ 4884373 h 5009322"/>
              <a:gd name="connsiteX6" fmla="*/ 3509263 w 3509263"/>
              <a:gd name="connsiteY6" fmla="*/ 2510340 h 5009322"/>
              <a:gd name="connsiteX7" fmla="*/ 1078436 w 3509263"/>
              <a:gd name="connsiteY7" fmla="*/ 90872 h 5009322"/>
              <a:gd name="connsiteX8" fmla="*/ 737666 w 3509263"/>
              <a:gd name="connsiteY8" fmla="*/ 0 h 5009322"/>
              <a:gd name="connsiteX9" fmla="*/ 465050 w 3509263"/>
              <a:gd name="connsiteY9" fmla="*/ 102231 h 5009322"/>
              <a:gd name="connsiteX10" fmla="*/ 0 w 3509263"/>
              <a:gd name="connsiteY10" fmla="*/ 538314 h 5009322"/>
              <a:gd name="connsiteX0" fmla="*/ 0 w 3509263"/>
              <a:gd name="connsiteY0" fmla="*/ 538314 h 5009322"/>
              <a:gd name="connsiteX1" fmla="*/ 1952681 w 3509263"/>
              <a:gd name="connsiteY1" fmla="*/ 2497200 h 5009322"/>
              <a:gd name="connsiteX2" fmla="*/ 10689 w 3509263"/>
              <a:gd name="connsiteY2" fmla="*/ 4464089 h 5009322"/>
              <a:gd name="connsiteX3" fmla="*/ 430973 w 3509263"/>
              <a:gd name="connsiteY3" fmla="*/ 4907091 h 5009322"/>
              <a:gd name="connsiteX4" fmla="*/ 771743 w 3509263"/>
              <a:gd name="connsiteY4" fmla="*/ 5009322 h 5009322"/>
              <a:gd name="connsiteX5" fmla="*/ 1135231 w 3509263"/>
              <a:gd name="connsiteY5" fmla="*/ 4884373 h 5009322"/>
              <a:gd name="connsiteX6" fmla="*/ 3509263 w 3509263"/>
              <a:gd name="connsiteY6" fmla="*/ 2510340 h 5009322"/>
              <a:gd name="connsiteX7" fmla="*/ 1078436 w 3509263"/>
              <a:gd name="connsiteY7" fmla="*/ 90872 h 5009322"/>
              <a:gd name="connsiteX8" fmla="*/ 737666 w 3509263"/>
              <a:gd name="connsiteY8" fmla="*/ 0 h 5009322"/>
              <a:gd name="connsiteX9" fmla="*/ 397553 w 3509263"/>
              <a:gd name="connsiteY9" fmla="*/ 157556 h 5009322"/>
              <a:gd name="connsiteX10" fmla="*/ 0 w 3509263"/>
              <a:gd name="connsiteY10" fmla="*/ 538314 h 5009322"/>
              <a:gd name="connsiteX0" fmla="*/ 0 w 3509263"/>
              <a:gd name="connsiteY0" fmla="*/ 865832 h 5336840"/>
              <a:gd name="connsiteX1" fmla="*/ 1952681 w 3509263"/>
              <a:gd name="connsiteY1" fmla="*/ 2824718 h 5336840"/>
              <a:gd name="connsiteX2" fmla="*/ 10689 w 3509263"/>
              <a:gd name="connsiteY2" fmla="*/ 4791607 h 5336840"/>
              <a:gd name="connsiteX3" fmla="*/ 430973 w 3509263"/>
              <a:gd name="connsiteY3" fmla="*/ 5234609 h 5336840"/>
              <a:gd name="connsiteX4" fmla="*/ 771743 w 3509263"/>
              <a:gd name="connsiteY4" fmla="*/ 5336840 h 5336840"/>
              <a:gd name="connsiteX5" fmla="*/ 1135231 w 3509263"/>
              <a:gd name="connsiteY5" fmla="*/ 5211891 h 5336840"/>
              <a:gd name="connsiteX6" fmla="*/ 3509263 w 3509263"/>
              <a:gd name="connsiteY6" fmla="*/ 2837858 h 5336840"/>
              <a:gd name="connsiteX7" fmla="*/ 1078436 w 3509263"/>
              <a:gd name="connsiteY7" fmla="*/ 418390 h 5336840"/>
              <a:gd name="connsiteX8" fmla="*/ 737666 w 3509263"/>
              <a:gd name="connsiteY8" fmla="*/ 327518 h 5336840"/>
              <a:gd name="connsiteX9" fmla="*/ 397553 w 3509263"/>
              <a:gd name="connsiteY9" fmla="*/ 485074 h 5336840"/>
              <a:gd name="connsiteX10" fmla="*/ 0 w 3509263"/>
              <a:gd name="connsiteY10" fmla="*/ 865832 h 5336840"/>
              <a:gd name="connsiteX0" fmla="*/ 0 w 3509263"/>
              <a:gd name="connsiteY0" fmla="*/ 549428 h 5020436"/>
              <a:gd name="connsiteX1" fmla="*/ 1952681 w 3509263"/>
              <a:gd name="connsiteY1" fmla="*/ 2508314 h 5020436"/>
              <a:gd name="connsiteX2" fmla="*/ 10689 w 3509263"/>
              <a:gd name="connsiteY2" fmla="*/ 4475203 h 5020436"/>
              <a:gd name="connsiteX3" fmla="*/ 430973 w 3509263"/>
              <a:gd name="connsiteY3" fmla="*/ 4918205 h 5020436"/>
              <a:gd name="connsiteX4" fmla="*/ 771743 w 3509263"/>
              <a:gd name="connsiteY4" fmla="*/ 5020436 h 5020436"/>
              <a:gd name="connsiteX5" fmla="*/ 1135231 w 3509263"/>
              <a:gd name="connsiteY5" fmla="*/ 4895487 h 5020436"/>
              <a:gd name="connsiteX6" fmla="*/ 3509263 w 3509263"/>
              <a:gd name="connsiteY6" fmla="*/ 2521454 h 5020436"/>
              <a:gd name="connsiteX7" fmla="*/ 1078436 w 3509263"/>
              <a:gd name="connsiteY7" fmla="*/ 101986 h 5020436"/>
              <a:gd name="connsiteX8" fmla="*/ 737666 w 3509263"/>
              <a:gd name="connsiteY8" fmla="*/ 11114 h 5020436"/>
              <a:gd name="connsiteX9" fmla="*/ 397553 w 3509263"/>
              <a:gd name="connsiteY9" fmla="*/ 168670 h 5020436"/>
              <a:gd name="connsiteX10" fmla="*/ 0 w 3509263"/>
              <a:gd name="connsiteY10" fmla="*/ 549428 h 5020436"/>
              <a:gd name="connsiteX0" fmla="*/ 0 w 3509263"/>
              <a:gd name="connsiteY0" fmla="*/ 549428 h 5020436"/>
              <a:gd name="connsiteX1" fmla="*/ 1952681 w 3509263"/>
              <a:gd name="connsiteY1" fmla="*/ 2508314 h 5020436"/>
              <a:gd name="connsiteX2" fmla="*/ 10689 w 3509263"/>
              <a:gd name="connsiteY2" fmla="*/ 4475203 h 5020436"/>
              <a:gd name="connsiteX3" fmla="*/ 430973 w 3509263"/>
              <a:gd name="connsiteY3" fmla="*/ 4918205 h 5020436"/>
              <a:gd name="connsiteX4" fmla="*/ 771743 w 3509263"/>
              <a:gd name="connsiteY4" fmla="*/ 5020436 h 5020436"/>
              <a:gd name="connsiteX5" fmla="*/ 1135231 w 3509263"/>
              <a:gd name="connsiteY5" fmla="*/ 4895487 h 5020436"/>
              <a:gd name="connsiteX6" fmla="*/ 3509263 w 3509263"/>
              <a:gd name="connsiteY6" fmla="*/ 2521454 h 5020436"/>
              <a:gd name="connsiteX7" fmla="*/ 1078436 w 3509263"/>
              <a:gd name="connsiteY7" fmla="*/ 101986 h 5020436"/>
              <a:gd name="connsiteX8" fmla="*/ 737666 w 3509263"/>
              <a:gd name="connsiteY8" fmla="*/ 11114 h 5020436"/>
              <a:gd name="connsiteX9" fmla="*/ 397553 w 3509263"/>
              <a:gd name="connsiteY9" fmla="*/ 168670 h 5020436"/>
              <a:gd name="connsiteX10" fmla="*/ 0 w 3509263"/>
              <a:gd name="connsiteY10" fmla="*/ 549428 h 5020436"/>
              <a:gd name="connsiteX0" fmla="*/ 0 w 3509263"/>
              <a:gd name="connsiteY0" fmla="*/ 542840 h 5013848"/>
              <a:gd name="connsiteX1" fmla="*/ 1952681 w 3509263"/>
              <a:gd name="connsiteY1" fmla="*/ 2501726 h 5013848"/>
              <a:gd name="connsiteX2" fmla="*/ 10689 w 3509263"/>
              <a:gd name="connsiteY2" fmla="*/ 4468615 h 5013848"/>
              <a:gd name="connsiteX3" fmla="*/ 430973 w 3509263"/>
              <a:gd name="connsiteY3" fmla="*/ 4911617 h 5013848"/>
              <a:gd name="connsiteX4" fmla="*/ 771743 w 3509263"/>
              <a:gd name="connsiteY4" fmla="*/ 5013848 h 5013848"/>
              <a:gd name="connsiteX5" fmla="*/ 1135231 w 3509263"/>
              <a:gd name="connsiteY5" fmla="*/ 4888899 h 5013848"/>
              <a:gd name="connsiteX6" fmla="*/ 3509263 w 3509263"/>
              <a:gd name="connsiteY6" fmla="*/ 2514866 h 5013848"/>
              <a:gd name="connsiteX7" fmla="*/ 1117296 w 3509263"/>
              <a:gd name="connsiteY7" fmla="*/ 134923 h 5013848"/>
              <a:gd name="connsiteX8" fmla="*/ 737666 w 3509263"/>
              <a:gd name="connsiteY8" fmla="*/ 4526 h 5013848"/>
              <a:gd name="connsiteX9" fmla="*/ 397553 w 3509263"/>
              <a:gd name="connsiteY9" fmla="*/ 162082 h 5013848"/>
              <a:gd name="connsiteX10" fmla="*/ 0 w 3509263"/>
              <a:gd name="connsiteY10" fmla="*/ 542840 h 5013848"/>
              <a:gd name="connsiteX0" fmla="*/ 0 w 3509263"/>
              <a:gd name="connsiteY0" fmla="*/ 526104 h 4997112"/>
              <a:gd name="connsiteX1" fmla="*/ 1952681 w 3509263"/>
              <a:gd name="connsiteY1" fmla="*/ 2484990 h 4997112"/>
              <a:gd name="connsiteX2" fmla="*/ 10689 w 3509263"/>
              <a:gd name="connsiteY2" fmla="*/ 4451879 h 4997112"/>
              <a:gd name="connsiteX3" fmla="*/ 430973 w 3509263"/>
              <a:gd name="connsiteY3" fmla="*/ 4894881 h 4997112"/>
              <a:gd name="connsiteX4" fmla="*/ 771743 w 3509263"/>
              <a:gd name="connsiteY4" fmla="*/ 4997112 h 4997112"/>
              <a:gd name="connsiteX5" fmla="*/ 1135231 w 3509263"/>
              <a:gd name="connsiteY5" fmla="*/ 4872163 h 4997112"/>
              <a:gd name="connsiteX6" fmla="*/ 3509263 w 3509263"/>
              <a:gd name="connsiteY6" fmla="*/ 2498130 h 4997112"/>
              <a:gd name="connsiteX7" fmla="*/ 1117296 w 3509263"/>
              <a:gd name="connsiteY7" fmla="*/ 118187 h 4997112"/>
              <a:gd name="connsiteX8" fmla="*/ 753426 w 3509263"/>
              <a:gd name="connsiteY8" fmla="*/ 4526 h 4997112"/>
              <a:gd name="connsiteX9" fmla="*/ 397553 w 3509263"/>
              <a:gd name="connsiteY9" fmla="*/ 145346 h 4997112"/>
              <a:gd name="connsiteX10" fmla="*/ 0 w 3509263"/>
              <a:gd name="connsiteY10" fmla="*/ 526104 h 4997112"/>
              <a:gd name="connsiteX0" fmla="*/ 0 w 3500203"/>
              <a:gd name="connsiteY0" fmla="*/ 531610 h 4997112"/>
              <a:gd name="connsiteX1" fmla="*/ 1943621 w 3500203"/>
              <a:gd name="connsiteY1" fmla="*/ 2484990 h 4997112"/>
              <a:gd name="connsiteX2" fmla="*/ 1629 w 3500203"/>
              <a:gd name="connsiteY2" fmla="*/ 4451879 h 4997112"/>
              <a:gd name="connsiteX3" fmla="*/ 421913 w 3500203"/>
              <a:gd name="connsiteY3" fmla="*/ 4894881 h 4997112"/>
              <a:gd name="connsiteX4" fmla="*/ 762683 w 3500203"/>
              <a:gd name="connsiteY4" fmla="*/ 4997112 h 4997112"/>
              <a:gd name="connsiteX5" fmla="*/ 1126171 w 3500203"/>
              <a:gd name="connsiteY5" fmla="*/ 4872163 h 4997112"/>
              <a:gd name="connsiteX6" fmla="*/ 3500203 w 3500203"/>
              <a:gd name="connsiteY6" fmla="*/ 2498130 h 4997112"/>
              <a:gd name="connsiteX7" fmla="*/ 1108236 w 3500203"/>
              <a:gd name="connsiteY7" fmla="*/ 118187 h 4997112"/>
              <a:gd name="connsiteX8" fmla="*/ 744366 w 3500203"/>
              <a:gd name="connsiteY8" fmla="*/ 4526 h 4997112"/>
              <a:gd name="connsiteX9" fmla="*/ 388493 w 3500203"/>
              <a:gd name="connsiteY9" fmla="*/ 145346 h 4997112"/>
              <a:gd name="connsiteX10" fmla="*/ 0 w 3500203"/>
              <a:gd name="connsiteY10" fmla="*/ 531610 h 4997112"/>
              <a:gd name="connsiteX0" fmla="*/ 0 w 3500203"/>
              <a:gd name="connsiteY0" fmla="*/ 531610 h 4997112"/>
              <a:gd name="connsiteX1" fmla="*/ 1943621 w 3500203"/>
              <a:gd name="connsiteY1" fmla="*/ 2484990 h 4997112"/>
              <a:gd name="connsiteX2" fmla="*/ 1629 w 3500203"/>
              <a:gd name="connsiteY2" fmla="*/ 4451879 h 4997112"/>
              <a:gd name="connsiteX3" fmla="*/ 421913 w 3500203"/>
              <a:gd name="connsiteY3" fmla="*/ 4894881 h 4997112"/>
              <a:gd name="connsiteX4" fmla="*/ 762683 w 3500203"/>
              <a:gd name="connsiteY4" fmla="*/ 4997112 h 4997112"/>
              <a:gd name="connsiteX5" fmla="*/ 1126171 w 3500203"/>
              <a:gd name="connsiteY5" fmla="*/ 4872163 h 4997112"/>
              <a:gd name="connsiteX6" fmla="*/ 3500203 w 3500203"/>
              <a:gd name="connsiteY6" fmla="*/ 2498130 h 4997112"/>
              <a:gd name="connsiteX7" fmla="*/ 1108236 w 3500203"/>
              <a:gd name="connsiteY7" fmla="*/ 118187 h 4997112"/>
              <a:gd name="connsiteX8" fmla="*/ 744366 w 3500203"/>
              <a:gd name="connsiteY8" fmla="*/ 4526 h 4997112"/>
              <a:gd name="connsiteX9" fmla="*/ 388493 w 3500203"/>
              <a:gd name="connsiteY9" fmla="*/ 145346 h 4997112"/>
              <a:gd name="connsiteX10" fmla="*/ 0 w 3500203"/>
              <a:gd name="connsiteY10" fmla="*/ 531610 h 4997112"/>
              <a:gd name="connsiteX0" fmla="*/ 0 w 3500203"/>
              <a:gd name="connsiteY0" fmla="*/ 531610 h 4997112"/>
              <a:gd name="connsiteX1" fmla="*/ 1943621 w 3500203"/>
              <a:gd name="connsiteY1" fmla="*/ 2484990 h 4997112"/>
              <a:gd name="connsiteX2" fmla="*/ 1629 w 3500203"/>
              <a:gd name="connsiteY2" fmla="*/ 4451879 h 4997112"/>
              <a:gd name="connsiteX3" fmla="*/ 421913 w 3500203"/>
              <a:gd name="connsiteY3" fmla="*/ 4894881 h 4997112"/>
              <a:gd name="connsiteX4" fmla="*/ 762683 w 3500203"/>
              <a:gd name="connsiteY4" fmla="*/ 4997112 h 4997112"/>
              <a:gd name="connsiteX5" fmla="*/ 1126171 w 3500203"/>
              <a:gd name="connsiteY5" fmla="*/ 4872163 h 4997112"/>
              <a:gd name="connsiteX6" fmla="*/ 3500203 w 3500203"/>
              <a:gd name="connsiteY6" fmla="*/ 2498130 h 4997112"/>
              <a:gd name="connsiteX7" fmla="*/ 1108236 w 3500203"/>
              <a:gd name="connsiteY7" fmla="*/ 118187 h 4997112"/>
              <a:gd name="connsiteX8" fmla="*/ 744366 w 3500203"/>
              <a:gd name="connsiteY8" fmla="*/ 4526 h 4997112"/>
              <a:gd name="connsiteX9" fmla="*/ 388493 w 3500203"/>
              <a:gd name="connsiteY9" fmla="*/ 145346 h 4997112"/>
              <a:gd name="connsiteX10" fmla="*/ 0 w 3500203"/>
              <a:gd name="connsiteY10" fmla="*/ 531610 h 4997112"/>
              <a:gd name="connsiteX0" fmla="*/ 0 w 3500203"/>
              <a:gd name="connsiteY0" fmla="*/ 531610 h 4997112"/>
              <a:gd name="connsiteX1" fmla="*/ 1943621 w 3500203"/>
              <a:gd name="connsiteY1" fmla="*/ 2484990 h 4997112"/>
              <a:gd name="connsiteX2" fmla="*/ 1629 w 3500203"/>
              <a:gd name="connsiteY2" fmla="*/ 4451879 h 4997112"/>
              <a:gd name="connsiteX3" fmla="*/ 421913 w 3500203"/>
              <a:gd name="connsiteY3" fmla="*/ 4894881 h 4997112"/>
              <a:gd name="connsiteX4" fmla="*/ 762683 w 3500203"/>
              <a:gd name="connsiteY4" fmla="*/ 4997112 h 4997112"/>
              <a:gd name="connsiteX5" fmla="*/ 1126171 w 3500203"/>
              <a:gd name="connsiteY5" fmla="*/ 4872163 h 4997112"/>
              <a:gd name="connsiteX6" fmla="*/ 3500203 w 3500203"/>
              <a:gd name="connsiteY6" fmla="*/ 2498130 h 4997112"/>
              <a:gd name="connsiteX7" fmla="*/ 1108236 w 3500203"/>
              <a:gd name="connsiteY7" fmla="*/ 118187 h 4997112"/>
              <a:gd name="connsiteX8" fmla="*/ 744366 w 3500203"/>
              <a:gd name="connsiteY8" fmla="*/ 4526 h 4997112"/>
              <a:gd name="connsiteX9" fmla="*/ 388493 w 3500203"/>
              <a:gd name="connsiteY9" fmla="*/ 145346 h 4997112"/>
              <a:gd name="connsiteX10" fmla="*/ 0 w 3500203"/>
              <a:gd name="connsiteY10" fmla="*/ 531610 h 4997112"/>
              <a:gd name="connsiteX0" fmla="*/ 0 w 3500203"/>
              <a:gd name="connsiteY0" fmla="*/ 531610 h 4997112"/>
              <a:gd name="connsiteX1" fmla="*/ 1943621 w 3500203"/>
              <a:gd name="connsiteY1" fmla="*/ 2484990 h 4997112"/>
              <a:gd name="connsiteX2" fmla="*/ 1629 w 3500203"/>
              <a:gd name="connsiteY2" fmla="*/ 4451879 h 4997112"/>
              <a:gd name="connsiteX3" fmla="*/ 421913 w 3500203"/>
              <a:gd name="connsiteY3" fmla="*/ 4894881 h 4997112"/>
              <a:gd name="connsiteX4" fmla="*/ 762683 w 3500203"/>
              <a:gd name="connsiteY4" fmla="*/ 4997112 h 4997112"/>
              <a:gd name="connsiteX5" fmla="*/ 1126171 w 3500203"/>
              <a:gd name="connsiteY5" fmla="*/ 4872163 h 4997112"/>
              <a:gd name="connsiteX6" fmla="*/ 3500203 w 3500203"/>
              <a:gd name="connsiteY6" fmla="*/ 2498130 h 4997112"/>
              <a:gd name="connsiteX7" fmla="*/ 1108236 w 3500203"/>
              <a:gd name="connsiteY7" fmla="*/ 118187 h 4997112"/>
              <a:gd name="connsiteX8" fmla="*/ 744366 w 3500203"/>
              <a:gd name="connsiteY8" fmla="*/ 4526 h 4997112"/>
              <a:gd name="connsiteX9" fmla="*/ 388493 w 3500203"/>
              <a:gd name="connsiteY9" fmla="*/ 145346 h 4997112"/>
              <a:gd name="connsiteX10" fmla="*/ 0 w 3500203"/>
              <a:gd name="connsiteY10" fmla="*/ 531610 h 4997112"/>
              <a:gd name="connsiteX0" fmla="*/ 0 w 3500203"/>
              <a:gd name="connsiteY0" fmla="*/ 531610 h 4997112"/>
              <a:gd name="connsiteX1" fmla="*/ 1964742 w 3500203"/>
              <a:gd name="connsiteY1" fmla="*/ 2502390 h 4997112"/>
              <a:gd name="connsiteX2" fmla="*/ 1629 w 3500203"/>
              <a:gd name="connsiteY2" fmla="*/ 4451879 h 4997112"/>
              <a:gd name="connsiteX3" fmla="*/ 421913 w 3500203"/>
              <a:gd name="connsiteY3" fmla="*/ 4894881 h 4997112"/>
              <a:gd name="connsiteX4" fmla="*/ 762683 w 3500203"/>
              <a:gd name="connsiteY4" fmla="*/ 4997112 h 4997112"/>
              <a:gd name="connsiteX5" fmla="*/ 1126171 w 3500203"/>
              <a:gd name="connsiteY5" fmla="*/ 4872163 h 4997112"/>
              <a:gd name="connsiteX6" fmla="*/ 3500203 w 3500203"/>
              <a:gd name="connsiteY6" fmla="*/ 2498130 h 4997112"/>
              <a:gd name="connsiteX7" fmla="*/ 1108236 w 3500203"/>
              <a:gd name="connsiteY7" fmla="*/ 118187 h 4997112"/>
              <a:gd name="connsiteX8" fmla="*/ 744366 w 3500203"/>
              <a:gd name="connsiteY8" fmla="*/ 4526 h 4997112"/>
              <a:gd name="connsiteX9" fmla="*/ 388493 w 3500203"/>
              <a:gd name="connsiteY9" fmla="*/ 145346 h 4997112"/>
              <a:gd name="connsiteX10" fmla="*/ 0 w 3500203"/>
              <a:gd name="connsiteY10" fmla="*/ 531610 h 4997112"/>
              <a:gd name="connsiteX0" fmla="*/ 5110 w 3505313"/>
              <a:gd name="connsiteY0" fmla="*/ 531610 h 4997112"/>
              <a:gd name="connsiteX1" fmla="*/ 1969852 w 3505313"/>
              <a:gd name="connsiteY1" fmla="*/ 2502390 h 4997112"/>
              <a:gd name="connsiteX2" fmla="*/ 0 w 3505313"/>
              <a:gd name="connsiteY2" fmla="*/ 4481321 h 4997112"/>
              <a:gd name="connsiteX3" fmla="*/ 427023 w 3505313"/>
              <a:gd name="connsiteY3" fmla="*/ 4894881 h 4997112"/>
              <a:gd name="connsiteX4" fmla="*/ 767793 w 3505313"/>
              <a:gd name="connsiteY4" fmla="*/ 4997112 h 4997112"/>
              <a:gd name="connsiteX5" fmla="*/ 1131281 w 3505313"/>
              <a:gd name="connsiteY5" fmla="*/ 4872163 h 4997112"/>
              <a:gd name="connsiteX6" fmla="*/ 3505313 w 3505313"/>
              <a:gd name="connsiteY6" fmla="*/ 2498130 h 4997112"/>
              <a:gd name="connsiteX7" fmla="*/ 1113346 w 3505313"/>
              <a:gd name="connsiteY7" fmla="*/ 118187 h 4997112"/>
              <a:gd name="connsiteX8" fmla="*/ 749476 w 3505313"/>
              <a:gd name="connsiteY8" fmla="*/ 4526 h 4997112"/>
              <a:gd name="connsiteX9" fmla="*/ 393603 w 3505313"/>
              <a:gd name="connsiteY9" fmla="*/ 145346 h 4997112"/>
              <a:gd name="connsiteX10" fmla="*/ 5110 w 3505313"/>
              <a:gd name="connsiteY10" fmla="*/ 531610 h 4997112"/>
              <a:gd name="connsiteX0" fmla="*/ 5110 w 3505313"/>
              <a:gd name="connsiteY0" fmla="*/ 531610 h 5288660"/>
              <a:gd name="connsiteX1" fmla="*/ 1969852 w 3505313"/>
              <a:gd name="connsiteY1" fmla="*/ 2502390 h 5288660"/>
              <a:gd name="connsiteX2" fmla="*/ 0 w 3505313"/>
              <a:gd name="connsiteY2" fmla="*/ 4481321 h 5288660"/>
              <a:gd name="connsiteX3" fmla="*/ 427023 w 3505313"/>
              <a:gd name="connsiteY3" fmla="*/ 4894881 h 5288660"/>
              <a:gd name="connsiteX4" fmla="*/ 767793 w 3505313"/>
              <a:gd name="connsiteY4" fmla="*/ 4997112 h 5288660"/>
              <a:gd name="connsiteX5" fmla="*/ 1131281 w 3505313"/>
              <a:gd name="connsiteY5" fmla="*/ 4872163 h 5288660"/>
              <a:gd name="connsiteX6" fmla="*/ 3505313 w 3505313"/>
              <a:gd name="connsiteY6" fmla="*/ 2498130 h 5288660"/>
              <a:gd name="connsiteX7" fmla="*/ 1113346 w 3505313"/>
              <a:gd name="connsiteY7" fmla="*/ 118187 h 5288660"/>
              <a:gd name="connsiteX8" fmla="*/ 749476 w 3505313"/>
              <a:gd name="connsiteY8" fmla="*/ 4526 h 5288660"/>
              <a:gd name="connsiteX9" fmla="*/ 393603 w 3505313"/>
              <a:gd name="connsiteY9" fmla="*/ 145346 h 5288660"/>
              <a:gd name="connsiteX10" fmla="*/ 5110 w 3505313"/>
              <a:gd name="connsiteY10" fmla="*/ 531610 h 5288660"/>
              <a:gd name="connsiteX0" fmla="*/ 5110 w 3505313"/>
              <a:gd name="connsiteY0" fmla="*/ 531610 h 5000898"/>
              <a:gd name="connsiteX1" fmla="*/ 1969852 w 3505313"/>
              <a:gd name="connsiteY1" fmla="*/ 2502390 h 5000898"/>
              <a:gd name="connsiteX2" fmla="*/ 0 w 3505313"/>
              <a:gd name="connsiteY2" fmla="*/ 4481321 h 5000898"/>
              <a:gd name="connsiteX3" fmla="*/ 427023 w 3505313"/>
              <a:gd name="connsiteY3" fmla="*/ 4894881 h 5000898"/>
              <a:gd name="connsiteX4" fmla="*/ 767793 w 3505313"/>
              <a:gd name="connsiteY4" fmla="*/ 4997112 h 5000898"/>
              <a:gd name="connsiteX5" fmla="*/ 1131281 w 3505313"/>
              <a:gd name="connsiteY5" fmla="*/ 4872163 h 5000898"/>
              <a:gd name="connsiteX6" fmla="*/ 3505313 w 3505313"/>
              <a:gd name="connsiteY6" fmla="*/ 2498130 h 5000898"/>
              <a:gd name="connsiteX7" fmla="*/ 1113346 w 3505313"/>
              <a:gd name="connsiteY7" fmla="*/ 118187 h 5000898"/>
              <a:gd name="connsiteX8" fmla="*/ 749476 w 3505313"/>
              <a:gd name="connsiteY8" fmla="*/ 4526 h 5000898"/>
              <a:gd name="connsiteX9" fmla="*/ 393603 w 3505313"/>
              <a:gd name="connsiteY9" fmla="*/ 145346 h 5000898"/>
              <a:gd name="connsiteX10" fmla="*/ 5110 w 3505313"/>
              <a:gd name="connsiteY10" fmla="*/ 531610 h 5000898"/>
              <a:gd name="connsiteX0" fmla="*/ 5110 w 3505313"/>
              <a:gd name="connsiteY0" fmla="*/ 531610 h 5007261"/>
              <a:gd name="connsiteX1" fmla="*/ 1969852 w 3505313"/>
              <a:gd name="connsiteY1" fmla="*/ 2502390 h 5007261"/>
              <a:gd name="connsiteX2" fmla="*/ 0 w 3505313"/>
              <a:gd name="connsiteY2" fmla="*/ 4481321 h 5007261"/>
              <a:gd name="connsiteX3" fmla="*/ 427023 w 3505313"/>
              <a:gd name="connsiteY3" fmla="*/ 4894881 h 5007261"/>
              <a:gd name="connsiteX4" fmla="*/ 787503 w 3505313"/>
              <a:gd name="connsiteY4" fmla="*/ 5003475 h 5007261"/>
              <a:gd name="connsiteX5" fmla="*/ 1131281 w 3505313"/>
              <a:gd name="connsiteY5" fmla="*/ 4872163 h 5007261"/>
              <a:gd name="connsiteX6" fmla="*/ 3505313 w 3505313"/>
              <a:gd name="connsiteY6" fmla="*/ 2498130 h 5007261"/>
              <a:gd name="connsiteX7" fmla="*/ 1113346 w 3505313"/>
              <a:gd name="connsiteY7" fmla="*/ 118187 h 5007261"/>
              <a:gd name="connsiteX8" fmla="*/ 749476 w 3505313"/>
              <a:gd name="connsiteY8" fmla="*/ 4526 h 5007261"/>
              <a:gd name="connsiteX9" fmla="*/ 393603 w 3505313"/>
              <a:gd name="connsiteY9" fmla="*/ 145346 h 5007261"/>
              <a:gd name="connsiteX10" fmla="*/ 5110 w 3505313"/>
              <a:gd name="connsiteY10" fmla="*/ 531610 h 5007261"/>
              <a:gd name="connsiteX0" fmla="*/ 5110 w 3505313"/>
              <a:gd name="connsiteY0" fmla="*/ 531610 h 5007261"/>
              <a:gd name="connsiteX1" fmla="*/ 1969852 w 3505313"/>
              <a:gd name="connsiteY1" fmla="*/ 2502390 h 5007261"/>
              <a:gd name="connsiteX2" fmla="*/ 0 w 3505313"/>
              <a:gd name="connsiteY2" fmla="*/ 4481321 h 5007261"/>
              <a:gd name="connsiteX3" fmla="*/ 427023 w 3505313"/>
              <a:gd name="connsiteY3" fmla="*/ 4894881 h 5007261"/>
              <a:gd name="connsiteX4" fmla="*/ 787503 w 3505313"/>
              <a:gd name="connsiteY4" fmla="*/ 5003475 h 5007261"/>
              <a:gd name="connsiteX5" fmla="*/ 1131281 w 3505313"/>
              <a:gd name="connsiteY5" fmla="*/ 4872163 h 5007261"/>
              <a:gd name="connsiteX6" fmla="*/ 3505313 w 3505313"/>
              <a:gd name="connsiteY6" fmla="*/ 2498130 h 5007261"/>
              <a:gd name="connsiteX7" fmla="*/ 1113346 w 3505313"/>
              <a:gd name="connsiteY7" fmla="*/ 118187 h 5007261"/>
              <a:gd name="connsiteX8" fmla="*/ 749476 w 3505313"/>
              <a:gd name="connsiteY8" fmla="*/ 4526 h 5007261"/>
              <a:gd name="connsiteX9" fmla="*/ 393603 w 3505313"/>
              <a:gd name="connsiteY9" fmla="*/ 145346 h 5007261"/>
              <a:gd name="connsiteX10" fmla="*/ 5110 w 3505313"/>
              <a:gd name="connsiteY10" fmla="*/ 531610 h 5007261"/>
              <a:gd name="connsiteX0" fmla="*/ 5110 w 3505313"/>
              <a:gd name="connsiteY0" fmla="*/ 531610 h 5007261"/>
              <a:gd name="connsiteX1" fmla="*/ 1969852 w 3505313"/>
              <a:gd name="connsiteY1" fmla="*/ 2502390 h 5007261"/>
              <a:gd name="connsiteX2" fmla="*/ 0 w 3505313"/>
              <a:gd name="connsiteY2" fmla="*/ 4481321 h 5007261"/>
              <a:gd name="connsiteX3" fmla="*/ 427023 w 3505313"/>
              <a:gd name="connsiteY3" fmla="*/ 4894881 h 5007261"/>
              <a:gd name="connsiteX4" fmla="*/ 787503 w 3505313"/>
              <a:gd name="connsiteY4" fmla="*/ 5003475 h 5007261"/>
              <a:gd name="connsiteX5" fmla="*/ 1131281 w 3505313"/>
              <a:gd name="connsiteY5" fmla="*/ 4872163 h 5007261"/>
              <a:gd name="connsiteX6" fmla="*/ 3505313 w 3505313"/>
              <a:gd name="connsiteY6" fmla="*/ 2498130 h 5007261"/>
              <a:gd name="connsiteX7" fmla="*/ 1113346 w 3505313"/>
              <a:gd name="connsiteY7" fmla="*/ 118187 h 5007261"/>
              <a:gd name="connsiteX8" fmla="*/ 749476 w 3505313"/>
              <a:gd name="connsiteY8" fmla="*/ 4526 h 5007261"/>
              <a:gd name="connsiteX9" fmla="*/ 393603 w 3505313"/>
              <a:gd name="connsiteY9" fmla="*/ 145346 h 5007261"/>
              <a:gd name="connsiteX10" fmla="*/ 5110 w 3505313"/>
              <a:gd name="connsiteY10" fmla="*/ 531610 h 5007261"/>
              <a:gd name="connsiteX0" fmla="*/ 5110 w 3505313"/>
              <a:gd name="connsiteY0" fmla="*/ 529652 h 5005303"/>
              <a:gd name="connsiteX1" fmla="*/ 1969852 w 3505313"/>
              <a:gd name="connsiteY1" fmla="*/ 2500432 h 5005303"/>
              <a:gd name="connsiteX2" fmla="*/ 0 w 3505313"/>
              <a:gd name="connsiteY2" fmla="*/ 4479363 h 5005303"/>
              <a:gd name="connsiteX3" fmla="*/ 427023 w 3505313"/>
              <a:gd name="connsiteY3" fmla="*/ 4892923 h 5005303"/>
              <a:gd name="connsiteX4" fmla="*/ 787503 w 3505313"/>
              <a:gd name="connsiteY4" fmla="*/ 5001517 h 5005303"/>
              <a:gd name="connsiteX5" fmla="*/ 1131281 w 3505313"/>
              <a:gd name="connsiteY5" fmla="*/ 4870205 h 5005303"/>
              <a:gd name="connsiteX6" fmla="*/ 3505313 w 3505313"/>
              <a:gd name="connsiteY6" fmla="*/ 2496172 h 5005303"/>
              <a:gd name="connsiteX7" fmla="*/ 1160106 w 3505313"/>
              <a:gd name="connsiteY7" fmla="*/ 158794 h 5005303"/>
              <a:gd name="connsiteX8" fmla="*/ 749476 w 3505313"/>
              <a:gd name="connsiteY8" fmla="*/ 2568 h 5005303"/>
              <a:gd name="connsiteX9" fmla="*/ 393603 w 3505313"/>
              <a:gd name="connsiteY9" fmla="*/ 143388 h 5005303"/>
              <a:gd name="connsiteX10" fmla="*/ 5110 w 3505313"/>
              <a:gd name="connsiteY10" fmla="*/ 529652 h 5005303"/>
              <a:gd name="connsiteX0" fmla="*/ 5110 w 3505313"/>
              <a:gd name="connsiteY0" fmla="*/ 532666 h 5008317"/>
              <a:gd name="connsiteX1" fmla="*/ 1969852 w 3505313"/>
              <a:gd name="connsiteY1" fmla="*/ 2503446 h 5008317"/>
              <a:gd name="connsiteX2" fmla="*/ 0 w 3505313"/>
              <a:gd name="connsiteY2" fmla="*/ 4482377 h 5008317"/>
              <a:gd name="connsiteX3" fmla="*/ 427023 w 3505313"/>
              <a:gd name="connsiteY3" fmla="*/ 4895937 h 5008317"/>
              <a:gd name="connsiteX4" fmla="*/ 787503 w 3505313"/>
              <a:gd name="connsiteY4" fmla="*/ 5004531 h 5008317"/>
              <a:gd name="connsiteX5" fmla="*/ 1131281 w 3505313"/>
              <a:gd name="connsiteY5" fmla="*/ 4873219 h 5008317"/>
              <a:gd name="connsiteX6" fmla="*/ 3505313 w 3505313"/>
              <a:gd name="connsiteY6" fmla="*/ 2499186 h 5008317"/>
              <a:gd name="connsiteX7" fmla="*/ 1160106 w 3505313"/>
              <a:gd name="connsiteY7" fmla="*/ 161808 h 5008317"/>
              <a:gd name="connsiteX8" fmla="*/ 796836 w 3505313"/>
              <a:gd name="connsiteY8" fmla="*/ 2568 h 5008317"/>
              <a:gd name="connsiteX9" fmla="*/ 393603 w 3505313"/>
              <a:gd name="connsiteY9" fmla="*/ 146402 h 5008317"/>
              <a:gd name="connsiteX10" fmla="*/ 5110 w 3505313"/>
              <a:gd name="connsiteY10" fmla="*/ 532666 h 5008317"/>
              <a:gd name="connsiteX0" fmla="*/ 5110 w 3505313"/>
              <a:gd name="connsiteY0" fmla="*/ 532416 h 5008067"/>
              <a:gd name="connsiteX1" fmla="*/ 1969852 w 3505313"/>
              <a:gd name="connsiteY1" fmla="*/ 2503196 h 5008067"/>
              <a:gd name="connsiteX2" fmla="*/ 0 w 3505313"/>
              <a:gd name="connsiteY2" fmla="*/ 4482127 h 5008067"/>
              <a:gd name="connsiteX3" fmla="*/ 427023 w 3505313"/>
              <a:gd name="connsiteY3" fmla="*/ 4895687 h 5008067"/>
              <a:gd name="connsiteX4" fmla="*/ 787503 w 3505313"/>
              <a:gd name="connsiteY4" fmla="*/ 5004281 h 5008067"/>
              <a:gd name="connsiteX5" fmla="*/ 1131281 w 3505313"/>
              <a:gd name="connsiteY5" fmla="*/ 4872969 h 5008067"/>
              <a:gd name="connsiteX6" fmla="*/ 3505313 w 3505313"/>
              <a:gd name="connsiteY6" fmla="*/ 2498936 h 5008067"/>
              <a:gd name="connsiteX7" fmla="*/ 1160106 w 3505313"/>
              <a:gd name="connsiteY7" fmla="*/ 161558 h 5008067"/>
              <a:gd name="connsiteX8" fmla="*/ 796836 w 3505313"/>
              <a:gd name="connsiteY8" fmla="*/ 2318 h 5008067"/>
              <a:gd name="connsiteX9" fmla="*/ 393603 w 3505313"/>
              <a:gd name="connsiteY9" fmla="*/ 146152 h 5008067"/>
              <a:gd name="connsiteX10" fmla="*/ 5110 w 3505313"/>
              <a:gd name="connsiteY10" fmla="*/ 532416 h 5008067"/>
              <a:gd name="connsiteX0" fmla="*/ 5110 w 3505313"/>
              <a:gd name="connsiteY0" fmla="*/ 532666 h 5008317"/>
              <a:gd name="connsiteX1" fmla="*/ 1969852 w 3505313"/>
              <a:gd name="connsiteY1" fmla="*/ 2503446 h 5008317"/>
              <a:gd name="connsiteX2" fmla="*/ 0 w 3505313"/>
              <a:gd name="connsiteY2" fmla="*/ 4482377 h 5008317"/>
              <a:gd name="connsiteX3" fmla="*/ 427023 w 3505313"/>
              <a:gd name="connsiteY3" fmla="*/ 4895937 h 5008317"/>
              <a:gd name="connsiteX4" fmla="*/ 787503 w 3505313"/>
              <a:gd name="connsiteY4" fmla="*/ 5004531 h 5008317"/>
              <a:gd name="connsiteX5" fmla="*/ 1131281 w 3505313"/>
              <a:gd name="connsiteY5" fmla="*/ 4873219 h 5008317"/>
              <a:gd name="connsiteX6" fmla="*/ 3505313 w 3505313"/>
              <a:gd name="connsiteY6" fmla="*/ 2499186 h 5008317"/>
              <a:gd name="connsiteX7" fmla="*/ 1160106 w 3505313"/>
              <a:gd name="connsiteY7" fmla="*/ 161808 h 5008317"/>
              <a:gd name="connsiteX8" fmla="*/ 796836 w 3505313"/>
              <a:gd name="connsiteY8" fmla="*/ 2568 h 5008317"/>
              <a:gd name="connsiteX9" fmla="*/ 393603 w 3505313"/>
              <a:gd name="connsiteY9" fmla="*/ 146402 h 5008317"/>
              <a:gd name="connsiteX10" fmla="*/ 5110 w 3505313"/>
              <a:gd name="connsiteY10" fmla="*/ 532666 h 5008317"/>
              <a:gd name="connsiteX0" fmla="*/ 5110 w 3505313"/>
              <a:gd name="connsiteY0" fmla="*/ 532666 h 5008317"/>
              <a:gd name="connsiteX1" fmla="*/ 1969852 w 3505313"/>
              <a:gd name="connsiteY1" fmla="*/ 2503446 h 5008317"/>
              <a:gd name="connsiteX2" fmla="*/ 0 w 3505313"/>
              <a:gd name="connsiteY2" fmla="*/ 4482377 h 5008317"/>
              <a:gd name="connsiteX3" fmla="*/ 427023 w 3505313"/>
              <a:gd name="connsiteY3" fmla="*/ 4895937 h 5008317"/>
              <a:gd name="connsiteX4" fmla="*/ 787503 w 3505313"/>
              <a:gd name="connsiteY4" fmla="*/ 5004531 h 5008317"/>
              <a:gd name="connsiteX5" fmla="*/ 1131281 w 3505313"/>
              <a:gd name="connsiteY5" fmla="*/ 4873219 h 5008317"/>
              <a:gd name="connsiteX6" fmla="*/ 3505313 w 3505313"/>
              <a:gd name="connsiteY6" fmla="*/ 2499186 h 5008317"/>
              <a:gd name="connsiteX7" fmla="*/ 1160106 w 3505313"/>
              <a:gd name="connsiteY7" fmla="*/ 161808 h 5008317"/>
              <a:gd name="connsiteX8" fmla="*/ 796836 w 3505313"/>
              <a:gd name="connsiteY8" fmla="*/ 2568 h 5008317"/>
              <a:gd name="connsiteX9" fmla="*/ 393603 w 3505313"/>
              <a:gd name="connsiteY9" fmla="*/ 146402 h 5008317"/>
              <a:gd name="connsiteX10" fmla="*/ 5110 w 3505313"/>
              <a:gd name="connsiteY10" fmla="*/ 532666 h 5008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505313" h="5008317">
                <a:moveTo>
                  <a:pt x="5110" y="532666"/>
                </a:moveTo>
                <a:lnTo>
                  <a:pt x="1969852" y="2503446"/>
                </a:lnTo>
                <a:lnTo>
                  <a:pt x="0" y="4482377"/>
                </a:lnTo>
                <a:lnTo>
                  <a:pt x="427023" y="4895937"/>
                </a:lnTo>
                <a:cubicBezTo>
                  <a:pt x="510281" y="4969426"/>
                  <a:pt x="670127" y="5008317"/>
                  <a:pt x="787503" y="5004531"/>
                </a:cubicBezTo>
                <a:cubicBezTo>
                  <a:pt x="904879" y="5000745"/>
                  <a:pt x="1004011" y="4978861"/>
                  <a:pt x="1131281" y="4873219"/>
                </a:cubicBezTo>
                <a:lnTo>
                  <a:pt x="3505313" y="2499186"/>
                </a:lnTo>
                <a:lnTo>
                  <a:pt x="1160106" y="161808"/>
                </a:lnTo>
                <a:cubicBezTo>
                  <a:pt x="1068649" y="89635"/>
                  <a:pt x="968345" y="5136"/>
                  <a:pt x="796836" y="2568"/>
                </a:cubicBezTo>
                <a:cubicBezTo>
                  <a:pt x="625327" y="0"/>
                  <a:pt x="475789" y="68559"/>
                  <a:pt x="393603" y="146402"/>
                </a:cubicBezTo>
                <a:lnTo>
                  <a:pt x="5110" y="532666"/>
                </a:lnTo>
                <a:close/>
              </a:path>
            </a:pathLst>
          </a:cu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2D81DB9E-BB98-E4CA-DB59-EC846E62D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207" y="2131348"/>
            <a:ext cx="5599881" cy="400110"/>
          </a:xfrm>
        </p:spPr>
        <p:txBody>
          <a:bodyPr/>
          <a:lstStyle/>
          <a:p>
            <a:r>
              <a:rPr lang="en-US"/>
              <a:t>Section divider heading</a:t>
            </a:r>
            <a:endParaRPr lang="en-AT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1E63839F-55C3-7668-9E56-4C05CD19F73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34207" y="2637706"/>
            <a:ext cx="5599881" cy="421013"/>
          </a:xfrm>
        </p:spPr>
        <p:txBody>
          <a:bodyPr/>
          <a:lstStyle/>
          <a:p>
            <a:r>
              <a:rPr lang="en-US" sz="2600"/>
              <a:t>Secondary heading</a:t>
            </a:r>
            <a:endParaRPr lang="en-GB" sz="2600"/>
          </a:p>
          <a:p>
            <a:endParaRPr lang="en-AT"/>
          </a:p>
        </p:txBody>
      </p:sp>
      <p:pic>
        <p:nvPicPr>
          <p:cNvPr id="14" name="Picture 13" descr="BlackLogo.png">
            <a:extLst>
              <a:ext uri="{FF2B5EF4-FFF2-40B4-BE49-F238E27FC236}">
                <a16:creationId xmlns:a16="http://schemas.microsoft.com/office/drawing/2014/main" id="{66177DF5-2F0A-8F0E-7292-EF4BDDB47C7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336947" y="261442"/>
            <a:ext cx="1326781" cy="334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94330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yout for Corporate/Business 0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Placeholder 5" descr="A person and person sitting at a table looking at a paper&#10;&#10;Description automatically generated with low confidence">
            <a:extLst>
              <a:ext uri="{FF2B5EF4-FFF2-40B4-BE49-F238E27FC236}">
                <a16:creationId xmlns:a16="http://schemas.microsoft.com/office/drawing/2014/main" id="{87CB11A7-3F02-03D0-D387-B7CF55381F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77" r="10" b="8977"/>
          <a:stretch/>
        </p:blipFill>
        <p:spPr bwMode="auto">
          <a:xfrm>
            <a:off x="2630153" y="-7960"/>
            <a:ext cx="12193906" cy="6861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C4CD280E-3064-C1B5-AE9C-14151F00951C}"/>
              </a:ext>
            </a:extLst>
          </p:cNvPr>
          <p:cNvSpPr/>
          <p:nvPr userDrawn="1"/>
        </p:nvSpPr>
        <p:spPr>
          <a:xfrm>
            <a:off x="0" y="-14180"/>
            <a:ext cx="5997764" cy="6875508"/>
          </a:xfrm>
          <a:custGeom>
            <a:avLst/>
            <a:gdLst>
              <a:gd name="connsiteX0" fmla="*/ 0 w 1134016"/>
              <a:gd name="connsiteY0" fmla="*/ 1408203 h 1410865"/>
              <a:gd name="connsiteX1" fmla="*/ 716080 w 1134016"/>
              <a:gd name="connsiteY1" fmla="*/ 1410865 h 1410865"/>
              <a:gd name="connsiteX2" fmla="*/ 1027535 w 1134016"/>
              <a:gd name="connsiteY2" fmla="*/ 1096747 h 1410865"/>
              <a:gd name="connsiteX3" fmla="*/ 1134016 w 1134016"/>
              <a:gd name="connsiteY3" fmla="*/ 894435 h 1410865"/>
              <a:gd name="connsiteX4" fmla="*/ 1128692 w 1134016"/>
              <a:gd name="connsiteY4" fmla="*/ 0 h 1410865"/>
              <a:gd name="connsiteX5" fmla="*/ 39930 w 1134016"/>
              <a:gd name="connsiteY5" fmla="*/ 0 h 1410865"/>
              <a:gd name="connsiteX6" fmla="*/ 0 w 1134016"/>
              <a:gd name="connsiteY6" fmla="*/ 1408203 h 1410865"/>
              <a:gd name="connsiteX0" fmla="*/ 0 w 5993513"/>
              <a:gd name="connsiteY0" fmla="*/ 1409125 h 1410865"/>
              <a:gd name="connsiteX1" fmla="*/ 5575577 w 5993513"/>
              <a:gd name="connsiteY1" fmla="*/ 1410865 h 1410865"/>
              <a:gd name="connsiteX2" fmla="*/ 5887032 w 5993513"/>
              <a:gd name="connsiteY2" fmla="*/ 1096747 h 1410865"/>
              <a:gd name="connsiteX3" fmla="*/ 5993513 w 5993513"/>
              <a:gd name="connsiteY3" fmla="*/ 894435 h 1410865"/>
              <a:gd name="connsiteX4" fmla="*/ 5988189 w 5993513"/>
              <a:gd name="connsiteY4" fmla="*/ 0 h 1410865"/>
              <a:gd name="connsiteX5" fmla="*/ 4899427 w 5993513"/>
              <a:gd name="connsiteY5" fmla="*/ 0 h 1410865"/>
              <a:gd name="connsiteX6" fmla="*/ 0 w 5993513"/>
              <a:gd name="connsiteY6" fmla="*/ 1409125 h 1410865"/>
              <a:gd name="connsiteX0" fmla="*/ 0 w 5993513"/>
              <a:gd name="connsiteY0" fmla="*/ 6859588 h 6861328"/>
              <a:gd name="connsiteX1" fmla="*/ 5575577 w 5993513"/>
              <a:gd name="connsiteY1" fmla="*/ 6861328 h 6861328"/>
              <a:gd name="connsiteX2" fmla="*/ 5887032 w 5993513"/>
              <a:gd name="connsiteY2" fmla="*/ 6547210 h 6861328"/>
              <a:gd name="connsiteX3" fmla="*/ 5993513 w 5993513"/>
              <a:gd name="connsiteY3" fmla="*/ 6344898 h 6861328"/>
              <a:gd name="connsiteX4" fmla="*/ 5988189 w 5993513"/>
              <a:gd name="connsiteY4" fmla="*/ 5450463 h 6861328"/>
              <a:gd name="connsiteX5" fmla="*/ 1 w 5993513"/>
              <a:gd name="connsiteY5" fmla="*/ 0 h 6861328"/>
              <a:gd name="connsiteX6" fmla="*/ 0 w 5993513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97764" h="6861328">
                <a:moveTo>
                  <a:pt x="0" y="6859588"/>
                </a:moveTo>
                <a:lnTo>
                  <a:pt x="5575577" y="6861328"/>
                </a:lnTo>
                <a:lnTo>
                  <a:pt x="5887032" y="6547210"/>
                </a:lnTo>
                <a:cubicBezTo>
                  <a:pt x="5953972" y="6480608"/>
                  <a:pt x="5993452" y="6394128"/>
                  <a:pt x="5993513" y="6344898"/>
                </a:cubicBezTo>
                <a:cubicBezTo>
                  <a:pt x="5991738" y="6046753"/>
                  <a:pt x="5997764" y="298145"/>
                  <a:pt x="5995989" y="0"/>
                </a:cubicBezTo>
                <a:lnTo>
                  <a:pt x="1" y="0"/>
                </a:lnTo>
                <a:cubicBezTo>
                  <a:pt x="1" y="2286529"/>
                  <a:pt x="0" y="4573059"/>
                  <a:pt x="0" y="6859588"/>
                </a:cubicBezTo>
                <a:close/>
              </a:path>
            </a:pathLst>
          </a:custGeom>
          <a:solidFill>
            <a:srgbClr val="225B45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GB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8A157507-8991-F774-215D-40CAEFB6F95C}"/>
              </a:ext>
            </a:extLst>
          </p:cNvPr>
          <p:cNvSpPr/>
          <p:nvPr userDrawn="1"/>
        </p:nvSpPr>
        <p:spPr>
          <a:xfrm>
            <a:off x="0" y="-7960"/>
            <a:ext cx="5260306" cy="6875508"/>
          </a:xfrm>
          <a:custGeom>
            <a:avLst/>
            <a:gdLst>
              <a:gd name="connsiteX0" fmla="*/ 0 w 1134016"/>
              <a:gd name="connsiteY0" fmla="*/ 1408203 h 1410865"/>
              <a:gd name="connsiteX1" fmla="*/ 716080 w 1134016"/>
              <a:gd name="connsiteY1" fmla="*/ 1410865 h 1410865"/>
              <a:gd name="connsiteX2" fmla="*/ 1027535 w 1134016"/>
              <a:gd name="connsiteY2" fmla="*/ 1096747 h 1410865"/>
              <a:gd name="connsiteX3" fmla="*/ 1134016 w 1134016"/>
              <a:gd name="connsiteY3" fmla="*/ 894435 h 1410865"/>
              <a:gd name="connsiteX4" fmla="*/ 1128692 w 1134016"/>
              <a:gd name="connsiteY4" fmla="*/ 0 h 1410865"/>
              <a:gd name="connsiteX5" fmla="*/ 39930 w 1134016"/>
              <a:gd name="connsiteY5" fmla="*/ 0 h 1410865"/>
              <a:gd name="connsiteX6" fmla="*/ 0 w 1134016"/>
              <a:gd name="connsiteY6" fmla="*/ 1408203 h 1410865"/>
              <a:gd name="connsiteX0" fmla="*/ 0 w 5993513"/>
              <a:gd name="connsiteY0" fmla="*/ 1409125 h 1410865"/>
              <a:gd name="connsiteX1" fmla="*/ 5575577 w 5993513"/>
              <a:gd name="connsiteY1" fmla="*/ 1410865 h 1410865"/>
              <a:gd name="connsiteX2" fmla="*/ 5887032 w 5993513"/>
              <a:gd name="connsiteY2" fmla="*/ 1096747 h 1410865"/>
              <a:gd name="connsiteX3" fmla="*/ 5993513 w 5993513"/>
              <a:gd name="connsiteY3" fmla="*/ 894435 h 1410865"/>
              <a:gd name="connsiteX4" fmla="*/ 5988189 w 5993513"/>
              <a:gd name="connsiteY4" fmla="*/ 0 h 1410865"/>
              <a:gd name="connsiteX5" fmla="*/ 4899427 w 5993513"/>
              <a:gd name="connsiteY5" fmla="*/ 0 h 1410865"/>
              <a:gd name="connsiteX6" fmla="*/ 0 w 5993513"/>
              <a:gd name="connsiteY6" fmla="*/ 1409125 h 1410865"/>
              <a:gd name="connsiteX0" fmla="*/ 0 w 5993513"/>
              <a:gd name="connsiteY0" fmla="*/ 6859588 h 6861328"/>
              <a:gd name="connsiteX1" fmla="*/ 5575577 w 5993513"/>
              <a:gd name="connsiteY1" fmla="*/ 6861328 h 6861328"/>
              <a:gd name="connsiteX2" fmla="*/ 5887032 w 5993513"/>
              <a:gd name="connsiteY2" fmla="*/ 6547210 h 6861328"/>
              <a:gd name="connsiteX3" fmla="*/ 5993513 w 5993513"/>
              <a:gd name="connsiteY3" fmla="*/ 6344898 h 6861328"/>
              <a:gd name="connsiteX4" fmla="*/ 5988189 w 5993513"/>
              <a:gd name="connsiteY4" fmla="*/ 5450463 h 6861328"/>
              <a:gd name="connsiteX5" fmla="*/ 1 w 5993513"/>
              <a:gd name="connsiteY5" fmla="*/ 0 h 6861328"/>
              <a:gd name="connsiteX6" fmla="*/ 0 w 5993513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737458 w 5997764"/>
              <a:gd name="connsiteY5" fmla="*/ 0 h 6861328"/>
              <a:gd name="connsiteX6" fmla="*/ 0 w 5997764"/>
              <a:gd name="connsiteY6" fmla="*/ 6859588 h 6861328"/>
              <a:gd name="connsiteX0" fmla="*/ 0 w 5260306"/>
              <a:gd name="connsiteY0" fmla="*/ 6859588 h 6861328"/>
              <a:gd name="connsiteX1" fmla="*/ 4838119 w 5260306"/>
              <a:gd name="connsiteY1" fmla="*/ 6861328 h 6861328"/>
              <a:gd name="connsiteX2" fmla="*/ 5149574 w 5260306"/>
              <a:gd name="connsiteY2" fmla="*/ 6547210 h 6861328"/>
              <a:gd name="connsiteX3" fmla="*/ 5256055 w 5260306"/>
              <a:gd name="connsiteY3" fmla="*/ 6344898 h 6861328"/>
              <a:gd name="connsiteX4" fmla="*/ 5258531 w 5260306"/>
              <a:gd name="connsiteY4" fmla="*/ 0 h 6861328"/>
              <a:gd name="connsiteX5" fmla="*/ 0 w 5260306"/>
              <a:gd name="connsiteY5" fmla="*/ 0 h 6861328"/>
              <a:gd name="connsiteX6" fmla="*/ 0 w 5260306"/>
              <a:gd name="connsiteY6" fmla="*/ 6859588 h 6861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60306" h="6861328">
                <a:moveTo>
                  <a:pt x="0" y="6859588"/>
                </a:moveTo>
                <a:lnTo>
                  <a:pt x="4838119" y="6861328"/>
                </a:lnTo>
                <a:lnTo>
                  <a:pt x="5149574" y="6547210"/>
                </a:lnTo>
                <a:cubicBezTo>
                  <a:pt x="5216514" y="6480608"/>
                  <a:pt x="5255994" y="6394128"/>
                  <a:pt x="5256055" y="6344898"/>
                </a:cubicBezTo>
                <a:cubicBezTo>
                  <a:pt x="5254280" y="6046753"/>
                  <a:pt x="5260306" y="298145"/>
                  <a:pt x="5258531" y="0"/>
                </a:cubicBezTo>
                <a:lnTo>
                  <a:pt x="0" y="0"/>
                </a:lnTo>
                <a:lnTo>
                  <a:pt x="0" y="6859588"/>
                </a:lnTo>
                <a:close/>
              </a:path>
            </a:pathLst>
          </a:custGeom>
          <a:solidFill>
            <a:schemeClr val="bg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GB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DC47439B-5BA6-1A7D-63FE-E9CFA5914718}"/>
              </a:ext>
            </a:extLst>
          </p:cNvPr>
          <p:cNvSpPr/>
          <p:nvPr userDrawn="1"/>
        </p:nvSpPr>
        <p:spPr>
          <a:xfrm>
            <a:off x="10758248" y="4982389"/>
            <a:ext cx="1009356" cy="1442147"/>
          </a:xfrm>
          <a:custGeom>
            <a:avLst/>
            <a:gdLst>
              <a:gd name="connsiteX0" fmla="*/ 0 w 3498574"/>
              <a:gd name="connsiteY0" fmla="*/ 533873 h 5009322"/>
              <a:gd name="connsiteX1" fmla="*/ 1965108 w 3498574"/>
              <a:gd name="connsiteY1" fmla="*/ 2498981 h 5009322"/>
              <a:gd name="connsiteX2" fmla="*/ 0 w 3498574"/>
              <a:gd name="connsiteY2" fmla="*/ 4464089 h 5009322"/>
              <a:gd name="connsiteX3" fmla="*/ 420284 w 3498574"/>
              <a:gd name="connsiteY3" fmla="*/ 4907091 h 5009322"/>
              <a:gd name="connsiteX4" fmla="*/ 761054 w 3498574"/>
              <a:gd name="connsiteY4" fmla="*/ 5009322 h 5009322"/>
              <a:gd name="connsiteX5" fmla="*/ 1124542 w 3498574"/>
              <a:gd name="connsiteY5" fmla="*/ 4884373 h 5009322"/>
              <a:gd name="connsiteX6" fmla="*/ 3498574 w 3498574"/>
              <a:gd name="connsiteY6" fmla="*/ 2510340 h 5009322"/>
              <a:gd name="connsiteX7" fmla="*/ 1067747 w 3498574"/>
              <a:gd name="connsiteY7" fmla="*/ 90872 h 5009322"/>
              <a:gd name="connsiteX8" fmla="*/ 726977 w 3498574"/>
              <a:gd name="connsiteY8" fmla="*/ 0 h 5009322"/>
              <a:gd name="connsiteX9" fmla="*/ 454361 w 3498574"/>
              <a:gd name="connsiteY9" fmla="*/ 102231 h 5009322"/>
              <a:gd name="connsiteX10" fmla="*/ 0 w 3498574"/>
              <a:gd name="connsiteY10" fmla="*/ 533873 h 5009322"/>
              <a:gd name="connsiteX0" fmla="*/ 0 w 3498574"/>
              <a:gd name="connsiteY0" fmla="*/ 533873 h 5009322"/>
              <a:gd name="connsiteX1" fmla="*/ 1953550 w 3498574"/>
              <a:gd name="connsiteY1" fmla="*/ 2482688 h 5009322"/>
              <a:gd name="connsiteX2" fmla="*/ 0 w 3498574"/>
              <a:gd name="connsiteY2" fmla="*/ 4464089 h 5009322"/>
              <a:gd name="connsiteX3" fmla="*/ 420284 w 3498574"/>
              <a:gd name="connsiteY3" fmla="*/ 4907091 h 5009322"/>
              <a:gd name="connsiteX4" fmla="*/ 761054 w 3498574"/>
              <a:gd name="connsiteY4" fmla="*/ 5009322 h 5009322"/>
              <a:gd name="connsiteX5" fmla="*/ 1124542 w 3498574"/>
              <a:gd name="connsiteY5" fmla="*/ 4884373 h 5009322"/>
              <a:gd name="connsiteX6" fmla="*/ 3498574 w 3498574"/>
              <a:gd name="connsiteY6" fmla="*/ 2510340 h 5009322"/>
              <a:gd name="connsiteX7" fmla="*/ 1067747 w 3498574"/>
              <a:gd name="connsiteY7" fmla="*/ 90872 h 5009322"/>
              <a:gd name="connsiteX8" fmla="*/ 726977 w 3498574"/>
              <a:gd name="connsiteY8" fmla="*/ 0 h 5009322"/>
              <a:gd name="connsiteX9" fmla="*/ 454361 w 3498574"/>
              <a:gd name="connsiteY9" fmla="*/ 102231 h 5009322"/>
              <a:gd name="connsiteX10" fmla="*/ 0 w 3498574"/>
              <a:gd name="connsiteY10" fmla="*/ 533873 h 5009322"/>
              <a:gd name="connsiteX0" fmla="*/ 0 w 3498574"/>
              <a:gd name="connsiteY0" fmla="*/ 533873 h 5009322"/>
              <a:gd name="connsiteX1" fmla="*/ 1941992 w 3498574"/>
              <a:gd name="connsiteY1" fmla="*/ 2497200 h 5009322"/>
              <a:gd name="connsiteX2" fmla="*/ 0 w 3498574"/>
              <a:gd name="connsiteY2" fmla="*/ 4464089 h 5009322"/>
              <a:gd name="connsiteX3" fmla="*/ 420284 w 3498574"/>
              <a:gd name="connsiteY3" fmla="*/ 4907091 h 5009322"/>
              <a:gd name="connsiteX4" fmla="*/ 761054 w 3498574"/>
              <a:gd name="connsiteY4" fmla="*/ 5009322 h 5009322"/>
              <a:gd name="connsiteX5" fmla="*/ 1124542 w 3498574"/>
              <a:gd name="connsiteY5" fmla="*/ 4884373 h 5009322"/>
              <a:gd name="connsiteX6" fmla="*/ 3498574 w 3498574"/>
              <a:gd name="connsiteY6" fmla="*/ 2510340 h 5009322"/>
              <a:gd name="connsiteX7" fmla="*/ 1067747 w 3498574"/>
              <a:gd name="connsiteY7" fmla="*/ 90872 h 5009322"/>
              <a:gd name="connsiteX8" fmla="*/ 726977 w 3498574"/>
              <a:gd name="connsiteY8" fmla="*/ 0 h 5009322"/>
              <a:gd name="connsiteX9" fmla="*/ 454361 w 3498574"/>
              <a:gd name="connsiteY9" fmla="*/ 102231 h 5009322"/>
              <a:gd name="connsiteX10" fmla="*/ 0 w 3498574"/>
              <a:gd name="connsiteY10" fmla="*/ 533873 h 5009322"/>
              <a:gd name="connsiteX0" fmla="*/ 0 w 3509263"/>
              <a:gd name="connsiteY0" fmla="*/ 538314 h 5009322"/>
              <a:gd name="connsiteX1" fmla="*/ 1952681 w 3509263"/>
              <a:gd name="connsiteY1" fmla="*/ 2497200 h 5009322"/>
              <a:gd name="connsiteX2" fmla="*/ 10689 w 3509263"/>
              <a:gd name="connsiteY2" fmla="*/ 4464089 h 5009322"/>
              <a:gd name="connsiteX3" fmla="*/ 430973 w 3509263"/>
              <a:gd name="connsiteY3" fmla="*/ 4907091 h 5009322"/>
              <a:gd name="connsiteX4" fmla="*/ 771743 w 3509263"/>
              <a:gd name="connsiteY4" fmla="*/ 5009322 h 5009322"/>
              <a:gd name="connsiteX5" fmla="*/ 1135231 w 3509263"/>
              <a:gd name="connsiteY5" fmla="*/ 4884373 h 5009322"/>
              <a:gd name="connsiteX6" fmla="*/ 3509263 w 3509263"/>
              <a:gd name="connsiteY6" fmla="*/ 2510340 h 5009322"/>
              <a:gd name="connsiteX7" fmla="*/ 1078436 w 3509263"/>
              <a:gd name="connsiteY7" fmla="*/ 90872 h 5009322"/>
              <a:gd name="connsiteX8" fmla="*/ 737666 w 3509263"/>
              <a:gd name="connsiteY8" fmla="*/ 0 h 5009322"/>
              <a:gd name="connsiteX9" fmla="*/ 465050 w 3509263"/>
              <a:gd name="connsiteY9" fmla="*/ 102231 h 5009322"/>
              <a:gd name="connsiteX10" fmla="*/ 0 w 3509263"/>
              <a:gd name="connsiteY10" fmla="*/ 538314 h 5009322"/>
              <a:gd name="connsiteX0" fmla="*/ 0 w 3509263"/>
              <a:gd name="connsiteY0" fmla="*/ 538314 h 5009322"/>
              <a:gd name="connsiteX1" fmla="*/ 1952681 w 3509263"/>
              <a:gd name="connsiteY1" fmla="*/ 2497200 h 5009322"/>
              <a:gd name="connsiteX2" fmla="*/ 10689 w 3509263"/>
              <a:gd name="connsiteY2" fmla="*/ 4464089 h 5009322"/>
              <a:gd name="connsiteX3" fmla="*/ 430973 w 3509263"/>
              <a:gd name="connsiteY3" fmla="*/ 4907091 h 5009322"/>
              <a:gd name="connsiteX4" fmla="*/ 771743 w 3509263"/>
              <a:gd name="connsiteY4" fmla="*/ 5009322 h 5009322"/>
              <a:gd name="connsiteX5" fmla="*/ 1135231 w 3509263"/>
              <a:gd name="connsiteY5" fmla="*/ 4884373 h 5009322"/>
              <a:gd name="connsiteX6" fmla="*/ 3509263 w 3509263"/>
              <a:gd name="connsiteY6" fmla="*/ 2510340 h 5009322"/>
              <a:gd name="connsiteX7" fmla="*/ 1078436 w 3509263"/>
              <a:gd name="connsiteY7" fmla="*/ 90872 h 5009322"/>
              <a:gd name="connsiteX8" fmla="*/ 737666 w 3509263"/>
              <a:gd name="connsiteY8" fmla="*/ 0 h 5009322"/>
              <a:gd name="connsiteX9" fmla="*/ 397553 w 3509263"/>
              <a:gd name="connsiteY9" fmla="*/ 157556 h 5009322"/>
              <a:gd name="connsiteX10" fmla="*/ 0 w 3509263"/>
              <a:gd name="connsiteY10" fmla="*/ 538314 h 5009322"/>
              <a:gd name="connsiteX0" fmla="*/ 0 w 3509263"/>
              <a:gd name="connsiteY0" fmla="*/ 865832 h 5336840"/>
              <a:gd name="connsiteX1" fmla="*/ 1952681 w 3509263"/>
              <a:gd name="connsiteY1" fmla="*/ 2824718 h 5336840"/>
              <a:gd name="connsiteX2" fmla="*/ 10689 w 3509263"/>
              <a:gd name="connsiteY2" fmla="*/ 4791607 h 5336840"/>
              <a:gd name="connsiteX3" fmla="*/ 430973 w 3509263"/>
              <a:gd name="connsiteY3" fmla="*/ 5234609 h 5336840"/>
              <a:gd name="connsiteX4" fmla="*/ 771743 w 3509263"/>
              <a:gd name="connsiteY4" fmla="*/ 5336840 h 5336840"/>
              <a:gd name="connsiteX5" fmla="*/ 1135231 w 3509263"/>
              <a:gd name="connsiteY5" fmla="*/ 5211891 h 5336840"/>
              <a:gd name="connsiteX6" fmla="*/ 3509263 w 3509263"/>
              <a:gd name="connsiteY6" fmla="*/ 2837858 h 5336840"/>
              <a:gd name="connsiteX7" fmla="*/ 1078436 w 3509263"/>
              <a:gd name="connsiteY7" fmla="*/ 418390 h 5336840"/>
              <a:gd name="connsiteX8" fmla="*/ 737666 w 3509263"/>
              <a:gd name="connsiteY8" fmla="*/ 327518 h 5336840"/>
              <a:gd name="connsiteX9" fmla="*/ 397553 w 3509263"/>
              <a:gd name="connsiteY9" fmla="*/ 485074 h 5336840"/>
              <a:gd name="connsiteX10" fmla="*/ 0 w 3509263"/>
              <a:gd name="connsiteY10" fmla="*/ 865832 h 5336840"/>
              <a:gd name="connsiteX0" fmla="*/ 0 w 3509263"/>
              <a:gd name="connsiteY0" fmla="*/ 549428 h 5020436"/>
              <a:gd name="connsiteX1" fmla="*/ 1952681 w 3509263"/>
              <a:gd name="connsiteY1" fmla="*/ 2508314 h 5020436"/>
              <a:gd name="connsiteX2" fmla="*/ 10689 w 3509263"/>
              <a:gd name="connsiteY2" fmla="*/ 4475203 h 5020436"/>
              <a:gd name="connsiteX3" fmla="*/ 430973 w 3509263"/>
              <a:gd name="connsiteY3" fmla="*/ 4918205 h 5020436"/>
              <a:gd name="connsiteX4" fmla="*/ 771743 w 3509263"/>
              <a:gd name="connsiteY4" fmla="*/ 5020436 h 5020436"/>
              <a:gd name="connsiteX5" fmla="*/ 1135231 w 3509263"/>
              <a:gd name="connsiteY5" fmla="*/ 4895487 h 5020436"/>
              <a:gd name="connsiteX6" fmla="*/ 3509263 w 3509263"/>
              <a:gd name="connsiteY6" fmla="*/ 2521454 h 5020436"/>
              <a:gd name="connsiteX7" fmla="*/ 1078436 w 3509263"/>
              <a:gd name="connsiteY7" fmla="*/ 101986 h 5020436"/>
              <a:gd name="connsiteX8" fmla="*/ 737666 w 3509263"/>
              <a:gd name="connsiteY8" fmla="*/ 11114 h 5020436"/>
              <a:gd name="connsiteX9" fmla="*/ 397553 w 3509263"/>
              <a:gd name="connsiteY9" fmla="*/ 168670 h 5020436"/>
              <a:gd name="connsiteX10" fmla="*/ 0 w 3509263"/>
              <a:gd name="connsiteY10" fmla="*/ 549428 h 5020436"/>
              <a:gd name="connsiteX0" fmla="*/ 0 w 3509263"/>
              <a:gd name="connsiteY0" fmla="*/ 549428 h 5020436"/>
              <a:gd name="connsiteX1" fmla="*/ 1952681 w 3509263"/>
              <a:gd name="connsiteY1" fmla="*/ 2508314 h 5020436"/>
              <a:gd name="connsiteX2" fmla="*/ 10689 w 3509263"/>
              <a:gd name="connsiteY2" fmla="*/ 4475203 h 5020436"/>
              <a:gd name="connsiteX3" fmla="*/ 430973 w 3509263"/>
              <a:gd name="connsiteY3" fmla="*/ 4918205 h 5020436"/>
              <a:gd name="connsiteX4" fmla="*/ 771743 w 3509263"/>
              <a:gd name="connsiteY4" fmla="*/ 5020436 h 5020436"/>
              <a:gd name="connsiteX5" fmla="*/ 1135231 w 3509263"/>
              <a:gd name="connsiteY5" fmla="*/ 4895487 h 5020436"/>
              <a:gd name="connsiteX6" fmla="*/ 3509263 w 3509263"/>
              <a:gd name="connsiteY6" fmla="*/ 2521454 h 5020436"/>
              <a:gd name="connsiteX7" fmla="*/ 1078436 w 3509263"/>
              <a:gd name="connsiteY7" fmla="*/ 101986 h 5020436"/>
              <a:gd name="connsiteX8" fmla="*/ 737666 w 3509263"/>
              <a:gd name="connsiteY8" fmla="*/ 11114 h 5020436"/>
              <a:gd name="connsiteX9" fmla="*/ 397553 w 3509263"/>
              <a:gd name="connsiteY9" fmla="*/ 168670 h 5020436"/>
              <a:gd name="connsiteX10" fmla="*/ 0 w 3509263"/>
              <a:gd name="connsiteY10" fmla="*/ 549428 h 5020436"/>
              <a:gd name="connsiteX0" fmla="*/ 0 w 3509263"/>
              <a:gd name="connsiteY0" fmla="*/ 542840 h 5013848"/>
              <a:gd name="connsiteX1" fmla="*/ 1952681 w 3509263"/>
              <a:gd name="connsiteY1" fmla="*/ 2501726 h 5013848"/>
              <a:gd name="connsiteX2" fmla="*/ 10689 w 3509263"/>
              <a:gd name="connsiteY2" fmla="*/ 4468615 h 5013848"/>
              <a:gd name="connsiteX3" fmla="*/ 430973 w 3509263"/>
              <a:gd name="connsiteY3" fmla="*/ 4911617 h 5013848"/>
              <a:gd name="connsiteX4" fmla="*/ 771743 w 3509263"/>
              <a:gd name="connsiteY4" fmla="*/ 5013848 h 5013848"/>
              <a:gd name="connsiteX5" fmla="*/ 1135231 w 3509263"/>
              <a:gd name="connsiteY5" fmla="*/ 4888899 h 5013848"/>
              <a:gd name="connsiteX6" fmla="*/ 3509263 w 3509263"/>
              <a:gd name="connsiteY6" fmla="*/ 2514866 h 5013848"/>
              <a:gd name="connsiteX7" fmla="*/ 1117296 w 3509263"/>
              <a:gd name="connsiteY7" fmla="*/ 134923 h 5013848"/>
              <a:gd name="connsiteX8" fmla="*/ 737666 w 3509263"/>
              <a:gd name="connsiteY8" fmla="*/ 4526 h 5013848"/>
              <a:gd name="connsiteX9" fmla="*/ 397553 w 3509263"/>
              <a:gd name="connsiteY9" fmla="*/ 162082 h 5013848"/>
              <a:gd name="connsiteX10" fmla="*/ 0 w 3509263"/>
              <a:gd name="connsiteY10" fmla="*/ 542840 h 5013848"/>
              <a:gd name="connsiteX0" fmla="*/ 0 w 3509263"/>
              <a:gd name="connsiteY0" fmla="*/ 526104 h 4997112"/>
              <a:gd name="connsiteX1" fmla="*/ 1952681 w 3509263"/>
              <a:gd name="connsiteY1" fmla="*/ 2484990 h 4997112"/>
              <a:gd name="connsiteX2" fmla="*/ 10689 w 3509263"/>
              <a:gd name="connsiteY2" fmla="*/ 4451879 h 4997112"/>
              <a:gd name="connsiteX3" fmla="*/ 430973 w 3509263"/>
              <a:gd name="connsiteY3" fmla="*/ 4894881 h 4997112"/>
              <a:gd name="connsiteX4" fmla="*/ 771743 w 3509263"/>
              <a:gd name="connsiteY4" fmla="*/ 4997112 h 4997112"/>
              <a:gd name="connsiteX5" fmla="*/ 1135231 w 3509263"/>
              <a:gd name="connsiteY5" fmla="*/ 4872163 h 4997112"/>
              <a:gd name="connsiteX6" fmla="*/ 3509263 w 3509263"/>
              <a:gd name="connsiteY6" fmla="*/ 2498130 h 4997112"/>
              <a:gd name="connsiteX7" fmla="*/ 1117296 w 3509263"/>
              <a:gd name="connsiteY7" fmla="*/ 118187 h 4997112"/>
              <a:gd name="connsiteX8" fmla="*/ 753426 w 3509263"/>
              <a:gd name="connsiteY8" fmla="*/ 4526 h 4997112"/>
              <a:gd name="connsiteX9" fmla="*/ 397553 w 3509263"/>
              <a:gd name="connsiteY9" fmla="*/ 145346 h 4997112"/>
              <a:gd name="connsiteX10" fmla="*/ 0 w 3509263"/>
              <a:gd name="connsiteY10" fmla="*/ 526104 h 4997112"/>
              <a:gd name="connsiteX0" fmla="*/ 0 w 3500203"/>
              <a:gd name="connsiteY0" fmla="*/ 531610 h 4997112"/>
              <a:gd name="connsiteX1" fmla="*/ 1943621 w 3500203"/>
              <a:gd name="connsiteY1" fmla="*/ 2484990 h 4997112"/>
              <a:gd name="connsiteX2" fmla="*/ 1629 w 3500203"/>
              <a:gd name="connsiteY2" fmla="*/ 4451879 h 4997112"/>
              <a:gd name="connsiteX3" fmla="*/ 421913 w 3500203"/>
              <a:gd name="connsiteY3" fmla="*/ 4894881 h 4997112"/>
              <a:gd name="connsiteX4" fmla="*/ 762683 w 3500203"/>
              <a:gd name="connsiteY4" fmla="*/ 4997112 h 4997112"/>
              <a:gd name="connsiteX5" fmla="*/ 1126171 w 3500203"/>
              <a:gd name="connsiteY5" fmla="*/ 4872163 h 4997112"/>
              <a:gd name="connsiteX6" fmla="*/ 3500203 w 3500203"/>
              <a:gd name="connsiteY6" fmla="*/ 2498130 h 4997112"/>
              <a:gd name="connsiteX7" fmla="*/ 1108236 w 3500203"/>
              <a:gd name="connsiteY7" fmla="*/ 118187 h 4997112"/>
              <a:gd name="connsiteX8" fmla="*/ 744366 w 3500203"/>
              <a:gd name="connsiteY8" fmla="*/ 4526 h 4997112"/>
              <a:gd name="connsiteX9" fmla="*/ 388493 w 3500203"/>
              <a:gd name="connsiteY9" fmla="*/ 145346 h 4997112"/>
              <a:gd name="connsiteX10" fmla="*/ 0 w 3500203"/>
              <a:gd name="connsiteY10" fmla="*/ 531610 h 4997112"/>
              <a:gd name="connsiteX0" fmla="*/ 0 w 3500203"/>
              <a:gd name="connsiteY0" fmla="*/ 531610 h 4997112"/>
              <a:gd name="connsiteX1" fmla="*/ 1943621 w 3500203"/>
              <a:gd name="connsiteY1" fmla="*/ 2484990 h 4997112"/>
              <a:gd name="connsiteX2" fmla="*/ 1629 w 3500203"/>
              <a:gd name="connsiteY2" fmla="*/ 4451879 h 4997112"/>
              <a:gd name="connsiteX3" fmla="*/ 421913 w 3500203"/>
              <a:gd name="connsiteY3" fmla="*/ 4894881 h 4997112"/>
              <a:gd name="connsiteX4" fmla="*/ 762683 w 3500203"/>
              <a:gd name="connsiteY4" fmla="*/ 4997112 h 4997112"/>
              <a:gd name="connsiteX5" fmla="*/ 1126171 w 3500203"/>
              <a:gd name="connsiteY5" fmla="*/ 4872163 h 4997112"/>
              <a:gd name="connsiteX6" fmla="*/ 3500203 w 3500203"/>
              <a:gd name="connsiteY6" fmla="*/ 2498130 h 4997112"/>
              <a:gd name="connsiteX7" fmla="*/ 1108236 w 3500203"/>
              <a:gd name="connsiteY7" fmla="*/ 118187 h 4997112"/>
              <a:gd name="connsiteX8" fmla="*/ 744366 w 3500203"/>
              <a:gd name="connsiteY8" fmla="*/ 4526 h 4997112"/>
              <a:gd name="connsiteX9" fmla="*/ 388493 w 3500203"/>
              <a:gd name="connsiteY9" fmla="*/ 145346 h 4997112"/>
              <a:gd name="connsiteX10" fmla="*/ 0 w 3500203"/>
              <a:gd name="connsiteY10" fmla="*/ 531610 h 4997112"/>
              <a:gd name="connsiteX0" fmla="*/ 0 w 3500203"/>
              <a:gd name="connsiteY0" fmla="*/ 531610 h 4997112"/>
              <a:gd name="connsiteX1" fmla="*/ 1943621 w 3500203"/>
              <a:gd name="connsiteY1" fmla="*/ 2484990 h 4997112"/>
              <a:gd name="connsiteX2" fmla="*/ 1629 w 3500203"/>
              <a:gd name="connsiteY2" fmla="*/ 4451879 h 4997112"/>
              <a:gd name="connsiteX3" fmla="*/ 421913 w 3500203"/>
              <a:gd name="connsiteY3" fmla="*/ 4894881 h 4997112"/>
              <a:gd name="connsiteX4" fmla="*/ 762683 w 3500203"/>
              <a:gd name="connsiteY4" fmla="*/ 4997112 h 4997112"/>
              <a:gd name="connsiteX5" fmla="*/ 1126171 w 3500203"/>
              <a:gd name="connsiteY5" fmla="*/ 4872163 h 4997112"/>
              <a:gd name="connsiteX6" fmla="*/ 3500203 w 3500203"/>
              <a:gd name="connsiteY6" fmla="*/ 2498130 h 4997112"/>
              <a:gd name="connsiteX7" fmla="*/ 1108236 w 3500203"/>
              <a:gd name="connsiteY7" fmla="*/ 118187 h 4997112"/>
              <a:gd name="connsiteX8" fmla="*/ 744366 w 3500203"/>
              <a:gd name="connsiteY8" fmla="*/ 4526 h 4997112"/>
              <a:gd name="connsiteX9" fmla="*/ 388493 w 3500203"/>
              <a:gd name="connsiteY9" fmla="*/ 145346 h 4997112"/>
              <a:gd name="connsiteX10" fmla="*/ 0 w 3500203"/>
              <a:gd name="connsiteY10" fmla="*/ 531610 h 4997112"/>
              <a:gd name="connsiteX0" fmla="*/ 0 w 3500203"/>
              <a:gd name="connsiteY0" fmla="*/ 531610 h 4997112"/>
              <a:gd name="connsiteX1" fmla="*/ 1943621 w 3500203"/>
              <a:gd name="connsiteY1" fmla="*/ 2484990 h 4997112"/>
              <a:gd name="connsiteX2" fmla="*/ 1629 w 3500203"/>
              <a:gd name="connsiteY2" fmla="*/ 4451879 h 4997112"/>
              <a:gd name="connsiteX3" fmla="*/ 421913 w 3500203"/>
              <a:gd name="connsiteY3" fmla="*/ 4894881 h 4997112"/>
              <a:gd name="connsiteX4" fmla="*/ 762683 w 3500203"/>
              <a:gd name="connsiteY4" fmla="*/ 4997112 h 4997112"/>
              <a:gd name="connsiteX5" fmla="*/ 1126171 w 3500203"/>
              <a:gd name="connsiteY5" fmla="*/ 4872163 h 4997112"/>
              <a:gd name="connsiteX6" fmla="*/ 3500203 w 3500203"/>
              <a:gd name="connsiteY6" fmla="*/ 2498130 h 4997112"/>
              <a:gd name="connsiteX7" fmla="*/ 1108236 w 3500203"/>
              <a:gd name="connsiteY7" fmla="*/ 118187 h 4997112"/>
              <a:gd name="connsiteX8" fmla="*/ 744366 w 3500203"/>
              <a:gd name="connsiteY8" fmla="*/ 4526 h 4997112"/>
              <a:gd name="connsiteX9" fmla="*/ 388493 w 3500203"/>
              <a:gd name="connsiteY9" fmla="*/ 145346 h 4997112"/>
              <a:gd name="connsiteX10" fmla="*/ 0 w 3500203"/>
              <a:gd name="connsiteY10" fmla="*/ 531610 h 4997112"/>
              <a:gd name="connsiteX0" fmla="*/ 0 w 3500203"/>
              <a:gd name="connsiteY0" fmla="*/ 531610 h 4997112"/>
              <a:gd name="connsiteX1" fmla="*/ 1943621 w 3500203"/>
              <a:gd name="connsiteY1" fmla="*/ 2484990 h 4997112"/>
              <a:gd name="connsiteX2" fmla="*/ 1629 w 3500203"/>
              <a:gd name="connsiteY2" fmla="*/ 4451879 h 4997112"/>
              <a:gd name="connsiteX3" fmla="*/ 421913 w 3500203"/>
              <a:gd name="connsiteY3" fmla="*/ 4894881 h 4997112"/>
              <a:gd name="connsiteX4" fmla="*/ 762683 w 3500203"/>
              <a:gd name="connsiteY4" fmla="*/ 4997112 h 4997112"/>
              <a:gd name="connsiteX5" fmla="*/ 1126171 w 3500203"/>
              <a:gd name="connsiteY5" fmla="*/ 4872163 h 4997112"/>
              <a:gd name="connsiteX6" fmla="*/ 3500203 w 3500203"/>
              <a:gd name="connsiteY6" fmla="*/ 2498130 h 4997112"/>
              <a:gd name="connsiteX7" fmla="*/ 1108236 w 3500203"/>
              <a:gd name="connsiteY7" fmla="*/ 118187 h 4997112"/>
              <a:gd name="connsiteX8" fmla="*/ 744366 w 3500203"/>
              <a:gd name="connsiteY8" fmla="*/ 4526 h 4997112"/>
              <a:gd name="connsiteX9" fmla="*/ 388493 w 3500203"/>
              <a:gd name="connsiteY9" fmla="*/ 145346 h 4997112"/>
              <a:gd name="connsiteX10" fmla="*/ 0 w 3500203"/>
              <a:gd name="connsiteY10" fmla="*/ 531610 h 4997112"/>
              <a:gd name="connsiteX0" fmla="*/ 0 w 3500203"/>
              <a:gd name="connsiteY0" fmla="*/ 531610 h 4997112"/>
              <a:gd name="connsiteX1" fmla="*/ 1964742 w 3500203"/>
              <a:gd name="connsiteY1" fmla="*/ 2502390 h 4997112"/>
              <a:gd name="connsiteX2" fmla="*/ 1629 w 3500203"/>
              <a:gd name="connsiteY2" fmla="*/ 4451879 h 4997112"/>
              <a:gd name="connsiteX3" fmla="*/ 421913 w 3500203"/>
              <a:gd name="connsiteY3" fmla="*/ 4894881 h 4997112"/>
              <a:gd name="connsiteX4" fmla="*/ 762683 w 3500203"/>
              <a:gd name="connsiteY4" fmla="*/ 4997112 h 4997112"/>
              <a:gd name="connsiteX5" fmla="*/ 1126171 w 3500203"/>
              <a:gd name="connsiteY5" fmla="*/ 4872163 h 4997112"/>
              <a:gd name="connsiteX6" fmla="*/ 3500203 w 3500203"/>
              <a:gd name="connsiteY6" fmla="*/ 2498130 h 4997112"/>
              <a:gd name="connsiteX7" fmla="*/ 1108236 w 3500203"/>
              <a:gd name="connsiteY7" fmla="*/ 118187 h 4997112"/>
              <a:gd name="connsiteX8" fmla="*/ 744366 w 3500203"/>
              <a:gd name="connsiteY8" fmla="*/ 4526 h 4997112"/>
              <a:gd name="connsiteX9" fmla="*/ 388493 w 3500203"/>
              <a:gd name="connsiteY9" fmla="*/ 145346 h 4997112"/>
              <a:gd name="connsiteX10" fmla="*/ 0 w 3500203"/>
              <a:gd name="connsiteY10" fmla="*/ 531610 h 4997112"/>
              <a:gd name="connsiteX0" fmla="*/ 5110 w 3505313"/>
              <a:gd name="connsiteY0" fmla="*/ 531610 h 4997112"/>
              <a:gd name="connsiteX1" fmla="*/ 1969852 w 3505313"/>
              <a:gd name="connsiteY1" fmla="*/ 2502390 h 4997112"/>
              <a:gd name="connsiteX2" fmla="*/ 0 w 3505313"/>
              <a:gd name="connsiteY2" fmla="*/ 4481321 h 4997112"/>
              <a:gd name="connsiteX3" fmla="*/ 427023 w 3505313"/>
              <a:gd name="connsiteY3" fmla="*/ 4894881 h 4997112"/>
              <a:gd name="connsiteX4" fmla="*/ 767793 w 3505313"/>
              <a:gd name="connsiteY4" fmla="*/ 4997112 h 4997112"/>
              <a:gd name="connsiteX5" fmla="*/ 1131281 w 3505313"/>
              <a:gd name="connsiteY5" fmla="*/ 4872163 h 4997112"/>
              <a:gd name="connsiteX6" fmla="*/ 3505313 w 3505313"/>
              <a:gd name="connsiteY6" fmla="*/ 2498130 h 4997112"/>
              <a:gd name="connsiteX7" fmla="*/ 1113346 w 3505313"/>
              <a:gd name="connsiteY7" fmla="*/ 118187 h 4997112"/>
              <a:gd name="connsiteX8" fmla="*/ 749476 w 3505313"/>
              <a:gd name="connsiteY8" fmla="*/ 4526 h 4997112"/>
              <a:gd name="connsiteX9" fmla="*/ 393603 w 3505313"/>
              <a:gd name="connsiteY9" fmla="*/ 145346 h 4997112"/>
              <a:gd name="connsiteX10" fmla="*/ 5110 w 3505313"/>
              <a:gd name="connsiteY10" fmla="*/ 531610 h 4997112"/>
              <a:gd name="connsiteX0" fmla="*/ 5110 w 3505313"/>
              <a:gd name="connsiteY0" fmla="*/ 531610 h 5288660"/>
              <a:gd name="connsiteX1" fmla="*/ 1969852 w 3505313"/>
              <a:gd name="connsiteY1" fmla="*/ 2502390 h 5288660"/>
              <a:gd name="connsiteX2" fmla="*/ 0 w 3505313"/>
              <a:gd name="connsiteY2" fmla="*/ 4481321 h 5288660"/>
              <a:gd name="connsiteX3" fmla="*/ 427023 w 3505313"/>
              <a:gd name="connsiteY3" fmla="*/ 4894881 h 5288660"/>
              <a:gd name="connsiteX4" fmla="*/ 767793 w 3505313"/>
              <a:gd name="connsiteY4" fmla="*/ 4997112 h 5288660"/>
              <a:gd name="connsiteX5" fmla="*/ 1131281 w 3505313"/>
              <a:gd name="connsiteY5" fmla="*/ 4872163 h 5288660"/>
              <a:gd name="connsiteX6" fmla="*/ 3505313 w 3505313"/>
              <a:gd name="connsiteY6" fmla="*/ 2498130 h 5288660"/>
              <a:gd name="connsiteX7" fmla="*/ 1113346 w 3505313"/>
              <a:gd name="connsiteY7" fmla="*/ 118187 h 5288660"/>
              <a:gd name="connsiteX8" fmla="*/ 749476 w 3505313"/>
              <a:gd name="connsiteY8" fmla="*/ 4526 h 5288660"/>
              <a:gd name="connsiteX9" fmla="*/ 393603 w 3505313"/>
              <a:gd name="connsiteY9" fmla="*/ 145346 h 5288660"/>
              <a:gd name="connsiteX10" fmla="*/ 5110 w 3505313"/>
              <a:gd name="connsiteY10" fmla="*/ 531610 h 5288660"/>
              <a:gd name="connsiteX0" fmla="*/ 5110 w 3505313"/>
              <a:gd name="connsiteY0" fmla="*/ 531610 h 5000898"/>
              <a:gd name="connsiteX1" fmla="*/ 1969852 w 3505313"/>
              <a:gd name="connsiteY1" fmla="*/ 2502390 h 5000898"/>
              <a:gd name="connsiteX2" fmla="*/ 0 w 3505313"/>
              <a:gd name="connsiteY2" fmla="*/ 4481321 h 5000898"/>
              <a:gd name="connsiteX3" fmla="*/ 427023 w 3505313"/>
              <a:gd name="connsiteY3" fmla="*/ 4894881 h 5000898"/>
              <a:gd name="connsiteX4" fmla="*/ 767793 w 3505313"/>
              <a:gd name="connsiteY4" fmla="*/ 4997112 h 5000898"/>
              <a:gd name="connsiteX5" fmla="*/ 1131281 w 3505313"/>
              <a:gd name="connsiteY5" fmla="*/ 4872163 h 5000898"/>
              <a:gd name="connsiteX6" fmla="*/ 3505313 w 3505313"/>
              <a:gd name="connsiteY6" fmla="*/ 2498130 h 5000898"/>
              <a:gd name="connsiteX7" fmla="*/ 1113346 w 3505313"/>
              <a:gd name="connsiteY7" fmla="*/ 118187 h 5000898"/>
              <a:gd name="connsiteX8" fmla="*/ 749476 w 3505313"/>
              <a:gd name="connsiteY8" fmla="*/ 4526 h 5000898"/>
              <a:gd name="connsiteX9" fmla="*/ 393603 w 3505313"/>
              <a:gd name="connsiteY9" fmla="*/ 145346 h 5000898"/>
              <a:gd name="connsiteX10" fmla="*/ 5110 w 3505313"/>
              <a:gd name="connsiteY10" fmla="*/ 531610 h 5000898"/>
              <a:gd name="connsiteX0" fmla="*/ 5110 w 3505313"/>
              <a:gd name="connsiteY0" fmla="*/ 531610 h 5007261"/>
              <a:gd name="connsiteX1" fmla="*/ 1969852 w 3505313"/>
              <a:gd name="connsiteY1" fmla="*/ 2502390 h 5007261"/>
              <a:gd name="connsiteX2" fmla="*/ 0 w 3505313"/>
              <a:gd name="connsiteY2" fmla="*/ 4481321 h 5007261"/>
              <a:gd name="connsiteX3" fmla="*/ 427023 w 3505313"/>
              <a:gd name="connsiteY3" fmla="*/ 4894881 h 5007261"/>
              <a:gd name="connsiteX4" fmla="*/ 787503 w 3505313"/>
              <a:gd name="connsiteY4" fmla="*/ 5003475 h 5007261"/>
              <a:gd name="connsiteX5" fmla="*/ 1131281 w 3505313"/>
              <a:gd name="connsiteY5" fmla="*/ 4872163 h 5007261"/>
              <a:gd name="connsiteX6" fmla="*/ 3505313 w 3505313"/>
              <a:gd name="connsiteY6" fmla="*/ 2498130 h 5007261"/>
              <a:gd name="connsiteX7" fmla="*/ 1113346 w 3505313"/>
              <a:gd name="connsiteY7" fmla="*/ 118187 h 5007261"/>
              <a:gd name="connsiteX8" fmla="*/ 749476 w 3505313"/>
              <a:gd name="connsiteY8" fmla="*/ 4526 h 5007261"/>
              <a:gd name="connsiteX9" fmla="*/ 393603 w 3505313"/>
              <a:gd name="connsiteY9" fmla="*/ 145346 h 5007261"/>
              <a:gd name="connsiteX10" fmla="*/ 5110 w 3505313"/>
              <a:gd name="connsiteY10" fmla="*/ 531610 h 5007261"/>
              <a:gd name="connsiteX0" fmla="*/ 5110 w 3505313"/>
              <a:gd name="connsiteY0" fmla="*/ 531610 h 5007261"/>
              <a:gd name="connsiteX1" fmla="*/ 1969852 w 3505313"/>
              <a:gd name="connsiteY1" fmla="*/ 2502390 h 5007261"/>
              <a:gd name="connsiteX2" fmla="*/ 0 w 3505313"/>
              <a:gd name="connsiteY2" fmla="*/ 4481321 h 5007261"/>
              <a:gd name="connsiteX3" fmla="*/ 427023 w 3505313"/>
              <a:gd name="connsiteY3" fmla="*/ 4894881 h 5007261"/>
              <a:gd name="connsiteX4" fmla="*/ 787503 w 3505313"/>
              <a:gd name="connsiteY4" fmla="*/ 5003475 h 5007261"/>
              <a:gd name="connsiteX5" fmla="*/ 1131281 w 3505313"/>
              <a:gd name="connsiteY5" fmla="*/ 4872163 h 5007261"/>
              <a:gd name="connsiteX6" fmla="*/ 3505313 w 3505313"/>
              <a:gd name="connsiteY6" fmla="*/ 2498130 h 5007261"/>
              <a:gd name="connsiteX7" fmla="*/ 1113346 w 3505313"/>
              <a:gd name="connsiteY7" fmla="*/ 118187 h 5007261"/>
              <a:gd name="connsiteX8" fmla="*/ 749476 w 3505313"/>
              <a:gd name="connsiteY8" fmla="*/ 4526 h 5007261"/>
              <a:gd name="connsiteX9" fmla="*/ 393603 w 3505313"/>
              <a:gd name="connsiteY9" fmla="*/ 145346 h 5007261"/>
              <a:gd name="connsiteX10" fmla="*/ 5110 w 3505313"/>
              <a:gd name="connsiteY10" fmla="*/ 531610 h 5007261"/>
              <a:gd name="connsiteX0" fmla="*/ 5110 w 3505313"/>
              <a:gd name="connsiteY0" fmla="*/ 531610 h 5007261"/>
              <a:gd name="connsiteX1" fmla="*/ 1969852 w 3505313"/>
              <a:gd name="connsiteY1" fmla="*/ 2502390 h 5007261"/>
              <a:gd name="connsiteX2" fmla="*/ 0 w 3505313"/>
              <a:gd name="connsiteY2" fmla="*/ 4481321 h 5007261"/>
              <a:gd name="connsiteX3" fmla="*/ 427023 w 3505313"/>
              <a:gd name="connsiteY3" fmla="*/ 4894881 h 5007261"/>
              <a:gd name="connsiteX4" fmla="*/ 787503 w 3505313"/>
              <a:gd name="connsiteY4" fmla="*/ 5003475 h 5007261"/>
              <a:gd name="connsiteX5" fmla="*/ 1131281 w 3505313"/>
              <a:gd name="connsiteY5" fmla="*/ 4872163 h 5007261"/>
              <a:gd name="connsiteX6" fmla="*/ 3505313 w 3505313"/>
              <a:gd name="connsiteY6" fmla="*/ 2498130 h 5007261"/>
              <a:gd name="connsiteX7" fmla="*/ 1113346 w 3505313"/>
              <a:gd name="connsiteY7" fmla="*/ 118187 h 5007261"/>
              <a:gd name="connsiteX8" fmla="*/ 749476 w 3505313"/>
              <a:gd name="connsiteY8" fmla="*/ 4526 h 5007261"/>
              <a:gd name="connsiteX9" fmla="*/ 393603 w 3505313"/>
              <a:gd name="connsiteY9" fmla="*/ 145346 h 5007261"/>
              <a:gd name="connsiteX10" fmla="*/ 5110 w 3505313"/>
              <a:gd name="connsiteY10" fmla="*/ 531610 h 5007261"/>
              <a:gd name="connsiteX0" fmla="*/ 5110 w 3505313"/>
              <a:gd name="connsiteY0" fmla="*/ 529652 h 5005303"/>
              <a:gd name="connsiteX1" fmla="*/ 1969852 w 3505313"/>
              <a:gd name="connsiteY1" fmla="*/ 2500432 h 5005303"/>
              <a:gd name="connsiteX2" fmla="*/ 0 w 3505313"/>
              <a:gd name="connsiteY2" fmla="*/ 4479363 h 5005303"/>
              <a:gd name="connsiteX3" fmla="*/ 427023 w 3505313"/>
              <a:gd name="connsiteY3" fmla="*/ 4892923 h 5005303"/>
              <a:gd name="connsiteX4" fmla="*/ 787503 w 3505313"/>
              <a:gd name="connsiteY4" fmla="*/ 5001517 h 5005303"/>
              <a:gd name="connsiteX5" fmla="*/ 1131281 w 3505313"/>
              <a:gd name="connsiteY5" fmla="*/ 4870205 h 5005303"/>
              <a:gd name="connsiteX6" fmla="*/ 3505313 w 3505313"/>
              <a:gd name="connsiteY6" fmla="*/ 2496172 h 5005303"/>
              <a:gd name="connsiteX7" fmla="*/ 1160106 w 3505313"/>
              <a:gd name="connsiteY7" fmla="*/ 158794 h 5005303"/>
              <a:gd name="connsiteX8" fmla="*/ 749476 w 3505313"/>
              <a:gd name="connsiteY8" fmla="*/ 2568 h 5005303"/>
              <a:gd name="connsiteX9" fmla="*/ 393603 w 3505313"/>
              <a:gd name="connsiteY9" fmla="*/ 143388 h 5005303"/>
              <a:gd name="connsiteX10" fmla="*/ 5110 w 3505313"/>
              <a:gd name="connsiteY10" fmla="*/ 529652 h 5005303"/>
              <a:gd name="connsiteX0" fmla="*/ 5110 w 3505313"/>
              <a:gd name="connsiteY0" fmla="*/ 532666 h 5008317"/>
              <a:gd name="connsiteX1" fmla="*/ 1969852 w 3505313"/>
              <a:gd name="connsiteY1" fmla="*/ 2503446 h 5008317"/>
              <a:gd name="connsiteX2" fmla="*/ 0 w 3505313"/>
              <a:gd name="connsiteY2" fmla="*/ 4482377 h 5008317"/>
              <a:gd name="connsiteX3" fmla="*/ 427023 w 3505313"/>
              <a:gd name="connsiteY3" fmla="*/ 4895937 h 5008317"/>
              <a:gd name="connsiteX4" fmla="*/ 787503 w 3505313"/>
              <a:gd name="connsiteY4" fmla="*/ 5004531 h 5008317"/>
              <a:gd name="connsiteX5" fmla="*/ 1131281 w 3505313"/>
              <a:gd name="connsiteY5" fmla="*/ 4873219 h 5008317"/>
              <a:gd name="connsiteX6" fmla="*/ 3505313 w 3505313"/>
              <a:gd name="connsiteY6" fmla="*/ 2499186 h 5008317"/>
              <a:gd name="connsiteX7" fmla="*/ 1160106 w 3505313"/>
              <a:gd name="connsiteY7" fmla="*/ 161808 h 5008317"/>
              <a:gd name="connsiteX8" fmla="*/ 796836 w 3505313"/>
              <a:gd name="connsiteY8" fmla="*/ 2568 h 5008317"/>
              <a:gd name="connsiteX9" fmla="*/ 393603 w 3505313"/>
              <a:gd name="connsiteY9" fmla="*/ 146402 h 5008317"/>
              <a:gd name="connsiteX10" fmla="*/ 5110 w 3505313"/>
              <a:gd name="connsiteY10" fmla="*/ 532666 h 5008317"/>
              <a:gd name="connsiteX0" fmla="*/ 5110 w 3505313"/>
              <a:gd name="connsiteY0" fmla="*/ 532416 h 5008067"/>
              <a:gd name="connsiteX1" fmla="*/ 1969852 w 3505313"/>
              <a:gd name="connsiteY1" fmla="*/ 2503196 h 5008067"/>
              <a:gd name="connsiteX2" fmla="*/ 0 w 3505313"/>
              <a:gd name="connsiteY2" fmla="*/ 4482127 h 5008067"/>
              <a:gd name="connsiteX3" fmla="*/ 427023 w 3505313"/>
              <a:gd name="connsiteY3" fmla="*/ 4895687 h 5008067"/>
              <a:gd name="connsiteX4" fmla="*/ 787503 w 3505313"/>
              <a:gd name="connsiteY4" fmla="*/ 5004281 h 5008067"/>
              <a:gd name="connsiteX5" fmla="*/ 1131281 w 3505313"/>
              <a:gd name="connsiteY5" fmla="*/ 4872969 h 5008067"/>
              <a:gd name="connsiteX6" fmla="*/ 3505313 w 3505313"/>
              <a:gd name="connsiteY6" fmla="*/ 2498936 h 5008067"/>
              <a:gd name="connsiteX7" fmla="*/ 1160106 w 3505313"/>
              <a:gd name="connsiteY7" fmla="*/ 161558 h 5008067"/>
              <a:gd name="connsiteX8" fmla="*/ 796836 w 3505313"/>
              <a:gd name="connsiteY8" fmla="*/ 2318 h 5008067"/>
              <a:gd name="connsiteX9" fmla="*/ 393603 w 3505313"/>
              <a:gd name="connsiteY9" fmla="*/ 146152 h 5008067"/>
              <a:gd name="connsiteX10" fmla="*/ 5110 w 3505313"/>
              <a:gd name="connsiteY10" fmla="*/ 532416 h 5008067"/>
              <a:gd name="connsiteX0" fmla="*/ 5110 w 3505313"/>
              <a:gd name="connsiteY0" fmla="*/ 532666 h 5008317"/>
              <a:gd name="connsiteX1" fmla="*/ 1969852 w 3505313"/>
              <a:gd name="connsiteY1" fmla="*/ 2503446 h 5008317"/>
              <a:gd name="connsiteX2" fmla="*/ 0 w 3505313"/>
              <a:gd name="connsiteY2" fmla="*/ 4482377 h 5008317"/>
              <a:gd name="connsiteX3" fmla="*/ 427023 w 3505313"/>
              <a:gd name="connsiteY3" fmla="*/ 4895937 h 5008317"/>
              <a:gd name="connsiteX4" fmla="*/ 787503 w 3505313"/>
              <a:gd name="connsiteY4" fmla="*/ 5004531 h 5008317"/>
              <a:gd name="connsiteX5" fmla="*/ 1131281 w 3505313"/>
              <a:gd name="connsiteY5" fmla="*/ 4873219 h 5008317"/>
              <a:gd name="connsiteX6" fmla="*/ 3505313 w 3505313"/>
              <a:gd name="connsiteY6" fmla="*/ 2499186 h 5008317"/>
              <a:gd name="connsiteX7" fmla="*/ 1160106 w 3505313"/>
              <a:gd name="connsiteY7" fmla="*/ 161808 h 5008317"/>
              <a:gd name="connsiteX8" fmla="*/ 796836 w 3505313"/>
              <a:gd name="connsiteY8" fmla="*/ 2568 h 5008317"/>
              <a:gd name="connsiteX9" fmla="*/ 393603 w 3505313"/>
              <a:gd name="connsiteY9" fmla="*/ 146402 h 5008317"/>
              <a:gd name="connsiteX10" fmla="*/ 5110 w 3505313"/>
              <a:gd name="connsiteY10" fmla="*/ 532666 h 5008317"/>
              <a:gd name="connsiteX0" fmla="*/ 5110 w 3505313"/>
              <a:gd name="connsiteY0" fmla="*/ 532666 h 5008317"/>
              <a:gd name="connsiteX1" fmla="*/ 1969852 w 3505313"/>
              <a:gd name="connsiteY1" fmla="*/ 2503446 h 5008317"/>
              <a:gd name="connsiteX2" fmla="*/ 0 w 3505313"/>
              <a:gd name="connsiteY2" fmla="*/ 4482377 h 5008317"/>
              <a:gd name="connsiteX3" fmla="*/ 427023 w 3505313"/>
              <a:gd name="connsiteY3" fmla="*/ 4895937 h 5008317"/>
              <a:gd name="connsiteX4" fmla="*/ 787503 w 3505313"/>
              <a:gd name="connsiteY4" fmla="*/ 5004531 h 5008317"/>
              <a:gd name="connsiteX5" fmla="*/ 1131281 w 3505313"/>
              <a:gd name="connsiteY5" fmla="*/ 4873219 h 5008317"/>
              <a:gd name="connsiteX6" fmla="*/ 3505313 w 3505313"/>
              <a:gd name="connsiteY6" fmla="*/ 2499186 h 5008317"/>
              <a:gd name="connsiteX7" fmla="*/ 1160106 w 3505313"/>
              <a:gd name="connsiteY7" fmla="*/ 161808 h 5008317"/>
              <a:gd name="connsiteX8" fmla="*/ 796836 w 3505313"/>
              <a:gd name="connsiteY8" fmla="*/ 2568 h 5008317"/>
              <a:gd name="connsiteX9" fmla="*/ 393603 w 3505313"/>
              <a:gd name="connsiteY9" fmla="*/ 146402 h 5008317"/>
              <a:gd name="connsiteX10" fmla="*/ 5110 w 3505313"/>
              <a:gd name="connsiteY10" fmla="*/ 532666 h 5008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505313" h="5008317">
                <a:moveTo>
                  <a:pt x="5110" y="532666"/>
                </a:moveTo>
                <a:lnTo>
                  <a:pt x="1969852" y="2503446"/>
                </a:lnTo>
                <a:lnTo>
                  <a:pt x="0" y="4482377"/>
                </a:lnTo>
                <a:lnTo>
                  <a:pt x="427023" y="4895937"/>
                </a:lnTo>
                <a:cubicBezTo>
                  <a:pt x="510281" y="4969426"/>
                  <a:pt x="670127" y="5008317"/>
                  <a:pt x="787503" y="5004531"/>
                </a:cubicBezTo>
                <a:cubicBezTo>
                  <a:pt x="904879" y="5000745"/>
                  <a:pt x="1004011" y="4978861"/>
                  <a:pt x="1131281" y="4873219"/>
                </a:cubicBezTo>
                <a:lnTo>
                  <a:pt x="3505313" y="2499186"/>
                </a:lnTo>
                <a:lnTo>
                  <a:pt x="1160106" y="161808"/>
                </a:lnTo>
                <a:cubicBezTo>
                  <a:pt x="1068649" y="89635"/>
                  <a:pt x="968345" y="5136"/>
                  <a:pt x="796836" y="2568"/>
                </a:cubicBezTo>
                <a:cubicBezTo>
                  <a:pt x="625327" y="0"/>
                  <a:pt x="475789" y="68559"/>
                  <a:pt x="393603" y="146402"/>
                </a:cubicBezTo>
                <a:lnTo>
                  <a:pt x="5110" y="532666"/>
                </a:lnTo>
                <a:close/>
              </a:path>
            </a:pathLst>
          </a:custGeom>
          <a:solidFill>
            <a:schemeClr val="accent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Freeform 18">
            <a:extLst>
              <a:ext uri="{FF2B5EF4-FFF2-40B4-BE49-F238E27FC236}">
                <a16:creationId xmlns:a16="http://schemas.microsoft.com/office/drawing/2014/main" id="{E48BC1CF-DD19-A336-B926-2790917DCEC7}"/>
              </a:ext>
            </a:extLst>
          </p:cNvPr>
          <p:cNvSpPr/>
          <p:nvPr userDrawn="1"/>
        </p:nvSpPr>
        <p:spPr>
          <a:xfrm>
            <a:off x="10758248" y="4982389"/>
            <a:ext cx="1009356" cy="1442147"/>
          </a:xfrm>
          <a:custGeom>
            <a:avLst/>
            <a:gdLst>
              <a:gd name="connsiteX0" fmla="*/ 0 w 3498574"/>
              <a:gd name="connsiteY0" fmla="*/ 533873 h 5009322"/>
              <a:gd name="connsiteX1" fmla="*/ 1965108 w 3498574"/>
              <a:gd name="connsiteY1" fmla="*/ 2498981 h 5009322"/>
              <a:gd name="connsiteX2" fmla="*/ 0 w 3498574"/>
              <a:gd name="connsiteY2" fmla="*/ 4464089 h 5009322"/>
              <a:gd name="connsiteX3" fmla="*/ 420284 w 3498574"/>
              <a:gd name="connsiteY3" fmla="*/ 4907091 h 5009322"/>
              <a:gd name="connsiteX4" fmla="*/ 761054 w 3498574"/>
              <a:gd name="connsiteY4" fmla="*/ 5009322 h 5009322"/>
              <a:gd name="connsiteX5" fmla="*/ 1124542 w 3498574"/>
              <a:gd name="connsiteY5" fmla="*/ 4884373 h 5009322"/>
              <a:gd name="connsiteX6" fmla="*/ 3498574 w 3498574"/>
              <a:gd name="connsiteY6" fmla="*/ 2510340 h 5009322"/>
              <a:gd name="connsiteX7" fmla="*/ 1067747 w 3498574"/>
              <a:gd name="connsiteY7" fmla="*/ 90872 h 5009322"/>
              <a:gd name="connsiteX8" fmla="*/ 726977 w 3498574"/>
              <a:gd name="connsiteY8" fmla="*/ 0 h 5009322"/>
              <a:gd name="connsiteX9" fmla="*/ 454361 w 3498574"/>
              <a:gd name="connsiteY9" fmla="*/ 102231 h 5009322"/>
              <a:gd name="connsiteX10" fmla="*/ 0 w 3498574"/>
              <a:gd name="connsiteY10" fmla="*/ 533873 h 5009322"/>
              <a:gd name="connsiteX0" fmla="*/ 0 w 3498574"/>
              <a:gd name="connsiteY0" fmla="*/ 533873 h 5009322"/>
              <a:gd name="connsiteX1" fmla="*/ 1953550 w 3498574"/>
              <a:gd name="connsiteY1" fmla="*/ 2482688 h 5009322"/>
              <a:gd name="connsiteX2" fmla="*/ 0 w 3498574"/>
              <a:gd name="connsiteY2" fmla="*/ 4464089 h 5009322"/>
              <a:gd name="connsiteX3" fmla="*/ 420284 w 3498574"/>
              <a:gd name="connsiteY3" fmla="*/ 4907091 h 5009322"/>
              <a:gd name="connsiteX4" fmla="*/ 761054 w 3498574"/>
              <a:gd name="connsiteY4" fmla="*/ 5009322 h 5009322"/>
              <a:gd name="connsiteX5" fmla="*/ 1124542 w 3498574"/>
              <a:gd name="connsiteY5" fmla="*/ 4884373 h 5009322"/>
              <a:gd name="connsiteX6" fmla="*/ 3498574 w 3498574"/>
              <a:gd name="connsiteY6" fmla="*/ 2510340 h 5009322"/>
              <a:gd name="connsiteX7" fmla="*/ 1067747 w 3498574"/>
              <a:gd name="connsiteY7" fmla="*/ 90872 h 5009322"/>
              <a:gd name="connsiteX8" fmla="*/ 726977 w 3498574"/>
              <a:gd name="connsiteY8" fmla="*/ 0 h 5009322"/>
              <a:gd name="connsiteX9" fmla="*/ 454361 w 3498574"/>
              <a:gd name="connsiteY9" fmla="*/ 102231 h 5009322"/>
              <a:gd name="connsiteX10" fmla="*/ 0 w 3498574"/>
              <a:gd name="connsiteY10" fmla="*/ 533873 h 5009322"/>
              <a:gd name="connsiteX0" fmla="*/ 0 w 3498574"/>
              <a:gd name="connsiteY0" fmla="*/ 533873 h 5009322"/>
              <a:gd name="connsiteX1" fmla="*/ 1941992 w 3498574"/>
              <a:gd name="connsiteY1" fmla="*/ 2497200 h 5009322"/>
              <a:gd name="connsiteX2" fmla="*/ 0 w 3498574"/>
              <a:gd name="connsiteY2" fmla="*/ 4464089 h 5009322"/>
              <a:gd name="connsiteX3" fmla="*/ 420284 w 3498574"/>
              <a:gd name="connsiteY3" fmla="*/ 4907091 h 5009322"/>
              <a:gd name="connsiteX4" fmla="*/ 761054 w 3498574"/>
              <a:gd name="connsiteY4" fmla="*/ 5009322 h 5009322"/>
              <a:gd name="connsiteX5" fmla="*/ 1124542 w 3498574"/>
              <a:gd name="connsiteY5" fmla="*/ 4884373 h 5009322"/>
              <a:gd name="connsiteX6" fmla="*/ 3498574 w 3498574"/>
              <a:gd name="connsiteY6" fmla="*/ 2510340 h 5009322"/>
              <a:gd name="connsiteX7" fmla="*/ 1067747 w 3498574"/>
              <a:gd name="connsiteY7" fmla="*/ 90872 h 5009322"/>
              <a:gd name="connsiteX8" fmla="*/ 726977 w 3498574"/>
              <a:gd name="connsiteY8" fmla="*/ 0 h 5009322"/>
              <a:gd name="connsiteX9" fmla="*/ 454361 w 3498574"/>
              <a:gd name="connsiteY9" fmla="*/ 102231 h 5009322"/>
              <a:gd name="connsiteX10" fmla="*/ 0 w 3498574"/>
              <a:gd name="connsiteY10" fmla="*/ 533873 h 5009322"/>
              <a:gd name="connsiteX0" fmla="*/ 0 w 3509263"/>
              <a:gd name="connsiteY0" fmla="*/ 538314 h 5009322"/>
              <a:gd name="connsiteX1" fmla="*/ 1952681 w 3509263"/>
              <a:gd name="connsiteY1" fmla="*/ 2497200 h 5009322"/>
              <a:gd name="connsiteX2" fmla="*/ 10689 w 3509263"/>
              <a:gd name="connsiteY2" fmla="*/ 4464089 h 5009322"/>
              <a:gd name="connsiteX3" fmla="*/ 430973 w 3509263"/>
              <a:gd name="connsiteY3" fmla="*/ 4907091 h 5009322"/>
              <a:gd name="connsiteX4" fmla="*/ 771743 w 3509263"/>
              <a:gd name="connsiteY4" fmla="*/ 5009322 h 5009322"/>
              <a:gd name="connsiteX5" fmla="*/ 1135231 w 3509263"/>
              <a:gd name="connsiteY5" fmla="*/ 4884373 h 5009322"/>
              <a:gd name="connsiteX6" fmla="*/ 3509263 w 3509263"/>
              <a:gd name="connsiteY6" fmla="*/ 2510340 h 5009322"/>
              <a:gd name="connsiteX7" fmla="*/ 1078436 w 3509263"/>
              <a:gd name="connsiteY7" fmla="*/ 90872 h 5009322"/>
              <a:gd name="connsiteX8" fmla="*/ 737666 w 3509263"/>
              <a:gd name="connsiteY8" fmla="*/ 0 h 5009322"/>
              <a:gd name="connsiteX9" fmla="*/ 465050 w 3509263"/>
              <a:gd name="connsiteY9" fmla="*/ 102231 h 5009322"/>
              <a:gd name="connsiteX10" fmla="*/ 0 w 3509263"/>
              <a:gd name="connsiteY10" fmla="*/ 538314 h 5009322"/>
              <a:gd name="connsiteX0" fmla="*/ 0 w 3509263"/>
              <a:gd name="connsiteY0" fmla="*/ 538314 h 5009322"/>
              <a:gd name="connsiteX1" fmla="*/ 1952681 w 3509263"/>
              <a:gd name="connsiteY1" fmla="*/ 2497200 h 5009322"/>
              <a:gd name="connsiteX2" fmla="*/ 10689 w 3509263"/>
              <a:gd name="connsiteY2" fmla="*/ 4464089 h 5009322"/>
              <a:gd name="connsiteX3" fmla="*/ 430973 w 3509263"/>
              <a:gd name="connsiteY3" fmla="*/ 4907091 h 5009322"/>
              <a:gd name="connsiteX4" fmla="*/ 771743 w 3509263"/>
              <a:gd name="connsiteY4" fmla="*/ 5009322 h 5009322"/>
              <a:gd name="connsiteX5" fmla="*/ 1135231 w 3509263"/>
              <a:gd name="connsiteY5" fmla="*/ 4884373 h 5009322"/>
              <a:gd name="connsiteX6" fmla="*/ 3509263 w 3509263"/>
              <a:gd name="connsiteY6" fmla="*/ 2510340 h 5009322"/>
              <a:gd name="connsiteX7" fmla="*/ 1078436 w 3509263"/>
              <a:gd name="connsiteY7" fmla="*/ 90872 h 5009322"/>
              <a:gd name="connsiteX8" fmla="*/ 737666 w 3509263"/>
              <a:gd name="connsiteY8" fmla="*/ 0 h 5009322"/>
              <a:gd name="connsiteX9" fmla="*/ 397553 w 3509263"/>
              <a:gd name="connsiteY9" fmla="*/ 157556 h 5009322"/>
              <a:gd name="connsiteX10" fmla="*/ 0 w 3509263"/>
              <a:gd name="connsiteY10" fmla="*/ 538314 h 5009322"/>
              <a:gd name="connsiteX0" fmla="*/ 0 w 3509263"/>
              <a:gd name="connsiteY0" fmla="*/ 865832 h 5336840"/>
              <a:gd name="connsiteX1" fmla="*/ 1952681 w 3509263"/>
              <a:gd name="connsiteY1" fmla="*/ 2824718 h 5336840"/>
              <a:gd name="connsiteX2" fmla="*/ 10689 w 3509263"/>
              <a:gd name="connsiteY2" fmla="*/ 4791607 h 5336840"/>
              <a:gd name="connsiteX3" fmla="*/ 430973 w 3509263"/>
              <a:gd name="connsiteY3" fmla="*/ 5234609 h 5336840"/>
              <a:gd name="connsiteX4" fmla="*/ 771743 w 3509263"/>
              <a:gd name="connsiteY4" fmla="*/ 5336840 h 5336840"/>
              <a:gd name="connsiteX5" fmla="*/ 1135231 w 3509263"/>
              <a:gd name="connsiteY5" fmla="*/ 5211891 h 5336840"/>
              <a:gd name="connsiteX6" fmla="*/ 3509263 w 3509263"/>
              <a:gd name="connsiteY6" fmla="*/ 2837858 h 5336840"/>
              <a:gd name="connsiteX7" fmla="*/ 1078436 w 3509263"/>
              <a:gd name="connsiteY7" fmla="*/ 418390 h 5336840"/>
              <a:gd name="connsiteX8" fmla="*/ 737666 w 3509263"/>
              <a:gd name="connsiteY8" fmla="*/ 327518 h 5336840"/>
              <a:gd name="connsiteX9" fmla="*/ 397553 w 3509263"/>
              <a:gd name="connsiteY9" fmla="*/ 485074 h 5336840"/>
              <a:gd name="connsiteX10" fmla="*/ 0 w 3509263"/>
              <a:gd name="connsiteY10" fmla="*/ 865832 h 5336840"/>
              <a:gd name="connsiteX0" fmla="*/ 0 w 3509263"/>
              <a:gd name="connsiteY0" fmla="*/ 549428 h 5020436"/>
              <a:gd name="connsiteX1" fmla="*/ 1952681 w 3509263"/>
              <a:gd name="connsiteY1" fmla="*/ 2508314 h 5020436"/>
              <a:gd name="connsiteX2" fmla="*/ 10689 w 3509263"/>
              <a:gd name="connsiteY2" fmla="*/ 4475203 h 5020436"/>
              <a:gd name="connsiteX3" fmla="*/ 430973 w 3509263"/>
              <a:gd name="connsiteY3" fmla="*/ 4918205 h 5020436"/>
              <a:gd name="connsiteX4" fmla="*/ 771743 w 3509263"/>
              <a:gd name="connsiteY4" fmla="*/ 5020436 h 5020436"/>
              <a:gd name="connsiteX5" fmla="*/ 1135231 w 3509263"/>
              <a:gd name="connsiteY5" fmla="*/ 4895487 h 5020436"/>
              <a:gd name="connsiteX6" fmla="*/ 3509263 w 3509263"/>
              <a:gd name="connsiteY6" fmla="*/ 2521454 h 5020436"/>
              <a:gd name="connsiteX7" fmla="*/ 1078436 w 3509263"/>
              <a:gd name="connsiteY7" fmla="*/ 101986 h 5020436"/>
              <a:gd name="connsiteX8" fmla="*/ 737666 w 3509263"/>
              <a:gd name="connsiteY8" fmla="*/ 11114 h 5020436"/>
              <a:gd name="connsiteX9" fmla="*/ 397553 w 3509263"/>
              <a:gd name="connsiteY9" fmla="*/ 168670 h 5020436"/>
              <a:gd name="connsiteX10" fmla="*/ 0 w 3509263"/>
              <a:gd name="connsiteY10" fmla="*/ 549428 h 5020436"/>
              <a:gd name="connsiteX0" fmla="*/ 0 w 3509263"/>
              <a:gd name="connsiteY0" fmla="*/ 549428 h 5020436"/>
              <a:gd name="connsiteX1" fmla="*/ 1952681 w 3509263"/>
              <a:gd name="connsiteY1" fmla="*/ 2508314 h 5020436"/>
              <a:gd name="connsiteX2" fmla="*/ 10689 w 3509263"/>
              <a:gd name="connsiteY2" fmla="*/ 4475203 h 5020436"/>
              <a:gd name="connsiteX3" fmla="*/ 430973 w 3509263"/>
              <a:gd name="connsiteY3" fmla="*/ 4918205 h 5020436"/>
              <a:gd name="connsiteX4" fmla="*/ 771743 w 3509263"/>
              <a:gd name="connsiteY4" fmla="*/ 5020436 h 5020436"/>
              <a:gd name="connsiteX5" fmla="*/ 1135231 w 3509263"/>
              <a:gd name="connsiteY5" fmla="*/ 4895487 h 5020436"/>
              <a:gd name="connsiteX6" fmla="*/ 3509263 w 3509263"/>
              <a:gd name="connsiteY6" fmla="*/ 2521454 h 5020436"/>
              <a:gd name="connsiteX7" fmla="*/ 1078436 w 3509263"/>
              <a:gd name="connsiteY7" fmla="*/ 101986 h 5020436"/>
              <a:gd name="connsiteX8" fmla="*/ 737666 w 3509263"/>
              <a:gd name="connsiteY8" fmla="*/ 11114 h 5020436"/>
              <a:gd name="connsiteX9" fmla="*/ 397553 w 3509263"/>
              <a:gd name="connsiteY9" fmla="*/ 168670 h 5020436"/>
              <a:gd name="connsiteX10" fmla="*/ 0 w 3509263"/>
              <a:gd name="connsiteY10" fmla="*/ 549428 h 5020436"/>
              <a:gd name="connsiteX0" fmla="*/ 0 w 3509263"/>
              <a:gd name="connsiteY0" fmla="*/ 542840 h 5013848"/>
              <a:gd name="connsiteX1" fmla="*/ 1952681 w 3509263"/>
              <a:gd name="connsiteY1" fmla="*/ 2501726 h 5013848"/>
              <a:gd name="connsiteX2" fmla="*/ 10689 w 3509263"/>
              <a:gd name="connsiteY2" fmla="*/ 4468615 h 5013848"/>
              <a:gd name="connsiteX3" fmla="*/ 430973 w 3509263"/>
              <a:gd name="connsiteY3" fmla="*/ 4911617 h 5013848"/>
              <a:gd name="connsiteX4" fmla="*/ 771743 w 3509263"/>
              <a:gd name="connsiteY4" fmla="*/ 5013848 h 5013848"/>
              <a:gd name="connsiteX5" fmla="*/ 1135231 w 3509263"/>
              <a:gd name="connsiteY5" fmla="*/ 4888899 h 5013848"/>
              <a:gd name="connsiteX6" fmla="*/ 3509263 w 3509263"/>
              <a:gd name="connsiteY6" fmla="*/ 2514866 h 5013848"/>
              <a:gd name="connsiteX7" fmla="*/ 1117296 w 3509263"/>
              <a:gd name="connsiteY7" fmla="*/ 134923 h 5013848"/>
              <a:gd name="connsiteX8" fmla="*/ 737666 w 3509263"/>
              <a:gd name="connsiteY8" fmla="*/ 4526 h 5013848"/>
              <a:gd name="connsiteX9" fmla="*/ 397553 w 3509263"/>
              <a:gd name="connsiteY9" fmla="*/ 162082 h 5013848"/>
              <a:gd name="connsiteX10" fmla="*/ 0 w 3509263"/>
              <a:gd name="connsiteY10" fmla="*/ 542840 h 5013848"/>
              <a:gd name="connsiteX0" fmla="*/ 0 w 3509263"/>
              <a:gd name="connsiteY0" fmla="*/ 526104 h 4997112"/>
              <a:gd name="connsiteX1" fmla="*/ 1952681 w 3509263"/>
              <a:gd name="connsiteY1" fmla="*/ 2484990 h 4997112"/>
              <a:gd name="connsiteX2" fmla="*/ 10689 w 3509263"/>
              <a:gd name="connsiteY2" fmla="*/ 4451879 h 4997112"/>
              <a:gd name="connsiteX3" fmla="*/ 430973 w 3509263"/>
              <a:gd name="connsiteY3" fmla="*/ 4894881 h 4997112"/>
              <a:gd name="connsiteX4" fmla="*/ 771743 w 3509263"/>
              <a:gd name="connsiteY4" fmla="*/ 4997112 h 4997112"/>
              <a:gd name="connsiteX5" fmla="*/ 1135231 w 3509263"/>
              <a:gd name="connsiteY5" fmla="*/ 4872163 h 4997112"/>
              <a:gd name="connsiteX6" fmla="*/ 3509263 w 3509263"/>
              <a:gd name="connsiteY6" fmla="*/ 2498130 h 4997112"/>
              <a:gd name="connsiteX7" fmla="*/ 1117296 w 3509263"/>
              <a:gd name="connsiteY7" fmla="*/ 118187 h 4997112"/>
              <a:gd name="connsiteX8" fmla="*/ 753426 w 3509263"/>
              <a:gd name="connsiteY8" fmla="*/ 4526 h 4997112"/>
              <a:gd name="connsiteX9" fmla="*/ 397553 w 3509263"/>
              <a:gd name="connsiteY9" fmla="*/ 145346 h 4997112"/>
              <a:gd name="connsiteX10" fmla="*/ 0 w 3509263"/>
              <a:gd name="connsiteY10" fmla="*/ 526104 h 4997112"/>
              <a:gd name="connsiteX0" fmla="*/ 0 w 3500203"/>
              <a:gd name="connsiteY0" fmla="*/ 531610 h 4997112"/>
              <a:gd name="connsiteX1" fmla="*/ 1943621 w 3500203"/>
              <a:gd name="connsiteY1" fmla="*/ 2484990 h 4997112"/>
              <a:gd name="connsiteX2" fmla="*/ 1629 w 3500203"/>
              <a:gd name="connsiteY2" fmla="*/ 4451879 h 4997112"/>
              <a:gd name="connsiteX3" fmla="*/ 421913 w 3500203"/>
              <a:gd name="connsiteY3" fmla="*/ 4894881 h 4997112"/>
              <a:gd name="connsiteX4" fmla="*/ 762683 w 3500203"/>
              <a:gd name="connsiteY4" fmla="*/ 4997112 h 4997112"/>
              <a:gd name="connsiteX5" fmla="*/ 1126171 w 3500203"/>
              <a:gd name="connsiteY5" fmla="*/ 4872163 h 4997112"/>
              <a:gd name="connsiteX6" fmla="*/ 3500203 w 3500203"/>
              <a:gd name="connsiteY6" fmla="*/ 2498130 h 4997112"/>
              <a:gd name="connsiteX7" fmla="*/ 1108236 w 3500203"/>
              <a:gd name="connsiteY7" fmla="*/ 118187 h 4997112"/>
              <a:gd name="connsiteX8" fmla="*/ 744366 w 3500203"/>
              <a:gd name="connsiteY8" fmla="*/ 4526 h 4997112"/>
              <a:gd name="connsiteX9" fmla="*/ 388493 w 3500203"/>
              <a:gd name="connsiteY9" fmla="*/ 145346 h 4997112"/>
              <a:gd name="connsiteX10" fmla="*/ 0 w 3500203"/>
              <a:gd name="connsiteY10" fmla="*/ 531610 h 4997112"/>
              <a:gd name="connsiteX0" fmla="*/ 0 w 3500203"/>
              <a:gd name="connsiteY0" fmla="*/ 531610 h 4997112"/>
              <a:gd name="connsiteX1" fmla="*/ 1943621 w 3500203"/>
              <a:gd name="connsiteY1" fmla="*/ 2484990 h 4997112"/>
              <a:gd name="connsiteX2" fmla="*/ 1629 w 3500203"/>
              <a:gd name="connsiteY2" fmla="*/ 4451879 h 4997112"/>
              <a:gd name="connsiteX3" fmla="*/ 421913 w 3500203"/>
              <a:gd name="connsiteY3" fmla="*/ 4894881 h 4997112"/>
              <a:gd name="connsiteX4" fmla="*/ 762683 w 3500203"/>
              <a:gd name="connsiteY4" fmla="*/ 4997112 h 4997112"/>
              <a:gd name="connsiteX5" fmla="*/ 1126171 w 3500203"/>
              <a:gd name="connsiteY5" fmla="*/ 4872163 h 4997112"/>
              <a:gd name="connsiteX6" fmla="*/ 3500203 w 3500203"/>
              <a:gd name="connsiteY6" fmla="*/ 2498130 h 4997112"/>
              <a:gd name="connsiteX7" fmla="*/ 1108236 w 3500203"/>
              <a:gd name="connsiteY7" fmla="*/ 118187 h 4997112"/>
              <a:gd name="connsiteX8" fmla="*/ 744366 w 3500203"/>
              <a:gd name="connsiteY8" fmla="*/ 4526 h 4997112"/>
              <a:gd name="connsiteX9" fmla="*/ 388493 w 3500203"/>
              <a:gd name="connsiteY9" fmla="*/ 145346 h 4997112"/>
              <a:gd name="connsiteX10" fmla="*/ 0 w 3500203"/>
              <a:gd name="connsiteY10" fmla="*/ 531610 h 4997112"/>
              <a:gd name="connsiteX0" fmla="*/ 0 w 3500203"/>
              <a:gd name="connsiteY0" fmla="*/ 531610 h 4997112"/>
              <a:gd name="connsiteX1" fmla="*/ 1943621 w 3500203"/>
              <a:gd name="connsiteY1" fmla="*/ 2484990 h 4997112"/>
              <a:gd name="connsiteX2" fmla="*/ 1629 w 3500203"/>
              <a:gd name="connsiteY2" fmla="*/ 4451879 h 4997112"/>
              <a:gd name="connsiteX3" fmla="*/ 421913 w 3500203"/>
              <a:gd name="connsiteY3" fmla="*/ 4894881 h 4997112"/>
              <a:gd name="connsiteX4" fmla="*/ 762683 w 3500203"/>
              <a:gd name="connsiteY4" fmla="*/ 4997112 h 4997112"/>
              <a:gd name="connsiteX5" fmla="*/ 1126171 w 3500203"/>
              <a:gd name="connsiteY5" fmla="*/ 4872163 h 4997112"/>
              <a:gd name="connsiteX6" fmla="*/ 3500203 w 3500203"/>
              <a:gd name="connsiteY6" fmla="*/ 2498130 h 4997112"/>
              <a:gd name="connsiteX7" fmla="*/ 1108236 w 3500203"/>
              <a:gd name="connsiteY7" fmla="*/ 118187 h 4997112"/>
              <a:gd name="connsiteX8" fmla="*/ 744366 w 3500203"/>
              <a:gd name="connsiteY8" fmla="*/ 4526 h 4997112"/>
              <a:gd name="connsiteX9" fmla="*/ 388493 w 3500203"/>
              <a:gd name="connsiteY9" fmla="*/ 145346 h 4997112"/>
              <a:gd name="connsiteX10" fmla="*/ 0 w 3500203"/>
              <a:gd name="connsiteY10" fmla="*/ 531610 h 4997112"/>
              <a:gd name="connsiteX0" fmla="*/ 0 w 3500203"/>
              <a:gd name="connsiteY0" fmla="*/ 531610 h 4997112"/>
              <a:gd name="connsiteX1" fmla="*/ 1943621 w 3500203"/>
              <a:gd name="connsiteY1" fmla="*/ 2484990 h 4997112"/>
              <a:gd name="connsiteX2" fmla="*/ 1629 w 3500203"/>
              <a:gd name="connsiteY2" fmla="*/ 4451879 h 4997112"/>
              <a:gd name="connsiteX3" fmla="*/ 421913 w 3500203"/>
              <a:gd name="connsiteY3" fmla="*/ 4894881 h 4997112"/>
              <a:gd name="connsiteX4" fmla="*/ 762683 w 3500203"/>
              <a:gd name="connsiteY4" fmla="*/ 4997112 h 4997112"/>
              <a:gd name="connsiteX5" fmla="*/ 1126171 w 3500203"/>
              <a:gd name="connsiteY5" fmla="*/ 4872163 h 4997112"/>
              <a:gd name="connsiteX6" fmla="*/ 3500203 w 3500203"/>
              <a:gd name="connsiteY6" fmla="*/ 2498130 h 4997112"/>
              <a:gd name="connsiteX7" fmla="*/ 1108236 w 3500203"/>
              <a:gd name="connsiteY7" fmla="*/ 118187 h 4997112"/>
              <a:gd name="connsiteX8" fmla="*/ 744366 w 3500203"/>
              <a:gd name="connsiteY8" fmla="*/ 4526 h 4997112"/>
              <a:gd name="connsiteX9" fmla="*/ 388493 w 3500203"/>
              <a:gd name="connsiteY9" fmla="*/ 145346 h 4997112"/>
              <a:gd name="connsiteX10" fmla="*/ 0 w 3500203"/>
              <a:gd name="connsiteY10" fmla="*/ 531610 h 4997112"/>
              <a:gd name="connsiteX0" fmla="*/ 0 w 3500203"/>
              <a:gd name="connsiteY0" fmla="*/ 531610 h 4997112"/>
              <a:gd name="connsiteX1" fmla="*/ 1943621 w 3500203"/>
              <a:gd name="connsiteY1" fmla="*/ 2484990 h 4997112"/>
              <a:gd name="connsiteX2" fmla="*/ 1629 w 3500203"/>
              <a:gd name="connsiteY2" fmla="*/ 4451879 h 4997112"/>
              <a:gd name="connsiteX3" fmla="*/ 421913 w 3500203"/>
              <a:gd name="connsiteY3" fmla="*/ 4894881 h 4997112"/>
              <a:gd name="connsiteX4" fmla="*/ 762683 w 3500203"/>
              <a:gd name="connsiteY4" fmla="*/ 4997112 h 4997112"/>
              <a:gd name="connsiteX5" fmla="*/ 1126171 w 3500203"/>
              <a:gd name="connsiteY5" fmla="*/ 4872163 h 4997112"/>
              <a:gd name="connsiteX6" fmla="*/ 3500203 w 3500203"/>
              <a:gd name="connsiteY6" fmla="*/ 2498130 h 4997112"/>
              <a:gd name="connsiteX7" fmla="*/ 1108236 w 3500203"/>
              <a:gd name="connsiteY7" fmla="*/ 118187 h 4997112"/>
              <a:gd name="connsiteX8" fmla="*/ 744366 w 3500203"/>
              <a:gd name="connsiteY8" fmla="*/ 4526 h 4997112"/>
              <a:gd name="connsiteX9" fmla="*/ 388493 w 3500203"/>
              <a:gd name="connsiteY9" fmla="*/ 145346 h 4997112"/>
              <a:gd name="connsiteX10" fmla="*/ 0 w 3500203"/>
              <a:gd name="connsiteY10" fmla="*/ 531610 h 4997112"/>
              <a:gd name="connsiteX0" fmla="*/ 0 w 3500203"/>
              <a:gd name="connsiteY0" fmla="*/ 531610 h 4997112"/>
              <a:gd name="connsiteX1" fmla="*/ 1964742 w 3500203"/>
              <a:gd name="connsiteY1" fmla="*/ 2502390 h 4997112"/>
              <a:gd name="connsiteX2" fmla="*/ 1629 w 3500203"/>
              <a:gd name="connsiteY2" fmla="*/ 4451879 h 4997112"/>
              <a:gd name="connsiteX3" fmla="*/ 421913 w 3500203"/>
              <a:gd name="connsiteY3" fmla="*/ 4894881 h 4997112"/>
              <a:gd name="connsiteX4" fmla="*/ 762683 w 3500203"/>
              <a:gd name="connsiteY4" fmla="*/ 4997112 h 4997112"/>
              <a:gd name="connsiteX5" fmla="*/ 1126171 w 3500203"/>
              <a:gd name="connsiteY5" fmla="*/ 4872163 h 4997112"/>
              <a:gd name="connsiteX6" fmla="*/ 3500203 w 3500203"/>
              <a:gd name="connsiteY6" fmla="*/ 2498130 h 4997112"/>
              <a:gd name="connsiteX7" fmla="*/ 1108236 w 3500203"/>
              <a:gd name="connsiteY7" fmla="*/ 118187 h 4997112"/>
              <a:gd name="connsiteX8" fmla="*/ 744366 w 3500203"/>
              <a:gd name="connsiteY8" fmla="*/ 4526 h 4997112"/>
              <a:gd name="connsiteX9" fmla="*/ 388493 w 3500203"/>
              <a:gd name="connsiteY9" fmla="*/ 145346 h 4997112"/>
              <a:gd name="connsiteX10" fmla="*/ 0 w 3500203"/>
              <a:gd name="connsiteY10" fmla="*/ 531610 h 4997112"/>
              <a:gd name="connsiteX0" fmla="*/ 5110 w 3505313"/>
              <a:gd name="connsiteY0" fmla="*/ 531610 h 4997112"/>
              <a:gd name="connsiteX1" fmla="*/ 1969852 w 3505313"/>
              <a:gd name="connsiteY1" fmla="*/ 2502390 h 4997112"/>
              <a:gd name="connsiteX2" fmla="*/ 0 w 3505313"/>
              <a:gd name="connsiteY2" fmla="*/ 4481321 h 4997112"/>
              <a:gd name="connsiteX3" fmla="*/ 427023 w 3505313"/>
              <a:gd name="connsiteY3" fmla="*/ 4894881 h 4997112"/>
              <a:gd name="connsiteX4" fmla="*/ 767793 w 3505313"/>
              <a:gd name="connsiteY4" fmla="*/ 4997112 h 4997112"/>
              <a:gd name="connsiteX5" fmla="*/ 1131281 w 3505313"/>
              <a:gd name="connsiteY5" fmla="*/ 4872163 h 4997112"/>
              <a:gd name="connsiteX6" fmla="*/ 3505313 w 3505313"/>
              <a:gd name="connsiteY6" fmla="*/ 2498130 h 4997112"/>
              <a:gd name="connsiteX7" fmla="*/ 1113346 w 3505313"/>
              <a:gd name="connsiteY7" fmla="*/ 118187 h 4997112"/>
              <a:gd name="connsiteX8" fmla="*/ 749476 w 3505313"/>
              <a:gd name="connsiteY8" fmla="*/ 4526 h 4997112"/>
              <a:gd name="connsiteX9" fmla="*/ 393603 w 3505313"/>
              <a:gd name="connsiteY9" fmla="*/ 145346 h 4997112"/>
              <a:gd name="connsiteX10" fmla="*/ 5110 w 3505313"/>
              <a:gd name="connsiteY10" fmla="*/ 531610 h 4997112"/>
              <a:gd name="connsiteX0" fmla="*/ 5110 w 3505313"/>
              <a:gd name="connsiteY0" fmla="*/ 531610 h 5288660"/>
              <a:gd name="connsiteX1" fmla="*/ 1969852 w 3505313"/>
              <a:gd name="connsiteY1" fmla="*/ 2502390 h 5288660"/>
              <a:gd name="connsiteX2" fmla="*/ 0 w 3505313"/>
              <a:gd name="connsiteY2" fmla="*/ 4481321 h 5288660"/>
              <a:gd name="connsiteX3" fmla="*/ 427023 w 3505313"/>
              <a:gd name="connsiteY3" fmla="*/ 4894881 h 5288660"/>
              <a:gd name="connsiteX4" fmla="*/ 767793 w 3505313"/>
              <a:gd name="connsiteY4" fmla="*/ 4997112 h 5288660"/>
              <a:gd name="connsiteX5" fmla="*/ 1131281 w 3505313"/>
              <a:gd name="connsiteY5" fmla="*/ 4872163 h 5288660"/>
              <a:gd name="connsiteX6" fmla="*/ 3505313 w 3505313"/>
              <a:gd name="connsiteY6" fmla="*/ 2498130 h 5288660"/>
              <a:gd name="connsiteX7" fmla="*/ 1113346 w 3505313"/>
              <a:gd name="connsiteY7" fmla="*/ 118187 h 5288660"/>
              <a:gd name="connsiteX8" fmla="*/ 749476 w 3505313"/>
              <a:gd name="connsiteY8" fmla="*/ 4526 h 5288660"/>
              <a:gd name="connsiteX9" fmla="*/ 393603 w 3505313"/>
              <a:gd name="connsiteY9" fmla="*/ 145346 h 5288660"/>
              <a:gd name="connsiteX10" fmla="*/ 5110 w 3505313"/>
              <a:gd name="connsiteY10" fmla="*/ 531610 h 5288660"/>
              <a:gd name="connsiteX0" fmla="*/ 5110 w 3505313"/>
              <a:gd name="connsiteY0" fmla="*/ 531610 h 5000898"/>
              <a:gd name="connsiteX1" fmla="*/ 1969852 w 3505313"/>
              <a:gd name="connsiteY1" fmla="*/ 2502390 h 5000898"/>
              <a:gd name="connsiteX2" fmla="*/ 0 w 3505313"/>
              <a:gd name="connsiteY2" fmla="*/ 4481321 h 5000898"/>
              <a:gd name="connsiteX3" fmla="*/ 427023 w 3505313"/>
              <a:gd name="connsiteY3" fmla="*/ 4894881 h 5000898"/>
              <a:gd name="connsiteX4" fmla="*/ 767793 w 3505313"/>
              <a:gd name="connsiteY4" fmla="*/ 4997112 h 5000898"/>
              <a:gd name="connsiteX5" fmla="*/ 1131281 w 3505313"/>
              <a:gd name="connsiteY5" fmla="*/ 4872163 h 5000898"/>
              <a:gd name="connsiteX6" fmla="*/ 3505313 w 3505313"/>
              <a:gd name="connsiteY6" fmla="*/ 2498130 h 5000898"/>
              <a:gd name="connsiteX7" fmla="*/ 1113346 w 3505313"/>
              <a:gd name="connsiteY7" fmla="*/ 118187 h 5000898"/>
              <a:gd name="connsiteX8" fmla="*/ 749476 w 3505313"/>
              <a:gd name="connsiteY8" fmla="*/ 4526 h 5000898"/>
              <a:gd name="connsiteX9" fmla="*/ 393603 w 3505313"/>
              <a:gd name="connsiteY9" fmla="*/ 145346 h 5000898"/>
              <a:gd name="connsiteX10" fmla="*/ 5110 w 3505313"/>
              <a:gd name="connsiteY10" fmla="*/ 531610 h 5000898"/>
              <a:gd name="connsiteX0" fmla="*/ 5110 w 3505313"/>
              <a:gd name="connsiteY0" fmla="*/ 531610 h 5007261"/>
              <a:gd name="connsiteX1" fmla="*/ 1969852 w 3505313"/>
              <a:gd name="connsiteY1" fmla="*/ 2502390 h 5007261"/>
              <a:gd name="connsiteX2" fmla="*/ 0 w 3505313"/>
              <a:gd name="connsiteY2" fmla="*/ 4481321 h 5007261"/>
              <a:gd name="connsiteX3" fmla="*/ 427023 w 3505313"/>
              <a:gd name="connsiteY3" fmla="*/ 4894881 h 5007261"/>
              <a:gd name="connsiteX4" fmla="*/ 787503 w 3505313"/>
              <a:gd name="connsiteY4" fmla="*/ 5003475 h 5007261"/>
              <a:gd name="connsiteX5" fmla="*/ 1131281 w 3505313"/>
              <a:gd name="connsiteY5" fmla="*/ 4872163 h 5007261"/>
              <a:gd name="connsiteX6" fmla="*/ 3505313 w 3505313"/>
              <a:gd name="connsiteY6" fmla="*/ 2498130 h 5007261"/>
              <a:gd name="connsiteX7" fmla="*/ 1113346 w 3505313"/>
              <a:gd name="connsiteY7" fmla="*/ 118187 h 5007261"/>
              <a:gd name="connsiteX8" fmla="*/ 749476 w 3505313"/>
              <a:gd name="connsiteY8" fmla="*/ 4526 h 5007261"/>
              <a:gd name="connsiteX9" fmla="*/ 393603 w 3505313"/>
              <a:gd name="connsiteY9" fmla="*/ 145346 h 5007261"/>
              <a:gd name="connsiteX10" fmla="*/ 5110 w 3505313"/>
              <a:gd name="connsiteY10" fmla="*/ 531610 h 5007261"/>
              <a:gd name="connsiteX0" fmla="*/ 5110 w 3505313"/>
              <a:gd name="connsiteY0" fmla="*/ 531610 h 5007261"/>
              <a:gd name="connsiteX1" fmla="*/ 1969852 w 3505313"/>
              <a:gd name="connsiteY1" fmla="*/ 2502390 h 5007261"/>
              <a:gd name="connsiteX2" fmla="*/ 0 w 3505313"/>
              <a:gd name="connsiteY2" fmla="*/ 4481321 h 5007261"/>
              <a:gd name="connsiteX3" fmla="*/ 427023 w 3505313"/>
              <a:gd name="connsiteY3" fmla="*/ 4894881 h 5007261"/>
              <a:gd name="connsiteX4" fmla="*/ 787503 w 3505313"/>
              <a:gd name="connsiteY4" fmla="*/ 5003475 h 5007261"/>
              <a:gd name="connsiteX5" fmla="*/ 1131281 w 3505313"/>
              <a:gd name="connsiteY5" fmla="*/ 4872163 h 5007261"/>
              <a:gd name="connsiteX6" fmla="*/ 3505313 w 3505313"/>
              <a:gd name="connsiteY6" fmla="*/ 2498130 h 5007261"/>
              <a:gd name="connsiteX7" fmla="*/ 1113346 w 3505313"/>
              <a:gd name="connsiteY7" fmla="*/ 118187 h 5007261"/>
              <a:gd name="connsiteX8" fmla="*/ 749476 w 3505313"/>
              <a:gd name="connsiteY8" fmla="*/ 4526 h 5007261"/>
              <a:gd name="connsiteX9" fmla="*/ 393603 w 3505313"/>
              <a:gd name="connsiteY9" fmla="*/ 145346 h 5007261"/>
              <a:gd name="connsiteX10" fmla="*/ 5110 w 3505313"/>
              <a:gd name="connsiteY10" fmla="*/ 531610 h 5007261"/>
              <a:gd name="connsiteX0" fmla="*/ 5110 w 3505313"/>
              <a:gd name="connsiteY0" fmla="*/ 531610 h 5007261"/>
              <a:gd name="connsiteX1" fmla="*/ 1969852 w 3505313"/>
              <a:gd name="connsiteY1" fmla="*/ 2502390 h 5007261"/>
              <a:gd name="connsiteX2" fmla="*/ 0 w 3505313"/>
              <a:gd name="connsiteY2" fmla="*/ 4481321 h 5007261"/>
              <a:gd name="connsiteX3" fmla="*/ 427023 w 3505313"/>
              <a:gd name="connsiteY3" fmla="*/ 4894881 h 5007261"/>
              <a:gd name="connsiteX4" fmla="*/ 787503 w 3505313"/>
              <a:gd name="connsiteY4" fmla="*/ 5003475 h 5007261"/>
              <a:gd name="connsiteX5" fmla="*/ 1131281 w 3505313"/>
              <a:gd name="connsiteY5" fmla="*/ 4872163 h 5007261"/>
              <a:gd name="connsiteX6" fmla="*/ 3505313 w 3505313"/>
              <a:gd name="connsiteY6" fmla="*/ 2498130 h 5007261"/>
              <a:gd name="connsiteX7" fmla="*/ 1113346 w 3505313"/>
              <a:gd name="connsiteY7" fmla="*/ 118187 h 5007261"/>
              <a:gd name="connsiteX8" fmla="*/ 749476 w 3505313"/>
              <a:gd name="connsiteY8" fmla="*/ 4526 h 5007261"/>
              <a:gd name="connsiteX9" fmla="*/ 393603 w 3505313"/>
              <a:gd name="connsiteY9" fmla="*/ 145346 h 5007261"/>
              <a:gd name="connsiteX10" fmla="*/ 5110 w 3505313"/>
              <a:gd name="connsiteY10" fmla="*/ 531610 h 5007261"/>
              <a:gd name="connsiteX0" fmla="*/ 5110 w 3505313"/>
              <a:gd name="connsiteY0" fmla="*/ 529652 h 5005303"/>
              <a:gd name="connsiteX1" fmla="*/ 1969852 w 3505313"/>
              <a:gd name="connsiteY1" fmla="*/ 2500432 h 5005303"/>
              <a:gd name="connsiteX2" fmla="*/ 0 w 3505313"/>
              <a:gd name="connsiteY2" fmla="*/ 4479363 h 5005303"/>
              <a:gd name="connsiteX3" fmla="*/ 427023 w 3505313"/>
              <a:gd name="connsiteY3" fmla="*/ 4892923 h 5005303"/>
              <a:gd name="connsiteX4" fmla="*/ 787503 w 3505313"/>
              <a:gd name="connsiteY4" fmla="*/ 5001517 h 5005303"/>
              <a:gd name="connsiteX5" fmla="*/ 1131281 w 3505313"/>
              <a:gd name="connsiteY5" fmla="*/ 4870205 h 5005303"/>
              <a:gd name="connsiteX6" fmla="*/ 3505313 w 3505313"/>
              <a:gd name="connsiteY6" fmla="*/ 2496172 h 5005303"/>
              <a:gd name="connsiteX7" fmla="*/ 1160106 w 3505313"/>
              <a:gd name="connsiteY7" fmla="*/ 158794 h 5005303"/>
              <a:gd name="connsiteX8" fmla="*/ 749476 w 3505313"/>
              <a:gd name="connsiteY8" fmla="*/ 2568 h 5005303"/>
              <a:gd name="connsiteX9" fmla="*/ 393603 w 3505313"/>
              <a:gd name="connsiteY9" fmla="*/ 143388 h 5005303"/>
              <a:gd name="connsiteX10" fmla="*/ 5110 w 3505313"/>
              <a:gd name="connsiteY10" fmla="*/ 529652 h 5005303"/>
              <a:gd name="connsiteX0" fmla="*/ 5110 w 3505313"/>
              <a:gd name="connsiteY0" fmla="*/ 532666 h 5008317"/>
              <a:gd name="connsiteX1" fmla="*/ 1969852 w 3505313"/>
              <a:gd name="connsiteY1" fmla="*/ 2503446 h 5008317"/>
              <a:gd name="connsiteX2" fmla="*/ 0 w 3505313"/>
              <a:gd name="connsiteY2" fmla="*/ 4482377 h 5008317"/>
              <a:gd name="connsiteX3" fmla="*/ 427023 w 3505313"/>
              <a:gd name="connsiteY3" fmla="*/ 4895937 h 5008317"/>
              <a:gd name="connsiteX4" fmla="*/ 787503 w 3505313"/>
              <a:gd name="connsiteY4" fmla="*/ 5004531 h 5008317"/>
              <a:gd name="connsiteX5" fmla="*/ 1131281 w 3505313"/>
              <a:gd name="connsiteY5" fmla="*/ 4873219 h 5008317"/>
              <a:gd name="connsiteX6" fmla="*/ 3505313 w 3505313"/>
              <a:gd name="connsiteY6" fmla="*/ 2499186 h 5008317"/>
              <a:gd name="connsiteX7" fmla="*/ 1160106 w 3505313"/>
              <a:gd name="connsiteY7" fmla="*/ 161808 h 5008317"/>
              <a:gd name="connsiteX8" fmla="*/ 796836 w 3505313"/>
              <a:gd name="connsiteY8" fmla="*/ 2568 h 5008317"/>
              <a:gd name="connsiteX9" fmla="*/ 393603 w 3505313"/>
              <a:gd name="connsiteY9" fmla="*/ 146402 h 5008317"/>
              <a:gd name="connsiteX10" fmla="*/ 5110 w 3505313"/>
              <a:gd name="connsiteY10" fmla="*/ 532666 h 5008317"/>
              <a:gd name="connsiteX0" fmla="*/ 5110 w 3505313"/>
              <a:gd name="connsiteY0" fmla="*/ 532416 h 5008067"/>
              <a:gd name="connsiteX1" fmla="*/ 1969852 w 3505313"/>
              <a:gd name="connsiteY1" fmla="*/ 2503196 h 5008067"/>
              <a:gd name="connsiteX2" fmla="*/ 0 w 3505313"/>
              <a:gd name="connsiteY2" fmla="*/ 4482127 h 5008067"/>
              <a:gd name="connsiteX3" fmla="*/ 427023 w 3505313"/>
              <a:gd name="connsiteY3" fmla="*/ 4895687 h 5008067"/>
              <a:gd name="connsiteX4" fmla="*/ 787503 w 3505313"/>
              <a:gd name="connsiteY4" fmla="*/ 5004281 h 5008067"/>
              <a:gd name="connsiteX5" fmla="*/ 1131281 w 3505313"/>
              <a:gd name="connsiteY5" fmla="*/ 4872969 h 5008067"/>
              <a:gd name="connsiteX6" fmla="*/ 3505313 w 3505313"/>
              <a:gd name="connsiteY6" fmla="*/ 2498936 h 5008067"/>
              <a:gd name="connsiteX7" fmla="*/ 1160106 w 3505313"/>
              <a:gd name="connsiteY7" fmla="*/ 161558 h 5008067"/>
              <a:gd name="connsiteX8" fmla="*/ 796836 w 3505313"/>
              <a:gd name="connsiteY8" fmla="*/ 2318 h 5008067"/>
              <a:gd name="connsiteX9" fmla="*/ 393603 w 3505313"/>
              <a:gd name="connsiteY9" fmla="*/ 146152 h 5008067"/>
              <a:gd name="connsiteX10" fmla="*/ 5110 w 3505313"/>
              <a:gd name="connsiteY10" fmla="*/ 532416 h 5008067"/>
              <a:gd name="connsiteX0" fmla="*/ 5110 w 3505313"/>
              <a:gd name="connsiteY0" fmla="*/ 532666 h 5008317"/>
              <a:gd name="connsiteX1" fmla="*/ 1969852 w 3505313"/>
              <a:gd name="connsiteY1" fmla="*/ 2503446 h 5008317"/>
              <a:gd name="connsiteX2" fmla="*/ 0 w 3505313"/>
              <a:gd name="connsiteY2" fmla="*/ 4482377 h 5008317"/>
              <a:gd name="connsiteX3" fmla="*/ 427023 w 3505313"/>
              <a:gd name="connsiteY3" fmla="*/ 4895937 h 5008317"/>
              <a:gd name="connsiteX4" fmla="*/ 787503 w 3505313"/>
              <a:gd name="connsiteY4" fmla="*/ 5004531 h 5008317"/>
              <a:gd name="connsiteX5" fmla="*/ 1131281 w 3505313"/>
              <a:gd name="connsiteY5" fmla="*/ 4873219 h 5008317"/>
              <a:gd name="connsiteX6" fmla="*/ 3505313 w 3505313"/>
              <a:gd name="connsiteY6" fmla="*/ 2499186 h 5008317"/>
              <a:gd name="connsiteX7" fmla="*/ 1160106 w 3505313"/>
              <a:gd name="connsiteY7" fmla="*/ 161808 h 5008317"/>
              <a:gd name="connsiteX8" fmla="*/ 796836 w 3505313"/>
              <a:gd name="connsiteY8" fmla="*/ 2568 h 5008317"/>
              <a:gd name="connsiteX9" fmla="*/ 393603 w 3505313"/>
              <a:gd name="connsiteY9" fmla="*/ 146402 h 5008317"/>
              <a:gd name="connsiteX10" fmla="*/ 5110 w 3505313"/>
              <a:gd name="connsiteY10" fmla="*/ 532666 h 5008317"/>
              <a:gd name="connsiteX0" fmla="*/ 5110 w 3505313"/>
              <a:gd name="connsiteY0" fmla="*/ 532666 h 5008317"/>
              <a:gd name="connsiteX1" fmla="*/ 1969852 w 3505313"/>
              <a:gd name="connsiteY1" fmla="*/ 2503446 h 5008317"/>
              <a:gd name="connsiteX2" fmla="*/ 0 w 3505313"/>
              <a:gd name="connsiteY2" fmla="*/ 4482377 h 5008317"/>
              <a:gd name="connsiteX3" fmla="*/ 427023 w 3505313"/>
              <a:gd name="connsiteY3" fmla="*/ 4895937 h 5008317"/>
              <a:gd name="connsiteX4" fmla="*/ 787503 w 3505313"/>
              <a:gd name="connsiteY4" fmla="*/ 5004531 h 5008317"/>
              <a:gd name="connsiteX5" fmla="*/ 1131281 w 3505313"/>
              <a:gd name="connsiteY5" fmla="*/ 4873219 h 5008317"/>
              <a:gd name="connsiteX6" fmla="*/ 3505313 w 3505313"/>
              <a:gd name="connsiteY6" fmla="*/ 2499186 h 5008317"/>
              <a:gd name="connsiteX7" fmla="*/ 1160106 w 3505313"/>
              <a:gd name="connsiteY7" fmla="*/ 161808 h 5008317"/>
              <a:gd name="connsiteX8" fmla="*/ 796836 w 3505313"/>
              <a:gd name="connsiteY8" fmla="*/ 2568 h 5008317"/>
              <a:gd name="connsiteX9" fmla="*/ 393603 w 3505313"/>
              <a:gd name="connsiteY9" fmla="*/ 146402 h 5008317"/>
              <a:gd name="connsiteX10" fmla="*/ 5110 w 3505313"/>
              <a:gd name="connsiteY10" fmla="*/ 532666 h 5008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505313" h="5008317">
                <a:moveTo>
                  <a:pt x="5110" y="532666"/>
                </a:moveTo>
                <a:lnTo>
                  <a:pt x="1969852" y="2503446"/>
                </a:lnTo>
                <a:lnTo>
                  <a:pt x="0" y="4482377"/>
                </a:lnTo>
                <a:lnTo>
                  <a:pt x="427023" y="4895937"/>
                </a:lnTo>
                <a:cubicBezTo>
                  <a:pt x="510281" y="4969426"/>
                  <a:pt x="670127" y="5008317"/>
                  <a:pt x="787503" y="5004531"/>
                </a:cubicBezTo>
                <a:cubicBezTo>
                  <a:pt x="904879" y="5000745"/>
                  <a:pt x="1004011" y="4978861"/>
                  <a:pt x="1131281" y="4873219"/>
                </a:cubicBezTo>
                <a:lnTo>
                  <a:pt x="3505313" y="2499186"/>
                </a:lnTo>
                <a:lnTo>
                  <a:pt x="1160106" y="161808"/>
                </a:lnTo>
                <a:cubicBezTo>
                  <a:pt x="1068649" y="89635"/>
                  <a:pt x="968345" y="5136"/>
                  <a:pt x="796836" y="2568"/>
                </a:cubicBezTo>
                <a:cubicBezTo>
                  <a:pt x="625327" y="0"/>
                  <a:pt x="475789" y="68559"/>
                  <a:pt x="393603" y="146402"/>
                </a:cubicBezTo>
                <a:lnTo>
                  <a:pt x="5110" y="532666"/>
                </a:lnTo>
                <a:close/>
              </a:path>
            </a:pathLst>
          </a:custGeom>
          <a:solidFill>
            <a:schemeClr val="accent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Fußzeilenplatzhalter 9">
            <a:extLst>
              <a:ext uri="{FF2B5EF4-FFF2-40B4-BE49-F238E27FC236}">
                <a16:creationId xmlns:a16="http://schemas.microsoft.com/office/drawing/2014/main" id="{B24A3281-441B-B5BC-1DDA-7CE59F262B8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336550" y="6276658"/>
            <a:ext cx="4114800" cy="365125"/>
          </a:xfrm>
        </p:spPr>
        <p:txBody>
          <a:bodyPr/>
          <a:lstStyle>
            <a:lvl1pPr>
              <a:defRPr b="0" i="0">
                <a:latin typeface="Amalia" panose="020B0504020203020204" pitchFamily="34" charset="77"/>
              </a:defRPr>
            </a:lvl1pPr>
          </a:lstStyle>
          <a:p>
            <a:r>
              <a:rPr lang="de-DE"/>
              <a:t>Presentation title here (+change for all slides!)</a:t>
            </a:r>
          </a:p>
        </p:txBody>
      </p:sp>
      <p:pic>
        <p:nvPicPr>
          <p:cNvPr id="17" name="Picture 16" descr="Logo&#10;&#10;Description automatically generated with medium confidence">
            <a:extLst>
              <a:ext uri="{FF2B5EF4-FFF2-40B4-BE49-F238E27FC236}">
                <a16:creationId xmlns:a16="http://schemas.microsoft.com/office/drawing/2014/main" id="{B22C722B-5467-FAE0-7838-1F223C5C264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931" y="117426"/>
            <a:ext cx="1656184" cy="613215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B010CE09-F772-E8D5-90C0-81F3741384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948" y="2664129"/>
            <a:ext cx="3672408" cy="800219"/>
          </a:xfrm>
        </p:spPr>
        <p:txBody>
          <a:bodyPr/>
          <a:lstStyle/>
          <a:p>
            <a:r>
              <a:rPr lang="en-US"/>
              <a:t>Section divider heading</a:t>
            </a:r>
            <a:endParaRPr lang="en-GB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478311D7-8C3C-FF56-D93E-468C34F936E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6948" y="3573810"/>
            <a:ext cx="3672408" cy="226729"/>
          </a:xfrm>
        </p:spPr>
        <p:txBody>
          <a:bodyPr/>
          <a:lstStyle/>
          <a:p>
            <a:r>
              <a:rPr lang="en-US" sz="1400"/>
              <a:t>Secondary heading</a:t>
            </a:r>
            <a:endParaRPr lang="en-GB" sz="1400"/>
          </a:p>
        </p:txBody>
      </p:sp>
    </p:spTree>
    <p:extLst>
      <p:ext uri="{BB962C8B-B14F-4D97-AF65-F5344CB8AC3E}">
        <p14:creationId xmlns:p14="http://schemas.microsoft.com/office/powerpoint/2010/main" val="4023445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3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94E4B868-0131-AEB9-0D59-6EE382F9392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 bwMode="auto">
          <a:xfrm>
            <a:off x="-1" y="0"/>
            <a:ext cx="12195178" cy="6859588"/>
          </a:xfrm>
          <a:custGeom>
            <a:avLst/>
            <a:gdLst>
              <a:gd name="connsiteX0" fmla="*/ 12195175 w 12195178"/>
              <a:gd name="connsiteY0" fmla="*/ 6857391 h 6859588"/>
              <a:gd name="connsiteX1" fmla="*/ 12195178 w 12195178"/>
              <a:gd name="connsiteY1" fmla="*/ 6859588 h 6859588"/>
              <a:gd name="connsiteX2" fmla="*/ 12195175 w 12195178"/>
              <a:gd name="connsiteY2" fmla="*/ 6859588 h 6859588"/>
              <a:gd name="connsiteX3" fmla="*/ 0 w 12195178"/>
              <a:gd name="connsiteY3" fmla="*/ 0 h 6859588"/>
              <a:gd name="connsiteX4" fmla="*/ 12195175 w 12195178"/>
              <a:gd name="connsiteY4" fmla="*/ 0 h 6859588"/>
              <a:gd name="connsiteX5" fmla="*/ 12195175 w 12195178"/>
              <a:gd name="connsiteY5" fmla="*/ 6857391 h 6859588"/>
              <a:gd name="connsiteX6" fmla="*/ 12192340 w 12195178"/>
              <a:gd name="connsiteY6" fmla="*/ 4840917 h 6859588"/>
              <a:gd name="connsiteX7" fmla="*/ 11898506 w 12195178"/>
              <a:gd name="connsiteY7" fmla="*/ 4545015 h 6859588"/>
              <a:gd name="connsiteX8" fmla="*/ 11651193 w 12195178"/>
              <a:gd name="connsiteY8" fmla="*/ 4414806 h 6859588"/>
              <a:gd name="connsiteX9" fmla="*/ 1656 w 12195178"/>
              <a:gd name="connsiteY9" fmla="*/ 4420070 h 6859588"/>
              <a:gd name="connsiteX10" fmla="*/ 0 w 12195178"/>
              <a:gd name="connsiteY10" fmla="*/ 6859588 h 6859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95178" h="6859588">
                <a:moveTo>
                  <a:pt x="12195175" y="6857391"/>
                </a:moveTo>
                <a:lnTo>
                  <a:pt x="12195178" y="6859588"/>
                </a:lnTo>
                <a:lnTo>
                  <a:pt x="12195175" y="6859588"/>
                </a:lnTo>
                <a:close/>
                <a:moveTo>
                  <a:pt x="0" y="0"/>
                </a:moveTo>
                <a:lnTo>
                  <a:pt x="12195175" y="0"/>
                </a:lnTo>
                <a:lnTo>
                  <a:pt x="12195175" y="6857391"/>
                </a:lnTo>
                <a:lnTo>
                  <a:pt x="12192340" y="4840917"/>
                </a:lnTo>
                <a:lnTo>
                  <a:pt x="11898506" y="4545015"/>
                </a:lnTo>
                <a:cubicBezTo>
                  <a:pt x="11801963" y="4444425"/>
                  <a:pt x="11762948" y="4423768"/>
                  <a:pt x="11651193" y="4414806"/>
                </a:cubicBezTo>
                <a:cubicBezTo>
                  <a:pt x="11353048" y="4416581"/>
                  <a:pt x="299801" y="4418295"/>
                  <a:pt x="1656" y="4420070"/>
                </a:cubicBezTo>
                <a:lnTo>
                  <a:pt x="0" y="6859588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/>
          <a:p>
            <a:r>
              <a:rPr lang="cs-CZ"/>
              <a:t>Kliknutím na ikonu přidáte obrázek.</a:t>
            </a:r>
            <a:endParaRPr lang="en-AT"/>
          </a:p>
        </p:txBody>
      </p:sp>
      <p:sp>
        <p:nvSpPr>
          <p:cNvPr id="9" name="Freeform 8"/>
          <p:cNvSpPr/>
          <p:nvPr userDrawn="1"/>
        </p:nvSpPr>
        <p:spPr>
          <a:xfrm rot="16200000">
            <a:off x="4875195" y="-460392"/>
            <a:ext cx="2444782" cy="12195178"/>
          </a:xfrm>
          <a:custGeom>
            <a:avLst/>
            <a:gdLst>
              <a:gd name="connsiteX0" fmla="*/ 0 w 1134016"/>
              <a:gd name="connsiteY0" fmla="*/ 1408203 h 1410865"/>
              <a:gd name="connsiteX1" fmla="*/ 716080 w 1134016"/>
              <a:gd name="connsiteY1" fmla="*/ 1410865 h 1410865"/>
              <a:gd name="connsiteX2" fmla="*/ 1027535 w 1134016"/>
              <a:gd name="connsiteY2" fmla="*/ 1096747 h 1410865"/>
              <a:gd name="connsiteX3" fmla="*/ 1134016 w 1134016"/>
              <a:gd name="connsiteY3" fmla="*/ 894435 h 1410865"/>
              <a:gd name="connsiteX4" fmla="*/ 1128692 w 1134016"/>
              <a:gd name="connsiteY4" fmla="*/ 0 h 1410865"/>
              <a:gd name="connsiteX5" fmla="*/ 39930 w 1134016"/>
              <a:gd name="connsiteY5" fmla="*/ 0 h 1410865"/>
              <a:gd name="connsiteX6" fmla="*/ 0 w 1134016"/>
              <a:gd name="connsiteY6" fmla="*/ 1408203 h 1410865"/>
              <a:gd name="connsiteX0" fmla="*/ 0 w 5993513"/>
              <a:gd name="connsiteY0" fmla="*/ 1409125 h 1410865"/>
              <a:gd name="connsiteX1" fmla="*/ 5575577 w 5993513"/>
              <a:gd name="connsiteY1" fmla="*/ 1410865 h 1410865"/>
              <a:gd name="connsiteX2" fmla="*/ 5887032 w 5993513"/>
              <a:gd name="connsiteY2" fmla="*/ 1096747 h 1410865"/>
              <a:gd name="connsiteX3" fmla="*/ 5993513 w 5993513"/>
              <a:gd name="connsiteY3" fmla="*/ 894435 h 1410865"/>
              <a:gd name="connsiteX4" fmla="*/ 5988189 w 5993513"/>
              <a:gd name="connsiteY4" fmla="*/ 0 h 1410865"/>
              <a:gd name="connsiteX5" fmla="*/ 4899427 w 5993513"/>
              <a:gd name="connsiteY5" fmla="*/ 0 h 1410865"/>
              <a:gd name="connsiteX6" fmla="*/ 0 w 5993513"/>
              <a:gd name="connsiteY6" fmla="*/ 1409125 h 1410865"/>
              <a:gd name="connsiteX0" fmla="*/ 0 w 5993513"/>
              <a:gd name="connsiteY0" fmla="*/ 6859588 h 6861328"/>
              <a:gd name="connsiteX1" fmla="*/ 5575577 w 5993513"/>
              <a:gd name="connsiteY1" fmla="*/ 6861328 h 6861328"/>
              <a:gd name="connsiteX2" fmla="*/ 5887032 w 5993513"/>
              <a:gd name="connsiteY2" fmla="*/ 6547210 h 6861328"/>
              <a:gd name="connsiteX3" fmla="*/ 5993513 w 5993513"/>
              <a:gd name="connsiteY3" fmla="*/ 6344898 h 6861328"/>
              <a:gd name="connsiteX4" fmla="*/ 5988189 w 5993513"/>
              <a:gd name="connsiteY4" fmla="*/ 5450463 h 6861328"/>
              <a:gd name="connsiteX5" fmla="*/ 1 w 5993513"/>
              <a:gd name="connsiteY5" fmla="*/ 0 h 6861328"/>
              <a:gd name="connsiteX6" fmla="*/ 0 w 5993513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3513"/>
              <a:gd name="connsiteY0" fmla="*/ 12219678 h 12221418"/>
              <a:gd name="connsiteX1" fmla="*/ 5575577 w 5993513"/>
              <a:gd name="connsiteY1" fmla="*/ 12221418 h 12221418"/>
              <a:gd name="connsiteX2" fmla="*/ 5887032 w 5993513"/>
              <a:gd name="connsiteY2" fmla="*/ 11907300 h 12221418"/>
              <a:gd name="connsiteX3" fmla="*/ 5993513 w 5993513"/>
              <a:gd name="connsiteY3" fmla="*/ 11704988 h 12221418"/>
              <a:gd name="connsiteX4" fmla="*/ 5987780 w 5993513"/>
              <a:gd name="connsiteY4" fmla="*/ 0 h 12221418"/>
              <a:gd name="connsiteX5" fmla="*/ 1 w 5993513"/>
              <a:gd name="connsiteY5" fmla="*/ 5360090 h 12221418"/>
              <a:gd name="connsiteX6" fmla="*/ 0 w 5993513"/>
              <a:gd name="connsiteY6" fmla="*/ 12219678 h 12221418"/>
              <a:gd name="connsiteX0" fmla="*/ 3542284 w 5993512"/>
              <a:gd name="connsiteY0" fmla="*/ 12215762 h 12221418"/>
              <a:gd name="connsiteX1" fmla="*/ 5575576 w 5993512"/>
              <a:gd name="connsiteY1" fmla="*/ 12221418 h 12221418"/>
              <a:gd name="connsiteX2" fmla="*/ 5887031 w 5993512"/>
              <a:gd name="connsiteY2" fmla="*/ 11907300 h 12221418"/>
              <a:gd name="connsiteX3" fmla="*/ 5993512 w 5993512"/>
              <a:gd name="connsiteY3" fmla="*/ 11704988 h 12221418"/>
              <a:gd name="connsiteX4" fmla="*/ 5987779 w 5993512"/>
              <a:gd name="connsiteY4" fmla="*/ 0 h 12221418"/>
              <a:gd name="connsiteX5" fmla="*/ 0 w 5993512"/>
              <a:gd name="connsiteY5" fmla="*/ 5360090 h 12221418"/>
              <a:gd name="connsiteX6" fmla="*/ 3542284 w 5993512"/>
              <a:gd name="connsiteY6" fmla="*/ 12215762 h 12221418"/>
              <a:gd name="connsiteX0" fmla="*/ 0 w 2451228"/>
              <a:gd name="connsiteY0" fmla="*/ 12215762 h 12221418"/>
              <a:gd name="connsiteX1" fmla="*/ 2033292 w 2451228"/>
              <a:gd name="connsiteY1" fmla="*/ 12221418 h 12221418"/>
              <a:gd name="connsiteX2" fmla="*/ 2344747 w 2451228"/>
              <a:gd name="connsiteY2" fmla="*/ 11907300 h 12221418"/>
              <a:gd name="connsiteX3" fmla="*/ 2451228 w 2451228"/>
              <a:gd name="connsiteY3" fmla="*/ 11704988 h 12221418"/>
              <a:gd name="connsiteX4" fmla="*/ 2445495 w 2451228"/>
              <a:gd name="connsiteY4" fmla="*/ 0 h 12221418"/>
              <a:gd name="connsiteX5" fmla="*/ 0 w 2451228"/>
              <a:gd name="connsiteY5" fmla="*/ 20584 h 12221418"/>
              <a:gd name="connsiteX6" fmla="*/ 0 w 2451228"/>
              <a:gd name="connsiteY6" fmla="*/ 12215762 h 12221418"/>
              <a:gd name="connsiteX0" fmla="*/ 0 w 2451228"/>
              <a:gd name="connsiteY0" fmla="*/ 12202114 h 12207770"/>
              <a:gd name="connsiteX1" fmla="*/ 2033292 w 2451228"/>
              <a:gd name="connsiteY1" fmla="*/ 12207770 h 12207770"/>
              <a:gd name="connsiteX2" fmla="*/ 2344747 w 2451228"/>
              <a:gd name="connsiteY2" fmla="*/ 11893652 h 12207770"/>
              <a:gd name="connsiteX3" fmla="*/ 2451228 w 2451228"/>
              <a:gd name="connsiteY3" fmla="*/ 11691340 h 12207770"/>
              <a:gd name="connsiteX4" fmla="*/ 2441055 w 2451228"/>
              <a:gd name="connsiteY4" fmla="*/ 0 h 12207770"/>
              <a:gd name="connsiteX5" fmla="*/ 0 w 2451228"/>
              <a:gd name="connsiteY5" fmla="*/ 6936 h 12207770"/>
              <a:gd name="connsiteX6" fmla="*/ 0 w 2451228"/>
              <a:gd name="connsiteY6" fmla="*/ 12202114 h 12207770"/>
              <a:gd name="connsiteX0" fmla="*/ 0 w 2451228"/>
              <a:gd name="connsiteY0" fmla="*/ 12195178 h 12200834"/>
              <a:gd name="connsiteX1" fmla="*/ 2033292 w 2451228"/>
              <a:gd name="connsiteY1" fmla="*/ 12200834 h 12200834"/>
              <a:gd name="connsiteX2" fmla="*/ 2344747 w 2451228"/>
              <a:gd name="connsiteY2" fmla="*/ 11886716 h 12200834"/>
              <a:gd name="connsiteX3" fmla="*/ 2451228 w 2451228"/>
              <a:gd name="connsiteY3" fmla="*/ 11684404 h 12200834"/>
              <a:gd name="connsiteX4" fmla="*/ 2439518 w 2451228"/>
              <a:gd name="connsiteY4" fmla="*/ 1656 h 12200834"/>
              <a:gd name="connsiteX5" fmla="*/ 0 w 2451228"/>
              <a:gd name="connsiteY5" fmla="*/ 0 h 12200834"/>
              <a:gd name="connsiteX6" fmla="*/ 0 w 2451228"/>
              <a:gd name="connsiteY6" fmla="*/ 12195178 h 12200834"/>
              <a:gd name="connsiteX0" fmla="*/ 0 w 2451228"/>
              <a:gd name="connsiteY0" fmla="*/ 12195178 h 12195178"/>
              <a:gd name="connsiteX1" fmla="*/ 2018671 w 2451228"/>
              <a:gd name="connsiteY1" fmla="*/ 12192340 h 12195178"/>
              <a:gd name="connsiteX2" fmla="*/ 2344747 w 2451228"/>
              <a:gd name="connsiteY2" fmla="*/ 11886716 h 12195178"/>
              <a:gd name="connsiteX3" fmla="*/ 2451228 w 2451228"/>
              <a:gd name="connsiteY3" fmla="*/ 11684404 h 12195178"/>
              <a:gd name="connsiteX4" fmla="*/ 2439518 w 2451228"/>
              <a:gd name="connsiteY4" fmla="*/ 1656 h 12195178"/>
              <a:gd name="connsiteX5" fmla="*/ 0 w 2451228"/>
              <a:gd name="connsiteY5" fmla="*/ 0 h 12195178"/>
              <a:gd name="connsiteX6" fmla="*/ 0 w 2451228"/>
              <a:gd name="connsiteY6" fmla="*/ 12195178 h 12195178"/>
              <a:gd name="connsiteX0" fmla="*/ 0 w 2444782"/>
              <a:gd name="connsiteY0" fmla="*/ 12195178 h 12195178"/>
              <a:gd name="connsiteX1" fmla="*/ 2018671 w 2444782"/>
              <a:gd name="connsiteY1" fmla="*/ 12192340 h 12195178"/>
              <a:gd name="connsiteX2" fmla="*/ 2344747 w 2444782"/>
              <a:gd name="connsiteY2" fmla="*/ 11886716 h 12195178"/>
              <a:gd name="connsiteX3" fmla="*/ 2444782 w 2444782"/>
              <a:gd name="connsiteY3" fmla="*/ 11651193 h 12195178"/>
              <a:gd name="connsiteX4" fmla="*/ 2439518 w 2444782"/>
              <a:gd name="connsiteY4" fmla="*/ 1656 h 12195178"/>
              <a:gd name="connsiteX5" fmla="*/ 0 w 2444782"/>
              <a:gd name="connsiteY5" fmla="*/ 0 h 12195178"/>
              <a:gd name="connsiteX6" fmla="*/ 0 w 2444782"/>
              <a:gd name="connsiteY6" fmla="*/ 12195178 h 12195178"/>
              <a:gd name="connsiteX0" fmla="*/ 0 w 2444782"/>
              <a:gd name="connsiteY0" fmla="*/ 12195178 h 12195178"/>
              <a:gd name="connsiteX1" fmla="*/ 2018671 w 2444782"/>
              <a:gd name="connsiteY1" fmla="*/ 12192340 h 12195178"/>
              <a:gd name="connsiteX2" fmla="*/ 2314573 w 2444782"/>
              <a:gd name="connsiteY2" fmla="*/ 11898506 h 12195178"/>
              <a:gd name="connsiteX3" fmla="*/ 2444782 w 2444782"/>
              <a:gd name="connsiteY3" fmla="*/ 11651193 h 12195178"/>
              <a:gd name="connsiteX4" fmla="*/ 2439518 w 2444782"/>
              <a:gd name="connsiteY4" fmla="*/ 1656 h 12195178"/>
              <a:gd name="connsiteX5" fmla="*/ 0 w 2444782"/>
              <a:gd name="connsiteY5" fmla="*/ 0 h 12195178"/>
              <a:gd name="connsiteX6" fmla="*/ 0 w 2444782"/>
              <a:gd name="connsiteY6" fmla="*/ 12195178 h 12195178"/>
              <a:gd name="connsiteX0" fmla="*/ 0 w 2444782"/>
              <a:gd name="connsiteY0" fmla="*/ 12195178 h 12195178"/>
              <a:gd name="connsiteX1" fmla="*/ 2018671 w 2444782"/>
              <a:gd name="connsiteY1" fmla="*/ 12192340 h 12195178"/>
              <a:gd name="connsiteX2" fmla="*/ 2314573 w 2444782"/>
              <a:gd name="connsiteY2" fmla="*/ 11898506 h 12195178"/>
              <a:gd name="connsiteX3" fmla="*/ 2444782 w 2444782"/>
              <a:gd name="connsiteY3" fmla="*/ 11651193 h 12195178"/>
              <a:gd name="connsiteX4" fmla="*/ 2439518 w 2444782"/>
              <a:gd name="connsiteY4" fmla="*/ 1656 h 12195178"/>
              <a:gd name="connsiteX5" fmla="*/ 0 w 2444782"/>
              <a:gd name="connsiteY5" fmla="*/ 0 h 12195178"/>
              <a:gd name="connsiteX6" fmla="*/ 0 w 2444782"/>
              <a:gd name="connsiteY6" fmla="*/ 12195178 h 12195178"/>
              <a:gd name="connsiteX0" fmla="*/ 0 w 2444782"/>
              <a:gd name="connsiteY0" fmla="*/ 12195178 h 12195178"/>
              <a:gd name="connsiteX1" fmla="*/ 2018671 w 2444782"/>
              <a:gd name="connsiteY1" fmla="*/ 12192340 h 12195178"/>
              <a:gd name="connsiteX2" fmla="*/ 2314573 w 2444782"/>
              <a:gd name="connsiteY2" fmla="*/ 11898506 h 12195178"/>
              <a:gd name="connsiteX3" fmla="*/ 2444782 w 2444782"/>
              <a:gd name="connsiteY3" fmla="*/ 11651193 h 12195178"/>
              <a:gd name="connsiteX4" fmla="*/ 2439518 w 2444782"/>
              <a:gd name="connsiteY4" fmla="*/ 1656 h 12195178"/>
              <a:gd name="connsiteX5" fmla="*/ 0 w 2444782"/>
              <a:gd name="connsiteY5" fmla="*/ 0 h 12195178"/>
              <a:gd name="connsiteX6" fmla="*/ 0 w 2444782"/>
              <a:gd name="connsiteY6" fmla="*/ 12195178 h 12195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44782" h="12195178">
                <a:moveTo>
                  <a:pt x="0" y="12195178"/>
                </a:moveTo>
                <a:lnTo>
                  <a:pt x="2018671" y="12192340"/>
                </a:lnTo>
                <a:lnTo>
                  <a:pt x="2314573" y="11898506"/>
                </a:lnTo>
                <a:cubicBezTo>
                  <a:pt x="2415163" y="11801963"/>
                  <a:pt x="2435820" y="11762948"/>
                  <a:pt x="2444782" y="11651193"/>
                </a:cubicBezTo>
                <a:cubicBezTo>
                  <a:pt x="2443007" y="11353048"/>
                  <a:pt x="2441293" y="299801"/>
                  <a:pt x="2439518" y="1656"/>
                </a:cubicBezTo>
                <a:lnTo>
                  <a:pt x="0" y="0"/>
                </a:lnTo>
                <a:lnTo>
                  <a:pt x="0" y="12195178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GB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3107272" y="5125196"/>
            <a:ext cx="6816191" cy="360099"/>
          </a:xfrm>
        </p:spPr>
        <p:txBody>
          <a:bodyPr wrap="square" anchor="b">
            <a:spAutoFit/>
          </a:bodyPr>
          <a:lstStyle>
            <a:lvl1pPr algn="l">
              <a:lnSpc>
                <a:spcPct val="90000"/>
              </a:lnSpc>
              <a:defRPr sz="2600" b="1" spc="-30" baseline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107272" y="5875994"/>
            <a:ext cx="6816191" cy="203133"/>
          </a:xfrm>
        </p:spPr>
        <p:txBody>
          <a:bodyPr wrap="square">
            <a:spAutoFit/>
          </a:bodyPr>
          <a:lstStyle>
            <a:lvl1pPr marL="0" marR="0" indent="0" algn="l" defTabSz="1088776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7" name="Freeform 6"/>
          <p:cNvSpPr/>
          <p:nvPr userDrawn="1"/>
        </p:nvSpPr>
        <p:spPr>
          <a:xfrm>
            <a:off x="10758248" y="4982389"/>
            <a:ext cx="1009356" cy="1442147"/>
          </a:xfrm>
          <a:custGeom>
            <a:avLst/>
            <a:gdLst>
              <a:gd name="connsiteX0" fmla="*/ 0 w 3498574"/>
              <a:gd name="connsiteY0" fmla="*/ 533873 h 5009322"/>
              <a:gd name="connsiteX1" fmla="*/ 1965108 w 3498574"/>
              <a:gd name="connsiteY1" fmla="*/ 2498981 h 5009322"/>
              <a:gd name="connsiteX2" fmla="*/ 0 w 3498574"/>
              <a:gd name="connsiteY2" fmla="*/ 4464089 h 5009322"/>
              <a:gd name="connsiteX3" fmla="*/ 420284 w 3498574"/>
              <a:gd name="connsiteY3" fmla="*/ 4907091 h 5009322"/>
              <a:gd name="connsiteX4" fmla="*/ 761054 w 3498574"/>
              <a:gd name="connsiteY4" fmla="*/ 5009322 h 5009322"/>
              <a:gd name="connsiteX5" fmla="*/ 1124542 w 3498574"/>
              <a:gd name="connsiteY5" fmla="*/ 4884373 h 5009322"/>
              <a:gd name="connsiteX6" fmla="*/ 3498574 w 3498574"/>
              <a:gd name="connsiteY6" fmla="*/ 2510340 h 5009322"/>
              <a:gd name="connsiteX7" fmla="*/ 1067747 w 3498574"/>
              <a:gd name="connsiteY7" fmla="*/ 90872 h 5009322"/>
              <a:gd name="connsiteX8" fmla="*/ 726977 w 3498574"/>
              <a:gd name="connsiteY8" fmla="*/ 0 h 5009322"/>
              <a:gd name="connsiteX9" fmla="*/ 454361 w 3498574"/>
              <a:gd name="connsiteY9" fmla="*/ 102231 h 5009322"/>
              <a:gd name="connsiteX10" fmla="*/ 0 w 3498574"/>
              <a:gd name="connsiteY10" fmla="*/ 533873 h 5009322"/>
              <a:gd name="connsiteX0" fmla="*/ 0 w 3498574"/>
              <a:gd name="connsiteY0" fmla="*/ 533873 h 5009322"/>
              <a:gd name="connsiteX1" fmla="*/ 1953550 w 3498574"/>
              <a:gd name="connsiteY1" fmla="*/ 2482688 h 5009322"/>
              <a:gd name="connsiteX2" fmla="*/ 0 w 3498574"/>
              <a:gd name="connsiteY2" fmla="*/ 4464089 h 5009322"/>
              <a:gd name="connsiteX3" fmla="*/ 420284 w 3498574"/>
              <a:gd name="connsiteY3" fmla="*/ 4907091 h 5009322"/>
              <a:gd name="connsiteX4" fmla="*/ 761054 w 3498574"/>
              <a:gd name="connsiteY4" fmla="*/ 5009322 h 5009322"/>
              <a:gd name="connsiteX5" fmla="*/ 1124542 w 3498574"/>
              <a:gd name="connsiteY5" fmla="*/ 4884373 h 5009322"/>
              <a:gd name="connsiteX6" fmla="*/ 3498574 w 3498574"/>
              <a:gd name="connsiteY6" fmla="*/ 2510340 h 5009322"/>
              <a:gd name="connsiteX7" fmla="*/ 1067747 w 3498574"/>
              <a:gd name="connsiteY7" fmla="*/ 90872 h 5009322"/>
              <a:gd name="connsiteX8" fmla="*/ 726977 w 3498574"/>
              <a:gd name="connsiteY8" fmla="*/ 0 h 5009322"/>
              <a:gd name="connsiteX9" fmla="*/ 454361 w 3498574"/>
              <a:gd name="connsiteY9" fmla="*/ 102231 h 5009322"/>
              <a:gd name="connsiteX10" fmla="*/ 0 w 3498574"/>
              <a:gd name="connsiteY10" fmla="*/ 533873 h 5009322"/>
              <a:gd name="connsiteX0" fmla="*/ 0 w 3498574"/>
              <a:gd name="connsiteY0" fmla="*/ 533873 h 5009322"/>
              <a:gd name="connsiteX1" fmla="*/ 1941992 w 3498574"/>
              <a:gd name="connsiteY1" fmla="*/ 2497200 h 5009322"/>
              <a:gd name="connsiteX2" fmla="*/ 0 w 3498574"/>
              <a:gd name="connsiteY2" fmla="*/ 4464089 h 5009322"/>
              <a:gd name="connsiteX3" fmla="*/ 420284 w 3498574"/>
              <a:gd name="connsiteY3" fmla="*/ 4907091 h 5009322"/>
              <a:gd name="connsiteX4" fmla="*/ 761054 w 3498574"/>
              <a:gd name="connsiteY4" fmla="*/ 5009322 h 5009322"/>
              <a:gd name="connsiteX5" fmla="*/ 1124542 w 3498574"/>
              <a:gd name="connsiteY5" fmla="*/ 4884373 h 5009322"/>
              <a:gd name="connsiteX6" fmla="*/ 3498574 w 3498574"/>
              <a:gd name="connsiteY6" fmla="*/ 2510340 h 5009322"/>
              <a:gd name="connsiteX7" fmla="*/ 1067747 w 3498574"/>
              <a:gd name="connsiteY7" fmla="*/ 90872 h 5009322"/>
              <a:gd name="connsiteX8" fmla="*/ 726977 w 3498574"/>
              <a:gd name="connsiteY8" fmla="*/ 0 h 5009322"/>
              <a:gd name="connsiteX9" fmla="*/ 454361 w 3498574"/>
              <a:gd name="connsiteY9" fmla="*/ 102231 h 5009322"/>
              <a:gd name="connsiteX10" fmla="*/ 0 w 3498574"/>
              <a:gd name="connsiteY10" fmla="*/ 533873 h 5009322"/>
              <a:gd name="connsiteX0" fmla="*/ 0 w 3509263"/>
              <a:gd name="connsiteY0" fmla="*/ 538314 h 5009322"/>
              <a:gd name="connsiteX1" fmla="*/ 1952681 w 3509263"/>
              <a:gd name="connsiteY1" fmla="*/ 2497200 h 5009322"/>
              <a:gd name="connsiteX2" fmla="*/ 10689 w 3509263"/>
              <a:gd name="connsiteY2" fmla="*/ 4464089 h 5009322"/>
              <a:gd name="connsiteX3" fmla="*/ 430973 w 3509263"/>
              <a:gd name="connsiteY3" fmla="*/ 4907091 h 5009322"/>
              <a:gd name="connsiteX4" fmla="*/ 771743 w 3509263"/>
              <a:gd name="connsiteY4" fmla="*/ 5009322 h 5009322"/>
              <a:gd name="connsiteX5" fmla="*/ 1135231 w 3509263"/>
              <a:gd name="connsiteY5" fmla="*/ 4884373 h 5009322"/>
              <a:gd name="connsiteX6" fmla="*/ 3509263 w 3509263"/>
              <a:gd name="connsiteY6" fmla="*/ 2510340 h 5009322"/>
              <a:gd name="connsiteX7" fmla="*/ 1078436 w 3509263"/>
              <a:gd name="connsiteY7" fmla="*/ 90872 h 5009322"/>
              <a:gd name="connsiteX8" fmla="*/ 737666 w 3509263"/>
              <a:gd name="connsiteY8" fmla="*/ 0 h 5009322"/>
              <a:gd name="connsiteX9" fmla="*/ 465050 w 3509263"/>
              <a:gd name="connsiteY9" fmla="*/ 102231 h 5009322"/>
              <a:gd name="connsiteX10" fmla="*/ 0 w 3509263"/>
              <a:gd name="connsiteY10" fmla="*/ 538314 h 5009322"/>
              <a:gd name="connsiteX0" fmla="*/ 0 w 3509263"/>
              <a:gd name="connsiteY0" fmla="*/ 538314 h 5009322"/>
              <a:gd name="connsiteX1" fmla="*/ 1952681 w 3509263"/>
              <a:gd name="connsiteY1" fmla="*/ 2497200 h 5009322"/>
              <a:gd name="connsiteX2" fmla="*/ 10689 w 3509263"/>
              <a:gd name="connsiteY2" fmla="*/ 4464089 h 5009322"/>
              <a:gd name="connsiteX3" fmla="*/ 430973 w 3509263"/>
              <a:gd name="connsiteY3" fmla="*/ 4907091 h 5009322"/>
              <a:gd name="connsiteX4" fmla="*/ 771743 w 3509263"/>
              <a:gd name="connsiteY4" fmla="*/ 5009322 h 5009322"/>
              <a:gd name="connsiteX5" fmla="*/ 1135231 w 3509263"/>
              <a:gd name="connsiteY5" fmla="*/ 4884373 h 5009322"/>
              <a:gd name="connsiteX6" fmla="*/ 3509263 w 3509263"/>
              <a:gd name="connsiteY6" fmla="*/ 2510340 h 5009322"/>
              <a:gd name="connsiteX7" fmla="*/ 1078436 w 3509263"/>
              <a:gd name="connsiteY7" fmla="*/ 90872 h 5009322"/>
              <a:gd name="connsiteX8" fmla="*/ 737666 w 3509263"/>
              <a:gd name="connsiteY8" fmla="*/ 0 h 5009322"/>
              <a:gd name="connsiteX9" fmla="*/ 397553 w 3509263"/>
              <a:gd name="connsiteY9" fmla="*/ 157556 h 5009322"/>
              <a:gd name="connsiteX10" fmla="*/ 0 w 3509263"/>
              <a:gd name="connsiteY10" fmla="*/ 538314 h 5009322"/>
              <a:gd name="connsiteX0" fmla="*/ 0 w 3509263"/>
              <a:gd name="connsiteY0" fmla="*/ 865832 h 5336840"/>
              <a:gd name="connsiteX1" fmla="*/ 1952681 w 3509263"/>
              <a:gd name="connsiteY1" fmla="*/ 2824718 h 5336840"/>
              <a:gd name="connsiteX2" fmla="*/ 10689 w 3509263"/>
              <a:gd name="connsiteY2" fmla="*/ 4791607 h 5336840"/>
              <a:gd name="connsiteX3" fmla="*/ 430973 w 3509263"/>
              <a:gd name="connsiteY3" fmla="*/ 5234609 h 5336840"/>
              <a:gd name="connsiteX4" fmla="*/ 771743 w 3509263"/>
              <a:gd name="connsiteY4" fmla="*/ 5336840 h 5336840"/>
              <a:gd name="connsiteX5" fmla="*/ 1135231 w 3509263"/>
              <a:gd name="connsiteY5" fmla="*/ 5211891 h 5336840"/>
              <a:gd name="connsiteX6" fmla="*/ 3509263 w 3509263"/>
              <a:gd name="connsiteY6" fmla="*/ 2837858 h 5336840"/>
              <a:gd name="connsiteX7" fmla="*/ 1078436 w 3509263"/>
              <a:gd name="connsiteY7" fmla="*/ 418390 h 5336840"/>
              <a:gd name="connsiteX8" fmla="*/ 737666 w 3509263"/>
              <a:gd name="connsiteY8" fmla="*/ 327518 h 5336840"/>
              <a:gd name="connsiteX9" fmla="*/ 397553 w 3509263"/>
              <a:gd name="connsiteY9" fmla="*/ 485074 h 5336840"/>
              <a:gd name="connsiteX10" fmla="*/ 0 w 3509263"/>
              <a:gd name="connsiteY10" fmla="*/ 865832 h 5336840"/>
              <a:gd name="connsiteX0" fmla="*/ 0 w 3509263"/>
              <a:gd name="connsiteY0" fmla="*/ 549428 h 5020436"/>
              <a:gd name="connsiteX1" fmla="*/ 1952681 w 3509263"/>
              <a:gd name="connsiteY1" fmla="*/ 2508314 h 5020436"/>
              <a:gd name="connsiteX2" fmla="*/ 10689 w 3509263"/>
              <a:gd name="connsiteY2" fmla="*/ 4475203 h 5020436"/>
              <a:gd name="connsiteX3" fmla="*/ 430973 w 3509263"/>
              <a:gd name="connsiteY3" fmla="*/ 4918205 h 5020436"/>
              <a:gd name="connsiteX4" fmla="*/ 771743 w 3509263"/>
              <a:gd name="connsiteY4" fmla="*/ 5020436 h 5020436"/>
              <a:gd name="connsiteX5" fmla="*/ 1135231 w 3509263"/>
              <a:gd name="connsiteY5" fmla="*/ 4895487 h 5020436"/>
              <a:gd name="connsiteX6" fmla="*/ 3509263 w 3509263"/>
              <a:gd name="connsiteY6" fmla="*/ 2521454 h 5020436"/>
              <a:gd name="connsiteX7" fmla="*/ 1078436 w 3509263"/>
              <a:gd name="connsiteY7" fmla="*/ 101986 h 5020436"/>
              <a:gd name="connsiteX8" fmla="*/ 737666 w 3509263"/>
              <a:gd name="connsiteY8" fmla="*/ 11114 h 5020436"/>
              <a:gd name="connsiteX9" fmla="*/ 397553 w 3509263"/>
              <a:gd name="connsiteY9" fmla="*/ 168670 h 5020436"/>
              <a:gd name="connsiteX10" fmla="*/ 0 w 3509263"/>
              <a:gd name="connsiteY10" fmla="*/ 549428 h 5020436"/>
              <a:gd name="connsiteX0" fmla="*/ 0 w 3509263"/>
              <a:gd name="connsiteY0" fmla="*/ 549428 h 5020436"/>
              <a:gd name="connsiteX1" fmla="*/ 1952681 w 3509263"/>
              <a:gd name="connsiteY1" fmla="*/ 2508314 h 5020436"/>
              <a:gd name="connsiteX2" fmla="*/ 10689 w 3509263"/>
              <a:gd name="connsiteY2" fmla="*/ 4475203 h 5020436"/>
              <a:gd name="connsiteX3" fmla="*/ 430973 w 3509263"/>
              <a:gd name="connsiteY3" fmla="*/ 4918205 h 5020436"/>
              <a:gd name="connsiteX4" fmla="*/ 771743 w 3509263"/>
              <a:gd name="connsiteY4" fmla="*/ 5020436 h 5020436"/>
              <a:gd name="connsiteX5" fmla="*/ 1135231 w 3509263"/>
              <a:gd name="connsiteY5" fmla="*/ 4895487 h 5020436"/>
              <a:gd name="connsiteX6" fmla="*/ 3509263 w 3509263"/>
              <a:gd name="connsiteY6" fmla="*/ 2521454 h 5020436"/>
              <a:gd name="connsiteX7" fmla="*/ 1078436 w 3509263"/>
              <a:gd name="connsiteY7" fmla="*/ 101986 h 5020436"/>
              <a:gd name="connsiteX8" fmla="*/ 737666 w 3509263"/>
              <a:gd name="connsiteY8" fmla="*/ 11114 h 5020436"/>
              <a:gd name="connsiteX9" fmla="*/ 397553 w 3509263"/>
              <a:gd name="connsiteY9" fmla="*/ 168670 h 5020436"/>
              <a:gd name="connsiteX10" fmla="*/ 0 w 3509263"/>
              <a:gd name="connsiteY10" fmla="*/ 549428 h 5020436"/>
              <a:gd name="connsiteX0" fmla="*/ 0 w 3509263"/>
              <a:gd name="connsiteY0" fmla="*/ 542840 h 5013848"/>
              <a:gd name="connsiteX1" fmla="*/ 1952681 w 3509263"/>
              <a:gd name="connsiteY1" fmla="*/ 2501726 h 5013848"/>
              <a:gd name="connsiteX2" fmla="*/ 10689 w 3509263"/>
              <a:gd name="connsiteY2" fmla="*/ 4468615 h 5013848"/>
              <a:gd name="connsiteX3" fmla="*/ 430973 w 3509263"/>
              <a:gd name="connsiteY3" fmla="*/ 4911617 h 5013848"/>
              <a:gd name="connsiteX4" fmla="*/ 771743 w 3509263"/>
              <a:gd name="connsiteY4" fmla="*/ 5013848 h 5013848"/>
              <a:gd name="connsiteX5" fmla="*/ 1135231 w 3509263"/>
              <a:gd name="connsiteY5" fmla="*/ 4888899 h 5013848"/>
              <a:gd name="connsiteX6" fmla="*/ 3509263 w 3509263"/>
              <a:gd name="connsiteY6" fmla="*/ 2514866 h 5013848"/>
              <a:gd name="connsiteX7" fmla="*/ 1117296 w 3509263"/>
              <a:gd name="connsiteY7" fmla="*/ 134923 h 5013848"/>
              <a:gd name="connsiteX8" fmla="*/ 737666 w 3509263"/>
              <a:gd name="connsiteY8" fmla="*/ 4526 h 5013848"/>
              <a:gd name="connsiteX9" fmla="*/ 397553 w 3509263"/>
              <a:gd name="connsiteY9" fmla="*/ 162082 h 5013848"/>
              <a:gd name="connsiteX10" fmla="*/ 0 w 3509263"/>
              <a:gd name="connsiteY10" fmla="*/ 542840 h 5013848"/>
              <a:gd name="connsiteX0" fmla="*/ 0 w 3509263"/>
              <a:gd name="connsiteY0" fmla="*/ 526104 h 4997112"/>
              <a:gd name="connsiteX1" fmla="*/ 1952681 w 3509263"/>
              <a:gd name="connsiteY1" fmla="*/ 2484990 h 4997112"/>
              <a:gd name="connsiteX2" fmla="*/ 10689 w 3509263"/>
              <a:gd name="connsiteY2" fmla="*/ 4451879 h 4997112"/>
              <a:gd name="connsiteX3" fmla="*/ 430973 w 3509263"/>
              <a:gd name="connsiteY3" fmla="*/ 4894881 h 4997112"/>
              <a:gd name="connsiteX4" fmla="*/ 771743 w 3509263"/>
              <a:gd name="connsiteY4" fmla="*/ 4997112 h 4997112"/>
              <a:gd name="connsiteX5" fmla="*/ 1135231 w 3509263"/>
              <a:gd name="connsiteY5" fmla="*/ 4872163 h 4997112"/>
              <a:gd name="connsiteX6" fmla="*/ 3509263 w 3509263"/>
              <a:gd name="connsiteY6" fmla="*/ 2498130 h 4997112"/>
              <a:gd name="connsiteX7" fmla="*/ 1117296 w 3509263"/>
              <a:gd name="connsiteY7" fmla="*/ 118187 h 4997112"/>
              <a:gd name="connsiteX8" fmla="*/ 753426 w 3509263"/>
              <a:gd name="connsiteY8" fmla="*/ 4526 h 4997112"/>
              <a:gd name="connsiteX9" fmla="*/ 397553 w 3509263"/>
              <a:gd name="connsiteY9" fmla="*/ 145346 h 4997112"/>
              <a:gd name="connsiteX10" fmla="*/ 0 w 3509263"/>
              <a:gd name="connsiteY10" fmla="*/ 526104 h 4997112"/>
              <a:gd name="connsiteX0" fmla="*/ 0 w 3500203"/>
              <a:gd name="connsiteY0" fmla="*/ 531610 h 4997112"/>
              <a:gd name="connsiteX1" fmla="*/ 1943621 w 3500203"/>
              <a:gd name="connsiteY1" fmla="*/ 2484990 h 4997112"/>
              <a:gd name="connsiteX2" fmla="*/ 1629 w 3500203"/>
              <a:gd name="connsiteY2" fmla="*/ 4451879 h 4997112"/>
              <a:gd name="connsiteX3" fmla="*/ 421913 w 3500203"/>
              <a:gd name="connsiteY3" fmla="*/ 4894881 h 4997112"/>
              <a:gd name="connsiteX4" fmla="*/ 762683 w 3500203"/>
              <a:gd name="connsiteY4" fmla="*/ 4997112 h 4997112"/>
              <a:gd name="connsiteX5" fmla="*/ 1126171 w 3500203"/>
              <a:gd name="connsiteY5" fmla="*/ 4872163 h 4997112"/>
              <a:gd name="connsiteX6" fmla="*/ 3500203 w 3500203"/>
              <a:gd name="connsiteY6" fmla="*/ 2498130 h 4997112"/>
              <a:gd name="connsiteX7" fmla="*/ 1108236 w 3500203"/>
              <a:gd name="connsiteY7" fmla="*/ 118187 h 4997112"/>
              <a:gd name="connsiteX8" fmla="*/ 744366 w 3500203"/>
              <a:gd name="connsiteY8" fmla="*/ 4526 h 4997112"/>
              <a:gd name="connsiteX9" fmla="*/ 388493 w 3500203"/>
              <a:gd name="connsiteY9" fmla="*/ 145346 h 4997112"/>
              <a:gd name="connsiteX10" fmla="*/ 0 w 3500203"/>
              <a:gd name="connsiteY10" fmla="*/ 531610 h 4997112"/>
              <a:gd name="connsiteX0" fmla="*/ 0 w 3500203"/>
              <a:gd name="connsiteY0" fmla="*/ 531610 h 4997112"/>
              <a:gd name="connsiteX1" fmla="*/ 1943621 w 3500203"/>
              <a:gd name="connsiteY1" fmla="*/ 2484990 h 4997112"/>
              <a:gd name="connsiteX2" fmla="*/ 1629 w 3500203"/>
              <a:gd name="connsiteY2" fmla="*/ 4451879 h 4997112"/>
              <a:gd name="connsiteX3" fmla="*/ 421913 w 3500203"/>
              <a:gd name="connsiteY3" fmla="*/ 4894881 h 4997112"/>
              <a:gd name="connsiteX4" fmla="*/ 762683 w 3500203"/>
              <a:gd name="connsiteY4" fmla="*/ 4997112 h 4997112"/>
              <a:gd name="connsiteX5" fmla="*/ 1126171 w 3500203"/>
              <a:gd name="connsiteY5" fmla="*/ 4872163 h 4997112"/>
              <a:gd name="connsiteX6" fmla="*/ 3500203 w 3500203"/>
              <a:gd name="connsiteY6" fmla="*/ 2498130 h 4997112"/>
              <a:gd name="connsiteX7" fmla="*/ 1108236 w 3500203"/>
              <a:gd name="connsiteY7" fmla="*/ 118187 h 4997112"/>
              <a:gd name="connsiteX8" fmla="*/ 744366 w 3500203"/>
              <a:gd name="connsiteY8" fmla="*/ 4526 h 4997112"/>
              <a:gd name="connsiteX9" fmla="*/ 388493 w 3500203"/>
              <a:gd name="connsiteY9" fmla="*/ 145346 h 4997112"/>
              <a:gd name="connsiteX10" fmla="*/ 0 w 3500203"/>
              <a:gd name="connsiteY10" fmla="*/ 531610 h 4997112"/>
              <a:gd name="connsiteX0" fmla="*/ 0 w 3500203"/>
              <a:gd name="connsiteY0" fmla="*/ 531610 h 4997112"/>
              <a:gd name="connsiteX1" fmla="*/ 1943621 w 3500203"/>
              <a:gd name="connsiteY1" fmla="*/ 2484990 h 4997112"/>
              <a:gd name="connsiteX2" fmla="*/ 1629 w 3500203"/>
              <a:gd name="connsiteY2" fmla="*/ 4451879 h 4997112"/>
              <a:gd name="connsiteX3" fmla="*/ 421913 w 3500203"/>
              <a:gd name="connsiteY3" fmla="*/ 4894881 h 4997112"/>
              <a:gd name="connsiteX4" fmla="*/ 762683 w 3500203"/>
              <a:gd name="connsiteY4" fmla="*/ 4997112 h 4997112"/>
              <a:gd name="connsiteX5" fmla="*/ 1126171 w 3500203"/>
              <a:gd name="connsiteY5" fmla="*/ 4872163 h 4997112"/>
              <a:gd name="connsiteX6" fmla="*/ 3500203 w 3500203"/>
              <a:gd name="connsiteY6" fmla="*/ 2498130 h 4997112"/>
              <a:gd name="connsiteX7" fmla="*/ 1108236 w 3500203"/>
              <a:gd name="connsiteY7" fmla="*/ 118187 h 4997112"/>
              <a:gd name="connsiteX8" fmla="*/ 744366 w 3500203"/>
              <a:gd name="connsiteY8" fmla="*/ 4526 h 4997112"/>
              <a:gd name="connsiteX9" fmla="*/ 388493 w 3500203"/>
              <a:gd name="connsiteY9" fmla="*/ 145346 h 4997112"/>
              <a:gd name="connsiteX10" fmla="*/ 0 w 3500203"/>
              <a:gd name="connsiteY10" fmla="*/ 531610 h 4997112"/>
              <a:gd name="connsiteX0" fmla="*/ 0 w 3500203"/>
              <a:gd name="connsiteY0" fmla="*/ 531610 h 4997112"/>
              <a:gd name="connsiteX1" fmla="*/ 1943621 w 3500203"/>
              <a:gd name="connsiteY1" fmla="*/ 2484990 h 4997112"/>
              <a:gd name="connsiteX2" fmla="*/ 1629 w 3500203"/>
              <a:gd name="connsiteY2" fmla="*/ 4451879 h 4997112"/>
              <a:gd name="connsiteX3" fmla="*/ 421913 w 3500203"/>
              <a:gd name="connsiteY3" fmla="*/ 4894881 h 4997112"/>
              <a:gd name="connsiteX4" fmla="*/ 762683 w 3500203"/>
              <a:gd name="connsiteY4" fmla="*/ 4997112 h 4997112"/>
              <a:gd name="connsiteX5" fmla="*/ 1126171 w 3500203"/>
              <a:gd name="connsiteY5" fmla="*/ 4872163 h 4997112"/>
              <a:gd name="connsiteX6" fmla="*/ 3500203 w 3500203"/>
              <a:gd name="connsiteY6" fmla="*/ 2498130 h 4997112"/>
              <a:gd name="connsiteX7" fmla="*/ 1108236 w 3500203"/>
              <a:gd name="connsiteY7" fmla="*/ 118187 h 4997112"/>
              <a:gd name="connsiteX8" fmla="*/ 744366 w 3500203"/>
              <a:gd name="connsiteY8" fmla="*/ 4526 h 4997112"/>
              <a:gd name="connsiteX9" fmla="*/ 388493 w 3500203"/>
              <a:gd name="connsiteY9" fmla="*/ 145346 h 4997112"/>
              <a:gd name="connsiteX10" fmla="*/ 0 w 3500203"/>
              <a:gd name="connsiteY10" fmla="*/ 531610 h 4997112"/>
              <a:gd name="connsiteX0" fmla="*/ 0 w 3500203"/>
              <a:gd name="connsiteY0" fmla="*/ 531610 h 4997112"/>
              <a:gd name="connsiteX1" fmla="*/ 1943621 w 3500203"/>
              <a:gd name="connsiteY1" fmla="*/ 2484990 h 4997112"/>
              <a:gd name="connsiteX2" fmla="*/ 1629 w 3500203"/>
              <a:gd name="connsiteY2" fmla="*/ 4451879 h 4997112"/>
              <a:gd name="connsiteX3" fmla="*/ 421913 w 3500203"/>
              <a:gd name="connsiteY3" fmla="*/ 4894881 h 4997112"/>
              <a:gd name="connsiteX4" fmla="*/ 762683 w 3500203"/>
              <a:gd name="connsiteY4" fmla="*/ 4997112 h 4997112"/>
              <a:gd name="connsiteX5" fmla="*/ 1126171 w 3500203"/>
              <a:gd name="connsiteY5" fmla="*/ 4872163 h 4997112"/>
              <a:gd name="connsiteX6" fmla="*/ 3500203 w 3500203"/>
              <a:gd name="connsiteY6" fmla="*/ 2498130 h 4997112"/>
              <a:gd name="connsiteX7" fmla="*/ 1108236 w 3500203"/>
              <a:gd name="connsiteY7" fmla="*/ 118187 h 4997112"/>
              <a:gd name="connsiteX8" fmla="*/ 744366 w 3500203"/>
              <a:gd name="connsiteY8" fmla="*/ 4526 h 4997112"/>
              <a:gd name="connsiteX9" fmla="*/ 388493 w 3500203"/>
              <a:gd name="connsiteY9" fmla="*/ 145346 h 4997112"/>
              <a:gd name="connsiteX10" fmla="*/ 0 w 3500203"/>
              <a:gd name="connsiteY10" fmla="*/ 531610 h 4997112"/>
              <a:gd name="connsiteX0" fmla="*/ 0 w 3500203"/>
              <a:gd name="connsiteY0" fmla="*/ 531610 h 4997112"/>
              <a:gd name="connsiteX1" fmla="*/ 1964742 w 3500203"/>
              <a:gd name="connsiteY1" fmla="*/ 2502390 h 4997112"/>
              <a:gd name="connsiteX2" fmla="*/ 1629 w 3500203"/>
              <a:gd name="connsiteY2" fmla="*/ 4451879 h 4997112"/>
              <a:gd name="connsiteX3" fmla="*/ 421913 w 3500203"/>
              <a:gd name="connsiteY3" fmla="*/ 4894881 h 4997112"/>
              <a:gd name="connsiteX4" fmla="*/ 762683 w 3500203"/>
              <a:gd name="connsiteY4" fmla="*/ 4997112 h 4997112"/>
              <a:gd name="connsiteX5" fmla="*/ 1126171 w 3500203"/>
              <a:gd name="connsiteY5" fmla="*/ 4872163 h 4997112"/>
              <a:gd name="connsiteX6" fmla="*/ 3500203 w 3500203"/>
              <a:gd name="connsiteY6" fmla="*/ 2498130 h 4997112"/>
              <a:gd name="connsiteX7" fmla="*/ 1108236 w 3500203"/>
              <a:gd name="connsiteY7" fmla="*/ 118187 h 4997112"/>
              <a:gd name="connsiteX8" fmla="*/ 744366 w 3500203"/>
              <a:gd name="connsiteY8" fmla="*/ 4526 h 4997112"/>
              <a:gd name="connsiteX9" fmla="*/ 388493 w 3500203"/>
              <a:gd name="connsiteY9" fmla="*/ 145346 h 4997112"/>
              <a:gd name="connsiteX10" fmla="*/ 0 w 3500203"/>
              <a:gd name="connsiteY10" fmla="*/ 531610 h 4997112"/>
              <a:gd name="connsiteX0" fmla="*/ 5110 w 3505313"/>
              <a:gd name="connsiteY0" fmla="*/ 531610 h 4997112"/>
              <a:gd name="connsiteX1" fmla="*/ 1969852 w 3505313"/>
              <a:gd name="connsiteY1" fmla="*/ 2502390 h 4997112"/>
              <a:gd name="connsiteX2" fmla="*/ 0 w 3505313"/>
              <a:gd name="connsiteY2" fmla="*/ 4481321 h 4997112"/>
              <a:gd name="connsiteX3" fmla="*/ 427023 w 3505313"/>
              <a:gd name="connsiteY3" fmla="*/ 4894881 h 4997112"/>
              <a:gd name="connsiteX4" fmla="*/ 767793 w 3505313"/>
              <a:gd name="connsiteY4" fmla="*/ 4997112 h 4997112"/>
              <a:gd name="connsiteX5" fmla="*/ 1131281 w 3505313"/>
              <a:gd name="connsiteY5" fmla="*/ 4872163 h 4997112"/>
              <a:gd name="connsiteX6" fmla="*/ 3505313 w 3505313"/>
              <a:gd name="connsiteY6" fmla="*/ 2498130 h 4997112"/>
              <a:gd name="connsiteX7" fmla="*/ 1113346 w 3505313"/>
              <a:gd name="connsiteY7" fmla="*/ 118187 h 4997112"/>
              <a:gd name="connsiteX8" fmla="*/ 749476 w 3505313"/>
              <a:gd name="connsiteY8" fmla="*/ 4526 h 4997112"/>
              <a:gd name="connsiteX9" fmla="*/ 393603 w 3505313"/>
              <a:gd name="connsiteY9" fmla="*/ 145346 h 4997112"/>
              <a:gd name="connsiteX10" fmla="*/ 5110 w 3505313"/>
              <a:gd name="connsiteY10" fmla="*/ 531610 h 4997112"/>
              <a:gd name="connsiteX0" fmla="*/ 5110 w 3505313"/>
              <a:gd name="connsiteY0" fmla="*/ 531610 h 5288660"/>
              <a:gd name="connsiteX1" fmla="*/ 1969852 w 3505313"/>
              <a:gd name="connsiteY1" fmla="*/ 2502390 h 5288660"/>
              <a:gd name="connsiteX2" fmla="*/ 0 w 3505313"/>
              <a:gd name="connsiteY2" fmla="*/ 4481321 h 5288660"/>
              <a:gd name="connsiteX3" fmla="*/ 427023 w 3505313"/>
              <a:gd name="connsiteY3" fmla="*/ 4894881 h 5288660"/>
              <a:gd name="connsiteX4" fmla="*/ 767793 w 3505313"/>
              <a:gd name="connsiteY4" fmla="*/ 4997112 h 5288660"/>
              <a:gd name="connsiteX5" fmla="*/ 1131281 w 3505313"/>
              <a:gd name="connsiteY5" fmla="*/ 4872163 h 5288660"/>
              <a:gd name="connsiteX6" fmla="*/ 3505313 w 3505313"/>
              <a:gd name="connsiteY6" fmla="*/ 2498130 h 5288660"/>
              <a:gd name="connsiteX7" fmla="*/ 1113346 w 3505313"/>
              <a:gd name="connsiteY7" fmla="*/ 118187 h 5288660"/>
              <a:gd name="connsiteX8" fmla="*/ 749476 w 3505313"/>
              <a:gd name="connsiteY8" fmla="*/ 4526 h 5288660"/>
              <a:gd name="connsiteX9" fmla="*/ 393603 w 3505313"/>
              <a:gd name="connsiteY9" fmla="*/ 145346 h 5288660"/>
              <a:gd name="connsiteX10" fmla="*/ 5110 w 3505313"/>
              <a:gd name="connsiteY10" fmla="*/ 531610 h 5288660"/>
              <a:gd name="connsiteX0" fmla="*/ 5110 w 3505313"/>
              <a:gd name="connsiteY0" fmla="*/ 531610 h 5000898"/>
              <a:gd name="connsiteX1" fmla="*/ 1969852 w 3505313"/>
              <a:gd name="connsiteY1" fmla="*/ 2502390 h 5000898"/>
              <a:gd name="connsiteX2" fmla="*/ 0 w 3505313"/>
              <a:gd name="connsiteY2" fmla="*/ 4481321 h 5000898"/>
              <a:gd name="connsiteX3" fmla="*/ 427023 w 3505313"/>
              <a:gd name="connsiteY3" fmla="*/ 4894881 h 5000898"/>
              <a:gd name="connsiteX4" fmla="*/ 767793 w 3505313"/>
              <a:gd name="connsiteY4" fmla="*/ 4997112 h 5000898"/>
              <a:gd name="connsiteX5" fmla="*/ 1131281 w 3505313"/>
              <a:gd name="connsiteY5" fmla="*/ 4872163 h 5000898"/>
              <a:gd name="connsiteX6" fmla="*/ 3505313 w 3505313"/>
              <a:gd name="connsiteY6" fmla="*/ 2498130 h 5000898"/>
              <a:gd name="connsiteX7" fmla="*/ 1113346 w 3505313"/>
              <a:gd name="connsiteY7" fmla="*/ 118187 h 5000898"/>
              <a:gd name="connsiteX8" fmla="*/ 749476 w 3505313"/>
              <a:gd name="connsiteY8" fmla="*/ 4526 h 5000898"/>
              <a:gd name="connsiteX9" fmla="*/ 393603 w 3505313"/>
              <a:gd name="connsiteY9" fmla="*/ 145346 h 5000898"/>
              <a:gd name="connsiteX10" fmla="*/ 5110 w 3505313"/>
              <a:gd name="connsiteY10" fmla="*/ 531610 h 5000898"/>
              <a:gd name="connsiteX0" fmla="*/ 5110 w 3505313"/>
              <a:gd name="connsiteY0" fmla="*/ 531610 h 5007261"/>
              <a:gd name="connsiteX1" fmla="*/ 1969852 w 3505313"/>
              <a:gd name="connsiteY1" fmla="*/ 2502390 h 5007261"/>
              <a:gd name="connsiteX2" fmla="*/ 0 w 3505313"/>
              <a:gd name="connsiteY2" fmla="*/ 4481321 h 5007261"/>
              <a:gd name="connsiteX3" fmla="*/ 427023 w 3505313"/>
              <a:gd name="connsiteY3" fmla="*/ 4894881 h 5007261"/>
              <a:gd name="connsiteX4" fmla="*/ 787503 w 3505313"/>
              <a:gd name="connsiteY4" fmla="*/ 5003475 h 5007261"/>
              <a:gd name="connsiteX5" fmla="*/ 1131281 w 3505313"/>
              <a:gd name="connsiteY5" fmla="*/ 4872163 h 5007261"/>
              <a:gd name="connsiteX6" fmla="*/ 3505313 w 3505313"/>
              <a:gd name="connsiteY6" fmla="*/ 2498130 h 5007261"/>
              <a:gd name="connsiteX7" fmla="*/ 1113346 w 3505313"/>
              <a:gd name="connsiteY7" fmla="*/ 118187 h 5007261"/>
              <a:gd name="connsiteX8" fmla="*/ 749476 w 3505313"/>
              <a:gd name="connsiteY8" fmla="*/ 4526 h 5007261"/>
              <a:gd name="connsiteX9" fmla="*/ 393603 w 3505313"/>
              <a:gd name="connsiteY9" fmla="*/ 145346 h 5007261"/>
              <a:gd name="connsiteX10" fmla="*/ 5110 w 3505313"/>
              <a:gd name="connsiteY10" fmla="*/ 531610 h 5007261"/>
              <a:gd name="connsiteX0" fmla="*/ 5110 w 3505313"/>
              <a:gd name="connsiteY0" fmla="*/ 531610 h 5007261"/>
              <a:gd name="connsiteX1" fmla="*/ 1969852 w 3505313"/>
              <a:gd name="connsiteY1" fmla="*/ 2502390 h 5007261"/>
              <a:gd name="connsiteX2" fmla="*/ 0 w 3505313"/>
              <a:gd name="connsiteY2" fmla="*/ 4481321 h 5007261"/>
              <a:gd name="connsiteX3" fmla="*/ 427023 w 3505313"/>
              <a:gd name="connsiteY3" fmla="*/ 4894881 h 5007261"/>
              <a:gd name="connsiteX4" fmla="*/ 787503 w 3505313"/>
              <a:gd name="connsiteY4" fmla="*/ 5003475 h 5007261"/>
              <a:gd name="connsiteX5" fmla="*/ 1131281 w 3505313"/>
              <a:gd name="connsiteY5" fmla="*/ 4872163 h 5007261"/>
              <a:gd name="connsiteX6" fmla="*/ 3505313 w 3505313"/>
              <a:gd name="connsiteY6" fmla="*/ 2498130 h 5007261"/>
              <a:gd name="connsiteX7" fmla="*/ 1113346 w 3505313"/>
              <a:gd name="connsiteY7" fmla="*/ 118187 h 5007261"/>
              <a:gd name="connsiteX8" fmla="*/ 749476 w 3505313"/>
              <a:gd name="connsiteY8" fmla="*/ 4526 h 5007261"/>
              <a:gd name="connsiteX9" fmla="*/ 393603 w 3505313"/>
              <a:gd name="connsiteY9" fmla="*/ 145346 h 5007261"/>
              <a:gd name="connsiteX10" fmla="*/ 5110 w 3505313"/>
              <a:gd name="connsiteY10" fmla="*/ 531610 h 5007261"/>
              <a:gd name="connsiteX0" fmla="*/ 5110 w 3505313"/>
              <a:gd name="connsiteY0" fmla="*/ 531610 h 5007261"/>
              <a:gd name="connsiteX1" fmla="*/ 1969852 w 3505313"/>
              <a:gd name="connsiteY1" fmla="*/ 2502390 h 5007261"/>
              <a:gd name="connsiteX2" fmla="*/ 0 w 3505313"/>
              <a:gd name="connsiteY2" fmla="*/ 4481321 h 5007261"/>
              <a:gd name="connsiteX3" fmla="*/ 427023 w 3505313"/>
              <a:gd name="connsiteY3" fmla="*/ 4894881 h 5007261"/>
              <a:gd name="connsiteX4" fmla="*/ 787503 w 3505313"/>
              <a:gd name="connsiteY4" fmla="*/ 5003475 h 5007261"/>
              <a:gd name="connsiteX5" fmla="*/ 1131281 w 3505313"/>
              <a:gd name="connsiteY5" fmla="*/ 4872163 h 5007261"/>
              <a:gd name="connsiteX6" fmla="*/ 3505313 w 3505313"/>
              <a:gd name="connsiteY6" fmla="*/ 2498130 h 5007261"/>
              <a:gd name="connsiteX7" fmla="*/ 1113346 w 3505313"/>
              <a:gd name="connsiteY7" fmla="*/ 118187 h 5007261"/>
              <a:gd name="connsiteX8" fmla="*/ 749476 w 3505313"/>
              <a:gd name="connsiteY8" fmla="*/ 4526 h 5007261"/>
              <a:gd name="connsiteX9" fmla="*/ 393603 w 3505313"/>
              <a:gd name="connsiteY9" fmla="*/ 145346 h 5007261"/>
              <a:gd name="connsiteX10" fmla="*/ 5110 w 3505313"/>
              <a:gd name="connsiteY10" fmla="*/ 531610 h 5007261"/>
              <a:gd name="connsiteX0" fmla="*/ 5110 w 3505313"/>
              <a:gd name="connsiteY0" fmla="*/ 529652 h 5005303"/>
              <a:gd name="connsiteX1" fmla="*/ 1969852 w 3505313"/>
              <a:gd name="connsiteY1" fmla="*/ 2500432 h 5005303"/>
              <a:gd name="connsiteX2" fmla="*/ 0 w 3505313"/>
              <a:gd name="connsiteY2" fmla="*/ 4479363 h 5005303"/>
              <a:gd name="connsiteX3" fmla="*/ 427023 w 3505313"/>
              <a:gd name="connsiteY3" fmla="*/ 4892923 h 5005303"/>
              <a:gd name="connsiteX4" fmla="*/ 787503 w 3505313"/>
              <a:gd name="connsiteY4" fmla="*/ 5001517 h 5005303"/>
              <a:gd name="connsiteX5" fmla="*/ 1131281 w 3505313"/>
              <a:gd name="connsiteY5" fmla="*/ 4870205 h 5005303"/>
              <a:gd name="connsiteX6" fmla="*/ 3505313 w 3505313"/>
              <a:gd name="connsiteY6" fmla="*/ 2496172 h 5005303"/>
              <a:gd name="connsiteX7" fmla="*/ 1160106 w 3505313"/>
              <a:gd name="connsiteY7" fmla="*/ 158794 h 5005303"/>
              <a:gd name="connsiteX8" fmla="*/ 749476 w 3505313"/>
              <a:gd name="connsiteY8" fmla="*/ 2568 h 5005303"/>
              <a:gd name="connsiteX9" fmla="*/ 393603 w 3505313"/>
              <a:gd name="connsiteY9" fmla="*/ 143388 h 5005303"/>
              <a:gd name="connsiteX10" fmla="*/ 5110 w 3505313"/>
              <a:gd name="connsiteY10" fmla="*/ 529652 h 5005303"/>
              <a:gd name="connsiteX0" fmla="*/ 5110 w 3505313"/>
              <a:gd name="connsiteY0" fmla="*/ 532666 h 5008317"/>
              <a:gd name="connsiteX1" fmla="*/ 1969852 w 3505313"/>
              <a:gd name="connsiteY1" fmla="*/ 2503446 h 5008317"/>
              <a:gd name="connsiteX2" fmla="*/ 0 w 3505313"/>
              <a:gd name="connsiteY2" fmla="*/ 4482377 h 5008317"/>
              <a:gd name="connsiteX3" fmla="*/ 427023 w 3505313"/>
              <a:gd name="connsiteY3" fmla="*/ 4895937 h 5008317"/>
              <a:gd name="connsiteX4" fmla="*/ 787503 w 3505313"/>
              <a:gd name="connsiteY4" fmla="*/ 5004531 h 5008317"/>
              <a:gd name="connsiteX5" fmla="*/ 1131281 w 3505313"/>
              <a:gd name="connsiteY5" fmla="*/ 4873219 h 5008317"/>
              <a:gd name="connsiteX6" fmla="*/ 3505313 w 3505313"/>
              <a:gd name="connsiteY6" fmla="*/ 2499186 h 5008317"/>
              <a:gd name="connsiteX7" fmla="*/ 1160106 w 3505313"/>
              <a:gd name="connsiteY7" fmla="*/ 161808 h 5008317"/>
              <a:gd name="connsiteX8" fmla="*/ 796836 w 3505313"/>
              <a:gd name="connsiteY8" fmla="*/ 2568 h 5008317"/>
              <a:gd name="connsiteX9" fmla="*/ 393603 w 3505313"/>
              <a:gd name="connsiteY9" fmla="*/ 146402 h 5008317"/>
              <a:gd name="connsiteX10" fmla="*/ 5110 w 3505313"/>
              <a:gd name="connsiteY10" fmla="*/ 532666 h 5008317"/>
              <a:gd name="connsiteX0" fmla="*/ 5110 w 3505313"/>
              <a:gd name="connsiteY0" fmla="*/ 532416 h 5008067"/>
              <a:gd name="connsiteX1" fmla="*/ 1969852 w 3505313"/>
              <a:gd name="connsiteY1" fmla="*/ 2503196 h 5008067"/>
              <a:gd name="connsiteX2" fmla="*/ 0 w 3505313"/>
              <a:gd name="connsiteY2" fmla="*/ 4482127 h 5008067"/>
              <a:gd name="connsiteX3" fmla="*/ 427023 w 3505313"/>
              <a:gd name="connsiteY3" fmla="*/ 4895687 h 5008067"/>
              <a:gd name="connsiteX4" fmla="*/ 787503 w 3505313"/>
              <a:gd name="connsiteY4" fmla="*/ 5004281 h 5008067"/>
              <a:gd name="connsiteX5" fmla="*/ 1131281 w 3505313"/>
              <a:gd name="connsiteY5" fmla="*/ 4872969 h 5008067"/>
              <a:gd name="connsiteX6" fmla="*/ 3505313 w 3505313"/>
              <a:gd name="connsiteY6" fmla="*/ 2498936 h 5008067"/>
              <a:gd name="connsiteX7" fmla="*/ 1160106 w 3505313"/>
              <a:gd name="connsiteY7" fmla="*/ 161558 h 5008067"/>
              <a:gd name="connsiteX8" fmla="*/ 796836 w 3505313"/>
              <a:gd name="connsiteY8" fmla="*/ 2318 h 5008067"/>
              <a:gd name="connsiteX9" fmla="*/ 393603 w 3505313"/>
              <a:gd name="connsiteY9" fmla="*/ 146152 h 5008067"/>
              <a:gd name="connsiteX10" fmla="*/ 5110 w 3505313"/>
              <a:gd name="connsiteY10" fmla="*/ 532416 h 5008067"/>
              <a:gd name="connsiteX0" fmla="*/ 5110 w 3505313"/>
              <a:gd name="connsiteY0" fmla="*/ 532666 h 5008317"/>
              <a:gd name="connsiteX1" fmla="*/ 1969852 w 3505313"/>
              <a:gd name="connsiteY1" fmla="*/ 2503446 h 5008317"/>
              <a:gd name="connsiteX2" fmla="*/ 0 w 3505313"/>
              <a:gd name="connsiteY2" fmla="*/ 4482377 h 5008317"/>
              <a:gd name="connsiteX3" fmla="*/ 427023 w 3505313"/>
              <a:gd name="connsiteY3" fmla="*/ 4895937 h 5008317"/>
              <a:gd name="connsiteX4" fmla="*/ 787503 w 3505313"/>
              <a:gd name="connsiteY4" fmla="*/ 5004531 h 5008317"/>
              <a:gd name="connsiteX5" fmla="*/ 1131281 w 3505313"/>
              <a:gd name="connsiteY5" fmla="*/ 4873219 h 5008317"/>
              <a:gd name="connsiteX6" fmla="*/ 3505313 w 3505313"/>
              <a:gd name="connsiteY6" fmla="*/ 2499186 h 5008317"/>
              <a:gd name="connsiteX7" fmla="*/ 1160106 w 3505313"/>
              <a:gd name="connsiteY7" fmla="*/ 161808 h 5008317"/>
              <a:gd name="connsiteX8" fmla="*/ 796836 w 3505313"/>
              <a:gd name="connsiteY8" fmla="*/ 2568 h 5008317"/>
              <a:gd name="connsiteX9" fmla="*/ 393603 w 3505313"/>
              <a:gd name="connsiteY9" fmla="*/ 146402 h 5008317"/>
              <a:gd name="connsiteX10" fmla="*/ 5110 w 3505313"/>
              <a:gd name="connsiteY10" fmla="*/ 532666 h 5008317"/>
              <a:gd name="connsiteX0" fmla="*/ 5110 w 3505313"/>
              <a:gd name="connsiteY0" fmla="*/ 532666 h 5008317"/>
              <a:gd name="connsiteX1" fmla="*/ 1969852 w 3505313"/>
              <a:gd name="connsiteY1" fmla="*/ 2503446 h 5008317"/>
              <a:gd name="connsiteX2" fmla="*/ 0 w 3505313"/>
              <a:gd name="connsiteY2" fmla="*/ 4482377 h 5008317"/>
              <a:gd name="connsiteX3" fmla="*/ 427023 w 3505313"/>
              <a:gd name="connsiteY3" fmla="*/ 4895937 h 5008317"/>
              <a:gd name="connsiteX4" fmla="*/ 787503 w 3505313"/>
              <a:gd name="connsiteY4" fmla="*/ 5004531 h 5008317"/>
              <a:gd name="connsiteX5" fmla="*/ 1131281 w 3505313"/>
              <a:gd name="connsiteY5" fmla="*/ 4873219 h 5008317"/>
              <a:gd name="connsiteX6" fmla="*/ 3505313 w 3505313"/>
              <a:gd name="connsiteY6" fmla="*/ 2499186 h 5008317"/>
              <a:gd name="connsiteX7" fmla="*/ 1160106 w 3505313"/>
              <a:gd name="connsiteY7" fmla="*/ 161808 h 5008317"/>
              <a:gd name="connsiteX8" fmla="*/ 796836 w 3505313"/>
              <a:gd name="connsiteY8" fmla="*/ 2568 h 5008317"/>
              <a:gd name="connsiteX9" fmla="*/ 393603 w 3505313"/>
              <a:gd name="connsiteY9" fmla="*/ 146402 h 5008317"/>
              <a:gd name="connsiteX10" fmla="*/ 5110 w 3505313"/>
              <a:gd name="connsiteY10" fmla="*/ 532666 h 5008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505313" h="5008317">
                <a:moveTo>
                  <a:pt x="5110" y="532666"/>
                </a:moveTo>
                <a:lnTo>
                  <a:pt x="1969852" y="2503446"/>
                </a:lnTo>
                <a:lnTo>
                  <a:pt x="0" y="4482377"/>
                </a:lnTo>
                <a:lnTo>
                  <a:pt x="427023" y="4895937"/>
                </a:lnTo>
                <a:cubicBezTo>
                  <a:pt x="510281" y="4969426"/>
                  <a:pt x="670127" y="5008317"/>
                  <a:pt x="787503" y="5004531"/>
                </a:cubicBezTo>
                <a:cubicBezTo>
                  <a:pt x="904879" y="5000745"/>
                  <a:pt x="1004011" y="4978861"/>
                  <a:pt x="1131281" y="4873219"/>
                </a:cubicBezTo>
                <a:lnTo>
                  <a:pt x="3505313" y="2499186"/>
                </a:lnTo>
                <a:lnTo>
                  <a:pt x="1160106" y="161808"/>
                </a:lnTo>
                <a:cubicBezTo>
                  <a:pt x="1068649" y="89635"/>
                  <a:pt x="968345" y="5136"/>
                  <a:pt x="796836" y="2568"/>
                </a:cubicBezTo>
                <a:cubicBezTo>
                  <a:pt x="625327" y="0"/>
                  <a:pt x="475789" y="68559"/>
                  <a:pt x="393603" y="146402"/>
                </a:cubicBezTo>
                <a:lnTo>
                  <a:pt x="5110" y="532666"/>
                </a:lnTo>
                <a:close/>
              </a:path>
            </a:pathLst>
          </a:cu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 descr="BlackLogo.png">
            <a:extLst>
              <a:ext uri="{FF2B5EF4-FFF2-40B4-BE49-F238E27FC236}">
                <a16:creationId xmlns:a16="http://schemas.microsoft.com/office/drawing/2014/main" id="{865686CF-18D7-AD5E-1E77-F7D60C38999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336947" y="5108559"/>
            <a:ext cx="1326781" cy="334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1501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ation Contents">
    <p:bg>
      <p:bgPr>
        <a:solidFill>
          <a:srgbClr val="F8F6F2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0"/>
          <p:cNvSpPr/>
          <p:nvPr userDrawn="1"/>
        </p:nvSpPr>
        <p:spPr>
          <a:xfrm>
            <a:off x="0" y="0"/>
            <a:ext cx="4071938" cy="6861328"/>
          </a:xfrm>
          <a:custGeom>
            <a:avLst/>
            <a:gdLst>
              <a:gd name="connsiteX0" fmla="*/ 0 w 1134016"/>
              <a:gd name="connsiteY0" fmla="*/ 1408203 h 1410865"/>
              <a:gd name="connsiteX1" fmla="*/ 716080 w 1134016"/>
              <a:gd name="connsiteY1" fmla="*/ 1410865 h 1410865"/>
              <a:gd name="connsiteX2" fmla="*/ 1027535 w 1134016"/>
              <a:gd name="connsiteY2" fmla="*/ 1096747 h 1410865"/>
              <a:gd name="connsiteX3" fmla="*/ 1134016 w 1134016"/>
              <a:gd name="connsiteY3" fmla="*/ 894435 h 1410865"/>
              <a:gd name="connsiteX4" fmla="*/ 1128692 w 1134016"/>
              <a:gd name="connsiteY4" fmla="*/ 0 h 1410865"/>
              <a:gd name="connsiteX5" fmla="*/ 39930 w 1134016"/>
              <a:gd name="connsiteY5" fmla="*/ 0 h 1410865"/>
              <a:gd name="connsiteX6" fmla="*/ 0 w 1134016"/>
              <a:gd name="connsiteY6" fmla="*/ 1408203 h 1410865"/>
              <a:gd name="connsiteX0" fmla="*/ 0 w 5993513"/>
              <a:gd name="connsiteY0" fmla="*/ 1409125 h 1410865"/>
              <a:gd name="connsiteX1" fmla="*/ 5575577 w 5993513"/>
              <a:gd name="connsiteY1" fmla="*/ 1410865 h 1410865"/>
              <a:gd name="connsiteX2" fmla="*/ 5887032 w 5993513"/>
              <a:gd name="connsiteY2" fmla="*/ 1096747 h 1410865"/>
              <a:gd name="connsiteX3" fmla="*/ 5993513 w 5993513"/>
              <a:gd name="connsiteY3" fmla="*/ 894435 h 1410865"/>
              <a:gd name="connsiteX4" fmla="*/ 5988189 w 5993513"/>
              <a:gd name="connsiteY4" fmla="*/ 0 h 1410865"/>
              <a:gd name="connsiteX5" fmla="*/ 4899427 w 5993513"/>
              <a:gd name="connsiteY5" fmla="*/ 0 h 1410865"/>
              <a:gd name="connsiteX6" fmla="*/ 0 w 5993513"/>
              <a:gd name="connsiteY6" fmla="*/ 1409125 h 1410865"/>
              <a:gd name="connsiteX0" fmla="*/ 0 w 5993513"/>
              <a:gd name="connsiteY0" fmla="*/ 6859588 h 6861328"/>
              <a:gd name="connsiteX1" fmla="*/ 5575577 w 5993513"/>
              <a:gd name="connsiteY1" fmla="*/ 6861328 h 6861328"/>
              <a:gd name="connsiteX2" fmla="*/ 5887032 w 5993513"/>
              <a:gd name="connsiteY2" fmla="*/ 6547210 h 6861328"/>
              <a:gd name="connsiteX3" fmla="*/ 5993513 w 5993513"/>
              <a:gd name="connsiteY3" fmla="*/ 6344898 h 6861328"/>
              <a:gd name="connsiteX4" fmla="*/ 5988189 w 5993513"/>
              <a:gd name="connsiteY4" fmla="*/ 5450463 h 6861328"/>
              <a:gd name="connsiteX5" fmla="*/ 1 w 5993513"/>
              <a:gd name="connsiteY5" fmla="*/ 0 h 6861328"/>
              <a:gd name="connsiteX6" fmla="*/ 0 w 5993513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233540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925826 w 5997764"/>
              <a:gd name="connsiteY5" fmla="*/ 0 h 6861328"/>
              <a:gd name="connsiteX6" fmla="*/ 0 w 5997764"/>
              <a:gd name="connsiteY6" fmla="*/ 6859588 h 6861328"/>
              <a:gd name="connsiteX0" fmla="*/ 0 w 4071938"/>
              <a:gd name="connsiteY0" fmla="*/ 6859588 h 6861328"/>
              <a:gd name="connsiteX1" fmla="*/ 3649751 w 4071938"/>
              <a:gd name="connsiteY1" fmla="*/ 6861328 h 6861328"/>
              <a:gd name="connsiteX2" fmla="*/ 3961206 w 4071938"/>
              <a:gd name="connsiteY2" fmla="*/ 6547210 h 6861328"/>
              <a:gd name="connsiteX3" fmla="*/ 4067687 w 4071938"/>
              <a:gd name="connsiteY3" fmla="*/ 6344898 h 6861328"/>
              <a:gd name="connsiteX4" fmla="*/ 4070163 w 4071938"/>
              <a:gd name="connsiteY4" fmla="*/ 0 h 6861328"/>
              <a:gd name="connsiteX5" fmla="*/ 0 w 4071938"/>
              <a:gd name="connsiteY5" fmla="*/ 0 h 6861328"/>
              <a:gd name="connsiteX6" fmla="*/ 0 w 4071938"/>
              <a:gd name="connsiteY6" fmla="*/ 6859588 h 6861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71938" h="6861328">
                <a:moveTo>
                  <a:pt x="0" y="6859588"/>
                </a:moveTo>
                <a:lnTo>
                  <a:pt x="3649751" y="6861328"/>
                </a:lnTo>
                <a:lnTo>
                  <a:pt x="3961206" y="6547210"/>
                </a:lnTo>
                <a:cubicBezTo>
                  <a:pt x="4028146" y="6480608"/>
                  <a:pt x="4067626" y="6394128"/>
                  <a:pt x="4067687" y="6344898"/>
                </a:cubicBezTo>
                <a:cubicBezTo>
                  <a:pt x="4065912" y="6046753"/>
                  <a:pt x="4071938" y="298145"/>
                  <a:pt x="4070163" y="0"/>
                </a:cubicBezTo>
                <a:lnTo>
                  <a:pt x="0" y="0"/>
                </a:lnTo>
                <a:lnTo>
                  <a:pt x="0" y="6859588"/>
                </a:lnTo>
                <a:close/>
              </a:path>
            </a:pathLst>
          </a:custGeom>
          <a:solidFill>
            <a:schemeClr val="accent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GB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4433887" y="2493690"/>
            <a:ext cx="7332663" cy="3465785"/>
          </a:xfrm>
        </p:spPr>
        <p:txBody>
          <a:bodyPr numCol="2" spcCol="144000"/>
          <a:lstStyle>
            <a:lvl1pPr marL="406400" indent="-406400">
              <a:spcBef>
                <a:spcPts val="2100"/>
              </a:spcBef>
              <a:spcAft>
                <a:spcPts val="0"/>
              </a:spcAft>
              <a:buFont typeface="+mj-lt"/>
              <a:buAutoNum type="arabicPeriod"/>
              <a:defRPr sz="1800">
                <a:solidFill>
                  <a:schemeClr val="tx2"/>
                </a:solidFill>
              </a:defRPr>
            </a:lvl1pPr>
            <a:lvl2pPr marL="579438" indent="-179388">
              <a:spcBef>
                <a:spcPts val="400"/>
              </a:spcBef>
              <a:defRPr>
                <a:solidFill>
                  <a:schemeClr val="tx2"/>
                </a:solidFill>
              </a:defRPr>
            </a:lvl2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439440" y="2144924"/>
            <a:ext cx="1944216" cy="7201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600">
                <a:solidFill>
                  <a:schemeClr val="tx2"/>
                </a:solidFill>
                <a:latin typeface="+mn-lt"/>
              </a:rPr>
              <a:t>Presentation </a:t>
            </a:r>
          </a:p>
          <a:p>
            <a:pPr>
              <a:lnSpc>
                <a:spcPct val="90000"/>
              </a:lnSpc>
            </a:pPr>
            <a:r>
              <a:rPr lang="en-US" sz="2600" b="1">
                <a:solidFill>
                  <a:schemeClr val="tx2"/>
                </a:solidFill>
                <a:latin typeface="+mn-lt"/>
              </a:rPr>
              <a:t>Contents</a:t>
            </a:r>
            <a:endParaRPr lang="en-GB" sz="2600" b="1">
              <a:solidFill>
                <a:schemeClr val="tx2"/>
              </a:solidFill>
              <a:latin typeface="+mn-lt"/>
            </a:endParaRPr>
          </a:p>
        </p:txBody>
      </p:sp>
      <p:sp>
        <p:nvSpPr>
          <p:cNvPr id="5" name="Slide Number Placeholder 109">
            <a:extLst>
              <a:ext uri="{FF2B5EF4-FFF2-40B4-BE49-F238E27FC236}">
                <a16:creationId xmlns:a16="http://schemas.microsoft.com/office/drawing/2014/main" id="{162F2703-C290-8CD5-AEF8-49FD6D2BFFA8}"/>
              </a:ext>
            </a:extLst>
          </p:cNvPr>
          <p:cNvSpPr txBox="1">
            <a:spLocks/>
          </p:cNvSpPr>
          <p:nvPr userDrawn="1"/>
        </p:nvSpPr>
        <p:spPr>
          <a:xfrm>
            <a:off x="11426179" y="6454130"/>
            <a:ext cx="26042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r">
              <a:defRPr sz="1400">
                <a:solidFill>
                  <a:srgbClr val="FF0000"/>
                </a:solidFill>
                <a:latin typeface="+mn-lt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8A8675-40C0-40D2-8FCE-EA4A25F48F18}" type="slidenum">
              <a:rPr kumimoji="0" lang="en-GB" sz="800" b="0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8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" name="Picture 3" descr="BlackLogo.png">
            <a:extLst>
              <a:ext uri="{FF2B5EF4-FFF2-40B4-BE49-F238E27FC236}">
                <a16:creationId xmlns:a16="http://schemas.microsoft.com/office/drawing/2014/main" id="{60C7FFFC-EAC3-F576-6E9A-0581241078F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336947" y="261442"/>
            <a:ext cx="1326781" cy="334048"/>
          </a:xfrm>
          <a:prstGeom prst="rect">
            <a:avLst/>
          </a:prstGeom>
        </p:spPr>
      </p:pic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CA0A21FB-3311-55CF-3E60-211AA622E72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29696784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 with only tex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>
            <a:extLst>
              <a:ext uri="{FF2B5EF4-FFF2-40B4-BE49-F238E27FC236}">
                <a16:creationId xmlns:a16="http://schemas.microsoft.com/office/drawing/2014/main" id="{C17A7ACC-E4FD-979E-11CA-11CFECF3CBF1}"/>
              </a:ext>
            </a:extLst>
          </p:cNvPr>
          <p:cNvSpPr/>
          <p:nvPr userDrawn="1"/>
        </p:nvSpPr>
        <p:spPr>
          <a:xfrm>
            <a:off x="1" y="0"/>
            <a:ext cx="11617627" cy="6859588"/>
          </a:xfrm>
          <a:custGeom>
            <a:avLst/>
            <a:gdLst>
              <a:gd name="connsiteX0" fmla="*/ 0 w 11617627"/>
              <a:gd name="connsiteY0" fmla="*/ 0 h 6859588"/>
              <a:gd name="connsiteX1" fmla="*/ 11617390 w 11617627"/>
              <a:gd name="connsiteY1" fmla="*/ 0 h 6859588"/>
              <a:gd name="connsiteX2" fmla="*/ 11617436 w 11617627"/>
              <a:gd name="connsiteY2" fmla="*/ 17155 h 6859588"/>
              <a:gd name="connsiteX3" fmla="*/ 11614749 w 11617627"/>
              <a:gd name="connsiteY3" fmla="*/ 6341288 h 6859588"/>
              <a:gd name="connsiteX4" fmla="*/ 11505529 w 11617627"/>
              <a:gd name="connsiteY4" fmla="*/ 6544332 h 6859588"/>
              <a:gd name="connsiteX5" fmla="*/ 11186064 w 11617627"/>
              <a:gd name="connsiteY5" fmla="*/ 6859588 h 6859588"/>
              <a:gd name="connsiteX6" fmla="*/ 11185804 w 11617627"/>
              <a:gd name="connsiteY6" fmla="*/ 6859588 h 6859588"/>
              <a:gd name="connsiteX7" fmla="*/ 0 w 11617627"/>
              <a:gd name="connsiteY7" fmla="*/ 6859588 h 6859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617627" h="6859588">
                <a:moveTo>
                  <a:pt x="0" y="0"/>
                </a:moveTo>
                <a:lnTo>
                  <a:pt x="11617390" y="0"/>
                </a:lnTo>
                <a:lnTo>
                  <a:pt x="11617436" y="17155"/>
                </a:lnTo>
                <a:cubicBezTo>
                  <a:pt x="11618731" y="627883"/>
                  <a:pt x="11612985" y="6051414"/>
                  <a:pt x="11614749" y="6341288"/>
                </a:cubicBezTo>
                <a:cubicBezTo>
                  <a:pt x="11614686" y="6390696"/>
                  <a:pt x="11574191" y="6477489"/>
                  <a:pt x="11505529" y="6544332"/>
                </a:cubicBezTo>
                <a:lnTo>
                  <a:pt x="11186064" y="6859588"/>
                </a:lnTo>
                <a:lnTo>
                  <a:pt x="11185804" y="6859588"/>
                </a:lnTo>
                <a:lnTo>
                  <a:pt x="0" y="6859588"/>
                </a:lnTo>
                <a:close/>
              </a:path>
            </a:pathLst>
          </a:custGeom>
          <a:solidFill>
            <a:schemeClr val="accent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GB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" name="Title 12">
            <a:extLst>
              <a:ext uri="{FF2B5EF4-FFF2-40B4-BE49-F238E27FC236}">
                <a16:creationId xmlns:a16="http://schemas.microsoft.com/office/drawing/2014/main" id="{439CD316-0FF6-7187-BF0B-45DE80973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207" y="2131348"/>
            <a:ext cx="5599881" cy="400110"/>
          </a:xfrm>
        </p:spPr>
        <p:txBody>
          <a:bodyPr wrap="square" anchor="b">
            <a:spAutoFit/>
          </a:bodyPr>
          <a:lstStyle>
            <a:lvl1pPr algn="l">
              <a:lnSpc>
                <a:spcPct val="100000"/>
              </a:lnSpc>
              <a:defRPr sz="2600" b="1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1FDEDAC1-98C8-9EB2-213C-E421CB6C6A8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34207" y="2637706"/>
            <a:ext cx="5599881" cy="421013"/>
          </a:xfrm>
        </p:spPr>
        <p:txBody>
          <a:bodyPr wrap="square">
            <a:spAutoFit/>
          </a:bodyPr>
          <a:lstStyle>
            <a:lvl1pPr marL="0" marR="0" indent="0" algn="l" defTabSz="1088776" rtl="0" eaLnBrk="1" fontAlgn="base" latinLnBrk="0" hangingPunct="1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469AA4C6-859A-08A7-A3C4-7F743F568559}"/>
              </a:ext>
            </a:extLst>
          </p:cNvPr>
          <p:cNvSpPr/>
          <p:nvPr userDrawn="1"/>
        </p:nvSpPr>
        <p:spPr>
          <a:xfrm>
            <a:off x="9121923" y="3573810"/>
            <a:ext cx="1884539" cy="2692584"/>
          </a:xfrm>
          <a:custGeom>
            <a:avLst/>
            <a:gdLst>
              <a:gd name="connsiteX0" fmla="*/ 0 w 3498574"/>
              <a:gd name="connsiteY0" fmla="*/ 533873 h 5009322"/>
              <a:gd name="connsiteX1" fmla="*/ 1965108 w 3498574"/>
              <a:gd name="connsiteY1" fmla="*/ 2498981 h 5009322"/>
              <a:gd name="connsiteX2" fmla="*/ 0 w 3498574"/>
              <a:gd name="connsiteY2" fmla="*/ 4464089 h 5009322"/>
              <a:gd name="connsiteX3" fmla="*/ 420284 w 3498574"/>
              <a:gd name="connsiteY3" fmla="*/ 4907091 h 5009322"/>
              <a:gd name="connsiteX4" fmla="*/ 761054 w 3498574"/>
              <a:gd name="connsiteY4" fmla="*/ 5009322 h 5009322"/>
              <a:gd name="connsiteX5" fmla="*/ 1124542 w 3498574"/>
              <a:gd name="connsiteY5" fmla="*/ 4884373 h 5009322"/>
              <a:gd name="connsiteX6" fmla="*/ 3498574 w 3498574"/>
              <a:gd name="connsiteY6" fmla="*/ 2510340 h 5009322"/>
              <a:gd name="connsiteX7" fmla="*/ 1067747 w 3498574"/>
              <a:gd name="connsiteY7" fmla="*/ 90872 h 5009322"/>
              <a:gd name="connsiteX8" fmla="*/ 726977 w 3498574"/>
              <a:gd name="connsiteY8" fmla="*/ 0 h 5009322"/>
              <a:gd name="connsiteX9" fmla="*/ 454361 w 3498574"/>
              <a:gd name="connsiteY9" fmla="*/ 102231 h 5009322"/>
              <a:gd name="connsiteX10" fmla="*/ 0 w 3498574"/>
              <a:gd name="connsiteY10" fmla="*/ 533873 h 5009322"/>
              <a:gd name="connsiteX0" fmla="*/ 0 w 3498574"/>
              <a:gd name="connsiteY0" fmla="*/ 533873 h 5009322"/>
              <a:gd name="connsiteX1" fmla="*/ 1953550 w 3498574"/>
              <a:gd name="connsiteY1" fmla="*/ 2482688 h 5009322"/>
              <a:gd name="connsiteX2" fmla="*/ 0 w 3498574"/>
              <a:gd name="connsiteY2" fmla="*/ 4464089 h 5009322"/>
              <a:gd name="connsiteX3" fmla="*/ 420284 w 3498574"/>
              <a:gd name="connsiteY3" fmla="*/ 4907091 h 5009322"/>
              <a:gd name="connsiteX4" fmla="*/ 761054 w 3498574"/>
              <a:gd name="connsiteY4" fmla="*/ 5009322 h 5009322"/>
              <a:gd name="connsiteX5" fmla="*/ 1124542 w 3498574"/>
              <a:gd name="connsiteY5" fmla="*/ 4884373 h 5009322"/>
              <a:gd name="connsiteX6" fmla="*/ 3498574 w 3498574"/>
              <a:gd name="connsiteY6" fmla="*/ 2510340 h 5009322"/>
              <a:gd name="connsiteX7" fmla="*/ 1067747 w 3498574"/>
              <a:gd name="connsiteY7" fmla="*/ 90872 h 5009322"/>
              <a:gd name="connsiteX8" fmla="*/ 726977 w 3498574"/>
              <a:gd name="connsiteY8" fmla="*/ 0 h 5009322"/>
              <a:gd name="connsiteX9" fmla="*/ 454361 w 3498574"/>
              <a:gd name="connsiteY9" fmla="*/ 102231 h 5009322"/>
              <a:gd name="connsiteX10" fmla="*/ 0 w 3498574"/>
              <a:gd name="connsiteY10" fmla="*/ 533873 h 5009322"/>
              <a:gd name="connsiteX0" fmla="*/ 0 w 3498574"/>
              <a:gd name="connsiteY0" fmla="*/ 533873 h 5009322"/>
              <a:gd name="connsiteX1" fmla="*/ 1941992 w 3498574"/>
              <a:gd name="connsiteY1" fmla="*/ 2497200 h 5009322"/>
              <a:gd name="connsiteX2" fmla="*/ 0 w 3498574"/>
              <a:gd name="connsiteY2" fmla="*/ 4464089 h 5009322"/>
              <a:gd name="connsiteX3" fmla="*/ 420284 w 3498574"/>
              <a:gd name="connsiteY3" fmla="*/ 4907091 h 5009322"/>
              <a:gd name="connsiteX4" fmla="*/ 761054 w 3498574"/>
              <a:gd name="connsiteY4" fmla="*/ 5009322 h 5009322"/>
              <a:gd name="connsiteX5" fmla="*/ 1124542 w 3498574"/>
              <a:gd name="connsiteY5" fmla="*/ 4884373 h 5009322"/>
              <a:gd name="connsiteX6" fmla="*/ 3498574 w 3498574"/>
              <a:gd name="connsiteY6" fmla="*/ 2510340 h 5009322"/>
              <a:gd name="connsiteX7" fmla="*/ 1067747 w 3498574"/>
              <a:gd name="connsiteY7" fmla="*/ 90872 h 5009322"/>
              <a:gd name="connsiteX8" fmla="*/ 726977 w 3498574"/>
              <a:gd name="connsiteY8" fmla="*/ 0 h 5009322"/>
              <a:gd name="connsiteX9" fmla="*/ 454361 w 3498574"/>
              <a:gd name="connsiteY9" fmla="*/ 102231 h 5009322"/>
              <a:gd name="connsiteX10" fmla="*/ 0 w 3498574"/>
              <a:gd name="connsiteY10" fmla="*/ 533873 h 5009322"/>
              <a:gd name="connsiteX0" fmla="*/ 0 w 3509263"/>
              <a:gd name="connsiteY0" fmla="*/ 538314 h 5009322"/>
              <a:gd name="connsiteX1" fmla="*/ 1952681 w 3509263"/>
              <a:gd name="connsiteY1" fmla="*/ 2497200 h 5009322"/>
              <a:gd name="connsiteX2" fmla="*/ 10689 w 3509263"/>
              <a:gd name="connsiteY2" fmla="*/ 4464089 h 5009322"/>
              <a:gd name="connsiteX3" fmla="*/ 430973 w 3509263"/>
              <a:gd name="connsiteY3" fmla="*/ 4907091 h 5009322"/>
              <a:gd name="connsiteX4" fmla="*/ 771743 w 3509263"/>
              <a:gd name="connsiteY4" fmla="*/ 5009322 h 5009322"/>
              <a:gd name="connsiteX5" fmla="*/ 1135231 w 3509263"/>
              <a:gd name="connsiteY5" fmla="*/ 4884373 h 5009322"/>
              <a:gd name="connsiteX6" fmla="*/ 3509263 w 3509263"/>
              <a:gd name="connsiteY6" fmla="*/ 2510340 h 5009322"/>
              <a:gd name="connsiteX7" fmla="*/ 1078436 w 3509263"/>
              <a:gd name="connsiteY7" fmla="*/ 90872 h 5009322"/>
              <a:gd name="connsiteX8" fmla="*/ 737666 w 3509263"/>
              <a:gd name="connsiteY8" fmla="*/ 0 h 5009322"/>
              <a:gd name="connsiteX9" fmla="*/ 465050 w 3509263"/>
              <a:gd name="connsiteY9" fmla="*/ 102231 h 5009322"/>
              <a:gd name="connsiteX10" fmla="*/ 0 w 3509263"/>
              <a:gd name="connsiteY10" fmla="*/ 538314 h 5009322"/>
              <a:gd name="connsiteX0" fmla="*/ 0 w 3509263"/>
              <a:gd name="connsiteY0" fmla="*/ 538314 h 5009322"/>
              <a:gd name="connsiteX1" fmla="*/ 1952681 w 3509263"/>
              <a:gd name="connsiteY1" fmla="*/ 2497200 h 5009322"/>
              <a:gd name="connsiteX2" fmla="*/ 10689 w 3509263"/>
              <a:gd name="connsiteY2" fmla="*/ 4464089 h 5009322"/>
              <a:gd name="connsiteX3" fmla="*/ 430973 w 3509263"/>
              <a:gd name="connsiteY3" fmla="*/ 4907091 h 5009322"/>
              <a:gd name="connsiteX4" fmla="*/ 771743 w 3509263"/>
              <a:gd name="connsiteY4" fmla="*/ 5009322 h 5009322"/>
              <a:gd name="connsiteX5" fmla="*/ 1135231 w 3509263"/>
              <a:gd name="connsiteY5" fmla="*/ 4884373 h 5009322"/>
              <a:gd name="connsiteX6" fmla="*/ 3509263 w 3509263"/>
              <a:gd name="connsiteY6" fmla="*/ 2510340 h 5009322"/>
              <a:gd name="connsiteX7" fmla="*/ 1078436 w 3509263"/>
              <a:gd name="connsiteY7" fmla="*/ 90872 h 5009322"/>
              <a:gd name="connsiteX8" fmla="*/ 737666 w 3509263"/>
              <a:gd name="connsiteY8" fmla="*/ 0 h 5009322"/>
              <a:gd name="connsiteX9" fmla="*/ 397553 w 3509263"/>
              <a:gd name="connsiteY9" fmla="*/ 157556 h 5009322"/>
              <a:gd name="connsiteX10" fmla="*/ 0 w 3509263"/>
              <a:gd name="connsiteY10" fmla="*/ 538314 h 5009322"/>
              <a:gd name="connsiteX0" fmla="*/ 0 w 3509263"/>
              <a:gd name="connsiteY0" fmla="*/ 865832 h 5336840"/>
              <a:gd name="connsiteX1" fmla="*/ 1952681 w 3509263"/>
              <a:gd name="connsiteY1" fmla="*/ 2824718 h 5336840"/>
              <a:gd name="connsiteX2" fmla="*/ 10689 w 3509263"/>
              <a:gd name="connsiteY2" fmla="*/ 4791607 h 5336840"/>
              <a:gd name="connsiteX3" fmla="*/ 430973 w 3509263"/>
              <a:gd name="connsiteY3" fmla="*/ 5234609 h 5336840"/>
              <a:gd name="connsiteX4" fmla="*/ 771743 w 3509263"/>
              <a:gd name="connsiteY4" fmla="*/ 5336840 h 5336840"/>
              <a:gd name="connsiteX5" fmla="*/ 1135231 w 3509263"/>
              <a:gd name="connsiteY5" fmla="*/ 5211891 h 5336840"/>
              <a:gd name="connsiteX6" fmla="*/ 3509263 w 3509263"/>
              <a:gd name="connsiteY6" fmla="*/ 2837858 h 5336840"/>
              <a:gd name="connsiteX7" fmla="*/ 1078436 w 3509263"/>
              <a:gd name="connsiteY7" fmla="*/ 418390 h 5336840"/>
              <a:gd name="connsiteX8" fmla="*/ 737666 w 3509263"/>
              <a:gd name="connsiteY8" fmla="*/ 327518 h 5336840"/>
              <a:gd name="connsiteX9" fmla="*/ 397553 w 3509263"/>
              <a:gd name="connsiteY9" fmla="*/ 485074 h 5336840"/>
              <a:gd name="connsiteX10" fmla="*/ 0 w 3509263"/>
              <a:gd name="connsiteY10" fmla="*/ 865832 h 5336840"/>
              <a:gd name="connsiteX0" fmla="*/ 0 w 3509263"/>
              <a:gd name="connsiteY0" fmla="*/ 549428 h 5020436"/>
              <a:gd name="connsiteX1" fmla="*/ 1952681 w 3509263"/>
              <a:gd name="connsiteY1" fmla="*/ 2508314 h 5020436"/>
              <a:gd name="connsiteX2" fmla="*/ 10689 w 3509263"/>
              <a:gd name="connsiteY2" fmla="*/ 4475203 h 5020436"/>
              <a:gd name="connsiteX3" fmla="*/ 430973 w 3509263"/>
              <a:gd name="connsiteY3" fmla="*/ 4918205 h 5020436"/>
              <a:gd name="connsiteX4" fmla="*/ 771743 w 3509263"/>
              <a:gd name="connsiteY4" fmla="*/ 5020436 h 5020436"/>
              <a:gd name="connsiteX5" fmla="*/ 1135231 w 3509263"/>
              <a:gd name="connsiteY5" fmla="*/ 4895487 h 5020436"/>
              <a:gd name="connsiteX6" fmla="*/ 3509263 w 3509263"/>
              <a:gd name="connsiteY6" fmla="*/ 2521454 h 5020436"/>
              <a:gd name="connsiteX7" fmla="*/ 1078436 w 3509263"/>
              <a:gd name="connsiteY7" fmla="*/ 101986 h 5020436"/>
              <a:gd name="connsiteX8" fmla="*/ 737666 w 3509263"/>
              <a:gd name="connsiteY8" fmla="*/ 11114 h 5020436"/>
              <a:gd name="connsiteX9" fmla="*/ 397553 w 3509263"/>
              <a:gd name="connsiteY9" fmla="*/ 168670 h 5020436"/>
              <a:gd name="connsiteX10" fmla="*/ 0 w 3509263"/>
              <a:gd name="connsiteY10" fmla="*/ 549428 h 5020436"/>
              <a:gd name="connsiteX0" fmla="*/ 0 w 3509263"/>
              <a:gd name="connsiteY0" fmla="*/ 549428 h 5020436"/>
              <a:gd name="connsiteX1" fmla="*/ 1952681 w 3509263"/>
              <a:gd name="connsiteY1" fmla="*/ 2508314 h 5020436"/>
              <a:gd name="connsiteX2" fmla="*/ 10689 w 3509263"/>
              <a:gd name="connsiteY2" fmla="*/ 4475203 h 5020436"/>
              <a:gd name="connsiteX3" fmla="*/ 430973 w 3509263"/>
              <a:gd name="connsiteY3" fmla="*/ 4918205 h 5020436"/>
              <a:gd name="connsiteX4" fmla="*/ 771743 w 3509263"/>
              <a:gd name="connsiteY4" fmla="*/ 5020436 h 5020436"/>
              <a:gd name="connsiteX5" fmla="*/ 1135231 w 3509263"/>
              <a:gd name="connsiteY5" fmla="*/ 4895487 h 5020436"/>
              <a:gd name="connsiteX6" fmla="*/ 3509263 w 3509263"/>
              <a:gd name="connsiteY6" fmla="*/ 2521454 h 5020436"/>
              <a:gd name="connsiteX7" fmla="*/ 1078436 w 3509263"/>
              <a:gd name="connsiteY7" fmla="*/ 101986 h 5020436"/>
              <a:gd name="connsiteX8" fmla="*/ 737666 w 3509263"/>
              <a:gd name="connsiteY8" fmla="*/ 11114 h 5020436"/>
              <a:gd name="connsiteX9" fmla="*/ 397553 w 3509263"/>
              <a:gd name="connsiteY9" fmla="*/ 168670 h 5020436"/>
              <a:gd name="connsiteX10" fmla="*/ 0 w 3509263"/>
              <a:gd name="connsiteY10" fmla="*/ 549428 h 5020436"/>
              <a:gd name="connsiteX0" fmla="*/ 0 w 3509263"/>
              <a:gd name="connsiteY0" fmla="*/ 542840 h 5013848"/>
              <a:gd name="connsiteX1" fmla="*/ 1952681 w 3509263"/>
              <a:gd name="connsiteY1" fmla="*/ 2501726 h 5013848"/>
              <a:gd name="connsiteX2" fmla="*/ 10689 w 3509263"/>
              <a:gd name="connsiteY2" fmla="*/ 4468615 h 5013848"/>
              <a:gd name="connsiteX3" fmla="*/ 430973 w 3509263"/>
              <a:gd name="connsiteY3" fmla="*/ 4911617 h 5013848"/>
              <a:gd name="connsiteX4" fmla="*/ 771743 w 3509263"/>
              <a:gd name="connsiteY4" fmla="*/ 5013848 h 5013848"/>
              <a:gd name="connsiteX5" fmla="*/ 1135231 w 3509263"/>
              <a:gd name="connsiteY5" fmla="*/ 4888899 h 5013848"/>
              <a:gd name="connsiteX6" fmla="*/ 3509263 w 3509263"/>
              <a:gd name="connsiteY6" fmla="*/ 2514866 h 5013848"/>
              <a:gd name="connsiteX7" fmla="*/ 1117296 w 3509263"/>
              <a:gd name="connsiteY7" fmla="*/ 134923 h 5013848"/>
              <a:gd name="connsiteX8" fmla="*/ 737666 w 3509263"/>
              <a:gd name="connsiteY8" fmla="*/ 4526 h 5013848"/>
              <a:gd name="connsiteX9" fmla="*/ 397553 w 3509263"/>
              <a:gd name="connsiteY9" fmla="*/ 162082 h 5013848"/>
              <a:gd name="connsiteX10" fmla="*/ 0 w 3509263"/>
              <a:gd name="connsiteY10" fmla="*/ 542840 h 5013848"/>
              <a:gd name="connsiteX0" fmla="*/ 0 w 3509263"/>
              <a:gd name="connsiteY0" fmla="*/ 526104 h 4997112"/>
              <a:gd name="connsiteX1" fmla="*/ 1952681 w 3509263"/>
              <a:gd name="connsiteY1" fmla="*/ 2484990 h 4997112"/>
              <a:gd name="connsiteX2" fmla="*/ 10689 w 3509263"/>
              <a:gd name="connsiteY2" fmla="*/ 4451879 h 4997112"/>
              <a:gd name="connsiteX3" fmla="*/ 430973 w 3509263"/>
              <a:gd name="connsiteY3" fmla="*/ 4894881 h 4997112"/>
              <a:gd name="connsiteX4" fmla="*/ 771743 w 3509263"/>
              <a:gd name="connsiteY4" fmla="*/ 4997112 h 4997112"/>
              <a:gd name="connsiteX5" fmla="*/ 1135231 w 3509263"/>
              <a:gd name="connsiteY5" fmla="*/ 4872163 h 4997112"/>
              <a:gd name="connsiteX6" fmla="*/ 3509263 w 3509263"/>
              <a:gd name="connsiteY6" fmla="*/ 2498130 h 4997112"/>
              <a:gd name="connsiteX7" fmla="*/ 1117296 w 3509263"/>
              <a:gd name="connsiteY7" fmla="*/ 118187 h 4997112"/>
              <a:gd name="connsiteX8" fmla="*/ 753426 w 3509263"/>
              <a:gd name="connsiteY8" fmla="*/ 4526 h 4997112"/>
              <a:gd name="connsiteX9" fmla="*/ 397553 w 3509263"/>
              <a:gd name="connsiteY9" fmla="*/ 145346 h 4997112"/>
              <a:gd name="connsiteX10" fmla="*/ 0 w 3509263"/>
              <a:gd name="connsiteY10" fmla="*/ 526104 h 4997112"/>
              <a:gd name="connsiteX0" fmla="*/ 0 w 3500203"/>
              <a:gd name="connsiteY0" fmla="*/ 531610 h 4997112"/>
              <a:gd name="connsiteX1" fmla="*/ 1943621 w 3500203"/>
              <a:gd name="connsiteY1" fmla="*/ 2484990 h 4997112"/>
              <a:gd name="connsiteX2" fmla="*/ 1629 w 3500203"/>
              <a:gd name="connsiteY2" fmla="*/ 4451879 h 4997112"/>
              <a:gd name="connsiteX3" fmla="*/ 421913 w 3500203"/>
              <a:gd name="connsiteY3" fmla="*/ 4894881 h 4997112"/>
              <a:gd name="connsiteX4" fmla="*/ 762683 w 3500203"/>
              <a:gd name="connsiteY4" fmla="*/ 4997112 h 4997112"/>
              <a:gd name="connsiteX5" fmla="*/ 1126171 w 3500203"/>
              <a:gd name="connsiteY5" fmla="*/ 4872163 h 4997112"/>
              <a:gd name="connsiteX6" fmla="*/ 3500203 w 3500203"/>
              <a:gd name="connsiteY6" fmla="*/ 2498130 h 4997112"/>
              <a:gd name="connsiteX7" fmla="*/ 1108236 w 3500203"/>
              <a:gd name="connsiteY7" fmla="*/ 118187 h 4997112"/>
              <a:gd name="connsiteX8" fmla="*/ 744366 w 3500203"/>
              <a:gd name="connsiteY8" fmla="*/ 4526 h 4997112"/>
              <a:gd name="connsiteX9" fmla="*/ 388493 w 3500203"/>
              <a:gd name="connsiteY9" fmla="*/ 145346 h 4997112"/>
              <a:gd name="connsiteX10" fmla="*/ 0 w 3500203"/>
              <a:gd name="connsiteY10" fmla="*/ 531610 h 4997112"/>
              <a:gd name="connsiteX0" fmla="*/ 0 w 3500203"/>
              <a:gd name="connsiteY0" fmla="*/ 531610 h 4997112"/>
              <a:gd name="connsiteX1" fmla="*/ 1943621 w 3500203"/>
              <a:gd name="connsiteY1" fmla="*/ 2484990 h 4997112"/>
              <a:gd name="connsiteX2" fmla="*/ 1629 w 3500203"/>
              <a:gd name="connsiteY2" fmla="*/ 4451879 h 4997112"/>
              <a:gd name="connsiteX3" fmla="*/ 421913 w 3500203"/>
              <a:gd name="connsiteY3" fmla="*/ 4894881 h 4997112"/>
              <a:gd name="connsiteX4" fmla="*/ 762683 w 3500203"/>
              <a:gd name="connsiteY4" fmla="*/ 4997112 h 4997112"/>
              <a:gd name="connsiteX5" fmla="*/ 1126171 w 3500203"/>
              <a:gd name="connsiteY5" fmla="*/ 4872163 h 4997112"/>
              <a:gd name="connsiteX6" fmla="*/ 3500203 w 3500203"/>
              <a:gd name="connsiteY6" fmla="*/ 2498130 h 4997112"/>
              <a:gd name="connsiteX7" fmla="*/ 1108236 w 3500203"/>
              <a:gd name="connsiteY7" fmla="*/ 118187 h 4997112"/>
              <a:gd name="connsiteX8" fmla="*/ 744366 w 3500203"/>
              <a:gd name="connsiteY8" fmla="*/ 4526 h 4997112"/>
              <a:gd name="connsiteX9" fmla="*/ 388493 w 3500203"/>
              <a:gd name="connsiteY9" fmla="*/ 145346 h 4997112"/>
              <a:gd name="connsiteX10" fmla="*/ 0 w 3500203"/>
              <a:gd name="connsiteY10" fmla="*/ 531610 h 4997112"/>
              <a:gd name="connsiteX0" fmla="*/ 0 w 3500203"/>
              <a:gd name="connsiteY0" fmla="*/ 531610 h 4997112"/>
              <a:gd name="connsiteX1" fmla="*/ 1943621 w 3500203"/>
              <a:gd name="connsiteY1" fmla="*/ 2484990 h 4997112"/>
              <a:gd name="connsiteX2" fmla="*/ 1629 w 3500203"/>
              <a:gd name="connsiteY2" fmla="*/ 4451879 h 4997112"/>
              <a:gd name="connsiteX3" fmla="*/ 421913 w 3500203"/>
              <a:gd name="connsiteY3" fmla="*/ 4894881 h 4997112"/>
              <a:gd name="connsiteX4" fmla="*/ 762683 w 3500203"/>
              <a:gd name="connsiteY4" fmla="*/ 4997112 h 4997112"/>
              <a:gd name="connsiteX5" fmla="*/ 1126171 w 3500203"/>
              <a:gd name="connsiteY5" fmla="*/ 4872163 h 4997112"/>
              <a:gd name="connsiteX6" fmla="*/ 3500203 w 3500203"/>
              <a:gd name="connsiteY6" fmla="*/ 2498130 h 4997112"/>
              <a:gd name="connsiteX7" fmla="*/ 1108236 w 3500203"/>
              <a:gd name="connsiteY7" fmla="*/ 118187 h 4997112"/>
              <a:gd name="connsiteX8" fmla="*/ 744366 w 3500203"/>
              <a:gd name="connsiteY8" fmla="*/ 4526 h 4997112"/>
              <a:gd name="connsiteX9" fmla="*/ 388493 w 3500203"/>
              <a:gd name="connsiteY9" fmla="*/ 145346 h 4997112"/>
              <a:gd name="connsiteX10" fmla="*/ 0 w 3500203"/>
              <a:gd name="connsiteY10" fmla="*/ 531610 h 4997112"/>
              <a:gd name="connsiteX0" fmla="*/ 0 w 3500203"/>
              <a:gd name="connsiteY0" fmla="*/ 531610 h 4997112"/>
              <a:gd name="connsiteX1" fmla="*/ 1943621 w 3500203"/>
              <a:gd name="connsiteY1" fmla="*/ 2484990 h 4997112"/>
              <a:gd name="connsiteX2" fmla="*/ 1629 w 3500203"/>
              <a:gd name="connsiteY2" fmla="*/ 4451879 h 4997112"/>
              <a:gd name="connsiteX3" fmla="*/ 421913 w 3500203"/>
              <a:gd name="connsiteY3" fmla="*/ 4894881 h 4997112"/>
              <a:gd name="connsiteX4" fmla="*/ 762683 w 3500203"/>
              <a:gd name="connsiteY4" fmla="*/ 4997112 h 4997112"/>
              <a:gd name="connsiteX5" fmla="*/ 1126171 w 3500203"/>
              <a:gd name="connsiteY5" fmla="*/ 4872163 h 4997112"/>
              <a:gd name="connsiteX6" fmla="*/ 3500203 w 3500203"/>
              <a:gd name="connsiteY6" fmla="*/ 2498130 h 4997112"/>
              <a:gd name="connsiteX7" fmla="*/ 1108236 w 3500203"/>
              <a:gd name="connsiteY7" fmla="*/ 118187 h 4997112"/>
              <a:gd name="connsiteX8" fmla="*/ 744366 w 3500203"/>
              <a:gd name="connsiteY8" fmla="*/ 4526 h 4997112"/>
              <a:gd name="connsiteX9" fmla="*/ 388493 w 3500203"/>
              <a:gd name="connsiteY9" fmla="*/ 145346 h 4997112"/>
              <a:gd name="connsiteX10" fmla="*/ 0 w 3500203"/>
              <a:gd name="connsiteY10" fmla="*/ 531610 h 4997112"/>
              <a:gd name="connsiteX0" fmla="*/ 0 w 3500203"/>
              <a:gd name="connsiteY0" fmla="*/ 531610 h 4997112"/>
              <a:gd name="connsiteX1" fmla="*/ 1943621 w 3500203"/>
              <a:gd name="connsiteY1" fmla="*/ 2484990 h 4997112"/>
              <a:gd name="connsiteX2" fmla="*/ 1629 w 3500203"/>
              <a:gd name="connsiteY2" fmla="*/ 4451879 h 4997112"/>
              <a:gd name="connsiteX3" fmla="*/ 421913 w 3500203"/>
              <a:gd name="connsiteY3" fmla="*/ 4894881 h 4997112"/>
              <a:gd name="connsiteX4" fmla="*/ 762683 w 3500203"/>
              <a:gd name="connsiteY4" fmla="*/ 4997112 h 4997112"/>
              <a:gd name="connsiteX5" fmla="*/ 1126171 w 3500203"/>
              <a:gd name="connsiteY5" fmla="*/ 4872163 h 4997112"/>
              <a:gd name="connsiteX6" fmla="*/ 3500203 w 3500203"/>
              <a:gd name="connsiteY6" fmla="*/ 2498130 h 4997112"/>
              <a:gd name="connsiteX7" fmla="*/ 1108236 w 3500203"/>
              <a:gd name="connsiteY7" fmla="*/ 118187 h 4997112"/>
              <a:gd name="connsiteX8" fmla="*/ 744366 w 3500203"/>
              <a:gd name="connsiteY8" fmla="*/ 4526 h 4997112"/>
              <a:gd name="connsiteX9" fmla="*/ 388493 w 3500203"/>
              <a:gd name="connsiteY9" fmla="*/ 145346 h 4997112"/>
              <a:gd name="connsiteX10" fmla="*/ 0 w 3500203"/>
              <a:gd name="connsiteY10" fmla="*/ 531610 h 4997112"/>
              <a:gd name="connsiteX0" fmla="*/ 0 w 3500203"/>
              <a:gd name="connsiteY0" fmla="*/ 531610 h 4997112"/>
              <a:gd name="connsiteX1" fmla="*/ 1964742 w 3500203"/>
              <a:gd name="connsiteY1" fmla="*/ 2502390 h 4997112"/>
              <a:gd name="connsiteX2" fmla="*/ 1629 w 3500203"/>
              <a:gd name="connsiteY2" fmla="*/ 4451879 h 4997112"/>
              <a:gd name="connsiteX3" fmla="*/ 421913 w 3500203"/>
              <a:gd name="connsiteY3" fmla="*/ 4894881 h 4997112"/>
              <a:gd name="connsiteX4" fmla="*/ 762683 w 3500203"/>
              <a:gd name="connsiteY4" fmla="*/ 4997112 h 4997112"/>
              <a:gd name="connsiteX5" fmla="*/ 1126171 w 3500203"/>
              <a:gd name="connsiteY5" fmla="*/ 4872163 h 4997112"/>
              <a:gd name="connsiteX6" fmla="*/ 3500203 w 3500203"/>
              <a:gd name="connsiteY6" fmla="*/ 2498130 h 4997112"/>
              <a:gd name="connsiteX7" fmla="*/ 1108236 w 3500203"/>
              <a:gd name="connsiteY7" fmla="*/ 118187 h 4997112"/>
              <a:gd name="connsiteX8" fmla="*/ 744366 w 3500203"/>
              <a:gd name="connsiteY8" fmla="*/ 4526 h 4997112"/>
              <a:gd name="connsiteX9" fmla="*/ 388493 w 3500203"/>
              <a:gd name="connsiteY9" fmla="*/ 145346 h 4997112"/>
              <a:gd name="connsiteX10" fmla="*/ 0 w 3500203"/>
              <a:gd name="connsiteY10" fmla="*/ 531610 h 4997112"/>
              <a:gd name="connsiteX0" fmla="*/ 5110 w 3505313"/>
              <a:gd name="connsiteY0" fmla="*/ 531610 h 4997112"/>
              <a:gd name="connsiteX1" fmla="*/ 1969852 w 3505313"/>
              <a:gd name="connsiteY1" fmla="*/ 2502390 h 4997112"/>
              <a:gd name="connsiteX2" fmla="*/ 0 w 3505313"/>
              <a:gd name="connsiteY2" fmla="*/ 4481321 h 4997112"/>
              <a:gd name="connsiteX3" fmla="*/ 427023 w 3505313"/>
              <a:gd name="connsiteY3" fmla="*/ 4894881 h 4997112"/>
              <a:gd name="connsiteX4" fmla="*/ 767793 w 3505313"/>
              <a:gd name="connsiteY4" fmla="*/ 4997112 h 4997112"/>
              <a:gd name="connsiteX5" fmla="*/ 1131281 w 3505313"/>
              <a:gd name="connsiteY5" fmla="*/ 4872163 h 4997112"/>
              <a:gd name="connsiteX6" fmla="*/ 3505313 w 3505313"/>
              <a:gd name="connsiteY6" fmla="*/ 2498130 h 4997112"/>
              <a:gd name="connsiteX7" fmla="*/ 1113346 w 3505313"/>
              <a:gd name="connsiteY7" fmla="*/ 118187 h 4997112"/>
              <a:gd name="connsiteX8" fmla="*/ 749476 w 3505313"/>
              <a:gd name="connsiteY8" fmla="*/ 4526 h 4997112"/>
              <a:gd name="connsiteX9" fmla="*/ 393603 w 3505313"/>
              <a:gd name="connsiteY9" fmla="*/ 145346 h 4997112"/>
              <a:gd name="connsiteX10" fmla="*/ 5110 w 3505313"/>
              <a:gd name="connsiteY10" fmla="*/ 531610 h 4997112"/>
              <a:gd name="connsiteX0" fmla="*/ 5110 w 3505313"/>
              <a:gd name="connsiteY0" fmla="*/ 531610 h 5288660"/>
              <a:gd name="connsiteX1" fmla="*/ 1969852 w 3505313"/>
              <a:gd name="connsiteY1" fmla="*/ 2502390 h 5288660"/>
              <a:gd name="connsiteX2" fmla="*/ 0 w 3505313"/>
              <a:gd name="connsiteY2" fmla="*/ 4481321 h 5288660"/>
              <a:gd name="connsiteX3" fmla="*/ 427023 w 3505313"/>
              <a:gd name="connsiteY3" fmla="*/ 4894881 h 5288660"/>
              <a:gd name="connsiteX4" fmla="*/ 767793 w 3505313"/>
              <a:gd name="connsiteY4" fmla="*/ 4997112 h 5288660"/>
              <a:gd name="connsiteX5" fmla="*/ 1131281 w 3505313"/>
              <a:gd name="connsiteY5" fmla="*/ 4872163 h 5288660"/>
              <a:gd name="connsiteX6" fmla="*/ 3505313 w 3505313"/>
              <a:gd name="connsiteY6" fmla="*/ 2498130 h 5288660"/>
              <a:gd name="connsiteX7" fmla="*/ 1113346 w 3505313"/>
              <a:gd name="connsiteY7" fmla="*/ 118187 h 5288660"/>
              <a:gd name="connsiteX8" fmla="*/ 749476 w 3505313"/>
              <a:gd name="connsiteY8" fmla="*/ 4526 h 5288660"/>
              <a:gd name="connsiteX9" fmla="*/ 393603 w 3505313"/>
              <a:gd name="connsiteY9" fmla="*/ 145346 h 5288660"/>
              <a:gd name="connsiteX10" fmla="*/ 5110 w 3505313"/>
              <a:gd name="connsiteY10" fmla="*/ 531610 h 5288660"/>
              <a:gd name="connsiteX0" fmla="*/ 5110 w 3505313"/>
              <a:gd name="connsiteY0" fmla="*/ 531610 h 5000898"/>
              <a:gd name="connsiteX1" fmla="*/ 1969852 w 3505313"/>
              <a:gd name="connsiteY1" fmla="*/ 2502390 h 5000898"/>
              <a:gd name="connsiteX2" fmla="*/ 0 w 3505313"/>
              <a:gd name="connsiteY2" fmla="*/ 4481321 h 5000898"/>
              <a:gd name="connsiteX3" fmla="*/ 427023 w 3505313"/>
              <a:gd name="connsiteY3" fmla="*/ 4894881 h 5000898"/>
              <a:gd name="connsiteX4" fmla="*/ 767793 w 3505313"/>
              <a:gd name="connsiteY4" fmla="*/ 4997112 h 5000898"/>
              <a:gd name="connsiteX5" fmla="*/ 1131281 w 3505313"/>
              <a:gd name="connsiteY5" fmla="*/ 4872163 h 5000898"/>
              <a:gd name="connsiteX6" fmla="*/ 3505313 w 3505313"/>
              <a:gd name="connsiteY6" fmla="*/ 2498130 h 5000898"/>
              <a:gd name="connsiteX7" fmla="*/ 1113346 w 3505313"/>
              <a:gd name="connsiteY7" fmla="*/ 118187 h 5000898"/>
              <a:gd name="connsiteX8" fmla="*/ 749476 w 3505313"/>
              <a:gd name="connsiteY8" fmla="*/ 4526 h 5000898"/>
              <a:gd name="connsiteX9" fmla="*/ 393603 w 3505313"/>
              <a:gd name="connsiteY9" fmla="*/ 145346 h 5000898"/>
              <a:gd name="connsiteX10" fmla="*/ 5110 w 3505313"/>
              <a:gd name="connsiteY10" fmla="*/ 531610 h 5000898"/>
              <a:gd name="connsiteX0" fmla="*/ 5110 w 3505313"/>
              <a:gd name="connsiteY0" fmla="*/ 531610 h 5007261"/>
              <a:gd name="connsiteX1" fmla="*/ 1969852 w 3505313"/>
              <a:gd name="connsiteY1" fmla="*/ 2502390 h 5007261"/>
              <a:gd name="connsiteX2" fmla="*/ 0 w 3505313"/>
              <a:gd name="connsiteY2" fmla="*/ 4481321 h 5007261"/>
              <a:gd name="connsiteX3" fmla="*/ 427023 w 3505313"/>
              <a:gd name="connsiteY3" fmla="*/ 4894881 h 5007261"/>
              <a:gd name="connsiteX4" fmla="*/ 787503 w 3505313"/>
              <a:gd name="connsiteY4" fmla="*/ 5003475 h 5007261"/>
              <a:gd name="connsiteX5" fmla="*/ 1131281 w 3505313"/>
              <a:gd name="connsiteY5" fmla="*/ 4872163 h 5007261"/>
              <a:gd name="connsiteX6" fmla="*/ 3505313 w 3505313"/>
              <a:gd name="connsiteY6" fmla="*/ 2498130 h 5007261"/>
              <a:gd name="connsiteX7" fmla="*/ 1113346 w 3505313"/>
              <a:gd name="connsiteY7" fmla="*/ 118187 h 5007261"/>
              <a:gd name="connsiteX8" fmla="*/ 749476 w 3505313"/>
              <a:gd name="connsiteY8" fmla="*/ 4526 h 5007261"/>
              <a:gd name="connsiteX9" fmla="*/ 393603 w 3505313"/>
              <a:gd name="connsiteY9" fmla="*/ 145346 h 5007261"/>
              <a:gd name="connsiteX10" fmla="*/ 5110 w 3505313"/>
              <a:gd name="connsiteY10" fmla="*/ 531610 h 5007261"/>
              <a:gd name="connsiteX0" fmla="*/ 5110 w 3505313"/>
              <a:gd name="connsiteY0" fmla="*/ 531610 h 5007261"/>
              <a:gd name="connsiteX1" fmla="*/ 1969852 w 3505313"/>
              <a:gd name="connsiteY1" fmla="*/ 2502390 h 5007261"/>
              <a:gd name="connsiteX2" fmla="*/ 0 w 3505313"/>
              <a:gd name="connsiteY2" fmla="*/ 4481321 h 5007261"/>
              <a:gd name="connsiteX3" fmla="*/ 427023 w 3505313"/>
              <a:gd name="connsiteY3" fmla="*/ 4894881 h 5007261"/>
              <a:gd name="connsiteX4" fmla="*/ 787503 w 3505313"/>
              <a:gd name="connsiteY4" fmla="*/ 5003475 h 5007261"/>
              <a:gd name="connsiteX5" fmla="*/ 1131281 w 3505313"/>
              <a:gd name="connsiteY5" fmla="*/ 4872163 h 5007261"/>
              <a:gd name="connsiteX6" fmla="*/ 3505313 w 3505313"/>
              <a:gd name="connsiteY6" fmla="*/ 2498130 h 5007261"/>
              <a:gd name="connsiteX7" fmla="*/ 1113346 w 3505313"/>
              <a:gd name="connsiteY7" fmla="*/ 118187 h 5007261"/>
              <a:gd name="connsiteX8" fmla="*/ 749476 w 3505313"/>
              <a:gd name="connsiteY8" fmla="*/ 4526 h 5007261"/>
              <a:gd name="connsiteX9" fmla="*/ 393603 w 3505313"/>
              <a:gd name="connsiteY9" fmla="*/ 145346 h 5007261"/>
              <a:gd name="connsiteX10" fmla="*/ 5110 w 3505313"/>
              <a:gd name="connsiteY10" fmla="*/ 531610 h 5007261"/>
              <a:gd name="connsiteX0" fmla="*/ 5110 w 3505313"/>
              <a:gd name="connsiteY0" fmla="*/ 531610 h 5007261"/>
              <a:gd name="connsiteX1" fmla="*/ 1969852 w 3505313"/>
              <a:gd name="connsiteY1" fmla="*/ 2502390 h 5007261"/>
              <a:gd name="connsiteX2" fmla="*/ 0 w 3505313"/>
              <a:gd name="connsiteY2" fmla="*/ 4481321 h 5007261"/>
              <a:gd name="connsiteX3" fmla="*/ 427023 w 3505313"/>
              <a:gd name="connsiteY3" fmla="*/ 4894881 h 5007261"/>
              <a:gd name="connsiteX4" fmla="*/ 787503 w 3505313"/>
              <a:gd name="connsiteY4" fmla="*/ 5003475 h 5007261"/>
              <a:gd name="connsiteX5" fmla="*/ 1131281 w 3505313"/>
              <a:gd name="connsiteY5" fmla="*/ 4872163 h 5007261"/>
              <a:gd name="connsiteX6" fmla="*/ 3505313 w 3505313"/>
              <a:gd name="connsiteY6" fmla="*/ 2498130 h 5007261"/>
              <a:gd name="connsiteX7" fmla="*/ 1113346 w 3505313"/>
              <a:gd name="connsiteY7" fmla="*/ 118187 h 5007261"/>
              <a:gd name="connsiteX8" fmla="*/ 749476 w 3505313"/>
              <a:gd name="connsiteY8" fmla="*/ 4526 h 5007261"/>
              <a:gd name="connsiteX9" fmla="*/ 393603 w 3505313"/>
              <a:gd name="connsiteY9" fmla="*/ 145346 h 5007261"/>
              <a:gd name="connsiteX10" fmla="*/ 5110 w 3505313"/>
              <a:gd name="connsiteY10" fmla="*/ 531610 h 5007261"/>
              <a:gd name="connsiteX0" fmla="*/ 5110 w 3505313"/>
              <a:gd name="connsiteY0" fmla="*/ 529652 h 5005303"/>
              <a:gd name="connsiteX1" fmla="*/ 1969852 w 3505313"/>
              <a:gd name="connsiteY1" fmla="*/ 2500432 h 5005303"/>
              <a:gd name="connsiteX2" fmla="*/ 0 w 3505313"/>
              <a:gd name="connsiteY2" fmla="*/ 4479363 h 5005303"/>
              <a:gd name="connsiteX3" fmla="*/ 427023 w 3505313"/>
              <a:gd name="connsiteY3" fmla="*/ 4892923 h 5005303"/>
              <a:gd name="connsiteX4" fmla="*/ 787503 w 3505313"/>
              <a:gd name="connsiteY4" fmla="*/ 5001517 h 5005303"/>
              <a:gd name="connsiteX5" fmla="*/ 1131281 w 3505313"/>
              <a:gd name="connsiteY5" fmla="*/ 4870205 h 5005303"/>
              <a:gd name="connsiteX6" fmla="*/ 3505313 w 3505313"/>
              <a:gd name="connsiteY6" fmla="*/ 2496172 h 5005303"/>
              <a:gd name="connsiteX7" fmla="*/ 1160106 w 3505313"/>
              <a:gd name="connsiteY7" fmla="*/ 158794 h 5005303"/>
              <a:gd name="connsiteX8" fmla="*/ 749476 w 3505313"/>
              <a:gd name="connsiteY8" fmla="*/ 2568 h 5005303"/>
              <a:gd name="connsiteX9" fmla="*/ 393603 w 3505313"/>
              <a:gd name="connsiteY9" fmla="*/ 143388 h 5005303"/>
              <a:gd name="connsiteX10" fmla="*/ 5110 w 3505313"/>
              <a:gd name="connsiteY10" fmla="*/ 529652 h 5005303"/>
              <a:gd name="connsiteX0" fmla="*/ 5110 w 3505313"/>
              <a:gd name="connsiteY0" fmla="*/ 532666 h 5008317"/>
              <a:gd name="connsiteX1" fmla="*/ 1969852 w 3505313"/>
              <a:gd name="connsiteY1" fmla="*/ 2503446 h 5008317"/>
              <a:gd name="connsiteX2" fmla="*/ 0 w 3505313"/>
              <a:gd name="connsiteY2" fmla="*/ 4482377 h 5008317"/>
              <a:gd name="connsiteX3" fmla="*/ 427023 w 3505313"/>
              <a:gd name="connsiteY3" fmla="*/ 4895937 h 5008317"/>
              <a:gd name="connsiteX4" fmla="*/ 787503 w 3505313"/>
              <a:gd name="connsiteY4" fmla="*/ 5004531 h 5008317"/>
              <a:gd name="connsiteX5" fmla="*/ 1131281 w 3505313"/>
              <a:gd name="connsiteY5" fmla="*/ 4873219 h 5008317"/>
              <a:gd name="connsiteX6" fmla="*/ 3505313 w 3505313"/>
              <a:gd name="connsiteY6" fmla="*/ 2499186 h 5008317"/>
              <a:gd name="connsiteX7" fmla="*/ 1160106 w 3505313"/>
              <a:gd name="connsiteY7" fmla="*/ 161808 h 5008317"/>
              <a:gd name="connsiteX8" fmla="*/ 796836 w 3505313"/>
              <a:gd name="connsiteY8" fmla="*/ 2568 h 5008317"/>
              <a:gd name="connsiteX9" fmla="*/ 393603 w 3505313"/>
              <a:gd name="connsiteY9" fmla="*/ 146402 h 5008317"/>
              <a:gd name="connsiteX10" fmla="*/ 5110 w 3505313"/>
              <a:gd name="connsiteY10" fmla="*/ 532666 h 5008317"/>
              <a:gd name="connsiteX0" fmla="*/ 5110 w 3505313"/>
              <a:gd name="connsiteY0" fmla="*/ 532416 h 5008067"/>
              <a:gd name="connsiteX1" fmla="*/ 1969852 w 3505313"/>
              <a:gd name="connsiteY1" fmla="*/ 2503196 h 5008067"/>
              <a:gd name="connsiteX2" fmla="*/ 0 w 3505313"/>
              <a:gd name="connsiteY2" fmla="*/ 4482127 h 5008067"/>
              <a:gd name="connsiteX3" fmla="*/ 427023 w 3505313"/>
              <a:gd name="connsiteY3" fmla="*/ 4895687 h 5008067"/>
              <a:gd name="connsiteX4" fmla="*/ 787503 w 3505313"/>
              <a:gd name="connsiteY4" fmla="*/ 5004281 h 5008067"/>
              <a:gd name="connsiteX5" fmla="*/ 1131281 w 3505313"/>
              <a:gd name="connsiteY5" fmla="*/ 4872969 h 5008067"/>
              <a:gd name="connsiteX6" fmla="*/ 3505313 w 3505313"/>
              <a:gd name="connsiteY6" fmla="*/ 2498936 h 5008067"/>
              <a:gd name="connsiteX7" fmla="*/ 1160106 w 3505313"/>
              <a:gd name="connsiteY7" fmla="*/ 161558 h 5008067"/>
              <a:gd name="connsiteX8" fmla="*/ 796836 w 3505313"/>
              <a:gd name="connsiteY8" fmla="*/ 2318 h 5008067"/>
              <a:gd name="connsiteX9" fmla="*/ 393603 w 3505313"/>
              <a:gd name="connsiteY9" fmla="*/ 146152 h 5008067"/>
              <a:gd name="connsiteX10" fmla="*/ 5110 w 3505313"/>
              <a:gd name="connsiteY10" fmla="*/ 532416 h 5008067"/>
              <a:gd name="connsiteX0" fmla="*/ 5110 w 3505313"/>
              <a:gd name="connsiteY0" fmla="*/ 532666 h 5008317"/>
              <a:gd name="connsiteX1" fmla="*/ 1969852 w 3505313"/>
              <a:gd name="connsiteY1" fmla="*/ 2503446 h 5008317"/>
              <a:gd name="connsiteX2" fmla="*/ 0 w 3505313"/>
              <a:gd name="connsiteY2" fmla="*/ 4482377 h 5008317"/>
              <a:gd name="connsiteX3" fmla="*/ 427023 w 3505313"/>
              <a:gd name="connsiteY3" fmla="*/ 4895937 h 5008317"/>
              <a:gd name="connsiteX4" fmla="*/ 787503 w 3505313"/>
              <a:gd name="connsiteY4" fmla="*/ 5004531 h 5008317"/>
              <a:gd name="connsiteX5" fmla="*/ 1131281 w 3505313"/>
              <a:gd name="connsiteY5" fmla="*/ 4873219 h 5008317"/>
              <a:gd name="connsiteX6" fmla="*/ 3505313 w 3505313"/>
              <a:gd name="connsiteY6" fmla="*/ 2499186 h 5008317"/>
              <a:gd name="connsiteX7" fmla="*/ 1160106 w 3505313"/>
              <a:gd name="connsiteY7" fmla="*/ 161808 h 5008317"/>
              <a:gd name="connsiteX8" fmla="*/ 796836 w 3505313"/>
              <a:gd name="connsiteY8" fmla="*/ 2568 h 5008317"/>
              <a:gd name="connsiteX9" fmla="*/ 393603 w 3505313"/>
              <a:gd name="connsiteY9" fmla="*/ 146402 h 5008317"/>
              <a:gd name="connsiteX10" fmla="*/ 5110 w 3505313"/>
              <a:gd name="connsiteY10" fmla="*/ 532666 h 5008317"/>
              <a:gd name="connsiteX0" fmla="*/ 5110 w 3505313"/>
              <a:gd name="connsiteY0" fmla="*/ 532666 h 5008317"/>
              <a:gd name="connsiteX1" fmla="*/ 1969852 w 3505313"/>
              <a:gd name="connsiteY1" fmla="*/ 2503446 h 5008317"/>
              <a:gd name="connsiteX2" fmla="*/ 0 w 3505313"/>
              <a:gd name="connsiteY2" fmla="*/ 4482377 h 5008317"/>
              <a:gd name="connsiteX3" fmla="*/ 427023 w 3505313"/>
              <a:gd name="connsiteY3" fmla="*/ 4895937 h 5008317"/>
              <a:gd name="connsiteX4" fmla="*/ 787503 w 3505313"/>
              <a:gd name="connsiteY4" fmla="*/ 5004531 h 5008317"/>
              <a:gd name="connsiteX5" fmla="*/ 1131281 w 3505313"/>
              <a:gd name="connsiteY5" fmla="*/ 4873219 h 5008317"/>
              <a:gd name="connsiteX6" fmla="*/ 3505313 w 3505313"/>
              <a:gd name="connsiteY6" fmla="*/ 2499186 h 5008317"/>
              <a:gd name="connsiteX7" fmla="*/ 1160106 w 3505313"/>
              <a:gd name="connsiteY7" fmla="*/ 161808 h 5008317"/>
              <a:gd name="connsiteX8" fmla="*/ 796836 w 3505313"/>
              <a:gd name="connsiteY8" fmla="*/ 2568 h 5008317"/>
              <a:gd name="connsiteX9" fmla="*/ 393603 w 3505313"/>
              <a:gd name="connsiteY9" fmla="*/ 146402 h 5008317"/>
              <a:gd name="connsiteX10" fmla="*/ 5110 w 3505313"/>
              <a:gd name="connsiteY10" fmla="*/ 532666 h 5008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505313" h="5008317">
                <a:moveTo>
                  <a:pt x="5110" y="532666"/>
                </a:moveTo>
                <a:lnTo>
                  <a:pt x="1969852" y="2503446"/>
                </a:lnTo>
                <a:lnTo>
                  <a:pt x="0" y="4482377"/>
                </a:lnTo>
                <a:lnTo>
                  <a:pt x="427023" y="4895937"/>
                </a:lnTo>
                <a:cubicBezTo>
                  <a:pt x="510281" y="4969426"/>
                  <a:pt x="670127" y="5008317"/>
                  <a:pt x="787503" y="5004531"/>
                </a:cubicBezTo>
                <a:cubicBezTo>
                  <a:pt x="904879" y="5000745"/>
                  <a:pt x="1004011" y="4978861"/>
                  <a:pt x="1131281" y="4873219"/>
                </a:cubicBezTo>
                <a:lnTo>
                  <a:pt x="3505313" y="2499186"/>
                </a:lnTo>
                <a:lnTo>
                  <a:pt x="1160106" y="161808"/>
                </a:lnTo>
                <a:cubicBezTo>
                  <a:pt x="1068649" y="89635"/>
                  <a:pt x="968345" y="5136"/>
                  <a:pt x="796836" y="2568"/>
                </a:cubicBezTo>
                <a:cubicBezTo>
                  <a:pt x="625327" y="0"/>
                  <a:pt x="475789" y="68559"/>
                  <a:pt x="393603" y="146402"/>
                </a:cubicBezTo>
                <a:lnTo>
                  <a:pt x="5110" y="532666"/>
                </a:lnTo>
                <a:close/>
              </a:path>
            </a:pathLst>
          </a:cu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 descr="BlackLogo.png">
            <a:extLst>
              <a:ext uri="{FF2B5EF4-FFF2-40B4-BE49-F238E27FC236}">
                <a16:creationId xmlns:a16="http://schemas.microsoft.com/office/drawing/2014/main" id="{CA64BC7F-FB00-C33A-1EF3-08D235F0301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336947" y="261442"/>
            <a:ext cx="1326781" cy="334048"/>
          </a:xfrm>
          <a:prstGeom prst="rect">
            <a:avLst/>
          </a:prstGeom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73F418D-0B70-C74A-C8A2-705BFA8969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1552856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 with image and text">
    <p:bg>
      <p:bgPr>
        <a:blipFill dpi="0" rotWithShape="1">
          <a:blip r:embed="rId2" cstate="print">
            <a:lum/>
          </a:blip>
          <a:srcRect/>
          <a:stretch>
            <a:fillRect l="-100" t="-100" r="-100" b="-1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635BDA9E-8D4E-E363-4185-FFA05C2093F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 bwMode="auto">
          <a:xfrm>
            <a:off x="0" y="-1740"/>
            <a:ext cx="12195175" cy="6861328"/>
          </a:xfrm>
          <a:custGeom>
            <a:avLst/>
            <a:gdLst>
              <a:gd name="connsiteX0" fmla="*/ 0 w 12195175"/>
              <a:gd name="connsiteY0" fmla="*/ 6859588 h 6861328"/>
              <a:gd name="connsiteX1" fmla="*/ 5575577 w 12195175"/>
              <a:gd name="connsiteY1" fmla="*/ 6861328 h 6861328"/>
              <a:gd name="connsiteX2" fmla="*/ 0 w 12195175"/>
              <a:gd name="connsiteY2" fmla="*/ 6861328 h 6861328"/>
              <a:gd name="connsiteX3" fmla="*/ 5995997 w 12195175"/>
              <a:gd name="connsiteY3" fmla="*/ 1740 h 6861328"/>
              <a:gd name="connsiteX4" fmla="*/ 12195175 w 12195175"/>
              <a:gd name="connsiteY4" fmla="*/ 1740 h 6861328"/>
              <a:gd name="connsiteX5" fmla="*/ 12195175 w 12195175"/>
              <a:gd name="connsiteY5" fmla="*/ 6861328 h 6861328"/>
              <a:gd name="connsiteX6" fmla="*/ 5575577 w 12195175"/>
              <a:gd name="connsiteY6" fmla="*/ 6861328 h 6861328"/>
              <a:gd name="connsiteX7" fmla="*/ 5887033 w 12195175"/>
              <a:gd name="connsiteY7" fmla="*/ 6547210 h 6861328"/>
              <a:gd name="connsiteX8" fmla="*/ 5993513 w 12195175"/>
              <a:gd name="connsiteY8" fmla="*/ 6344898 h 6861328"/>
              <a:gd name="connsiteX9" fmla="*/ 5996067 w 12195175"/>
              <a:gd name="connsiteY9" fmla="*/ 17926 h 6861328"/>
              <a:gd name="connsiteX10" fmla="*/ 0 w 12195175"/>
              <a:gd name="connsiteY10" fmla="*/ 1740 h 6861328"/>
              <a:gd name="connsiteX11" fmla="*/ 1 w 12195175"/>
              <a:gd name="connsiteY11" fmla="*/ 1740 h 6861328"/>
              <a:gd name="connsiteX12" fmla="*/ 0 w 12195175"/>
              <a:gd name="connsiteY12" fmla="*/ 6859588 h 6861328"/>
              <a:gd name="connsiteX13" fmla="*/ 1 w 12195175"/>
              <a:gd name="connsiteY13" fmla="*/ 0 h 6861328"/>
              <a:gd name="connsiteX14" fmla="*/ 5995989 w 12195175"/>
              <a:gd name="connsiteY14" fmla="*/ 0 h 6861328"/>
              <a:gd name="connsiteX15" fmla="*/ 5995997 w 12195175"/>
              <a:gd name="connsiteY15" fmla="*/ 1740 h 6861328"/>
              <a:gd name="connsiteX16" fmla="*/ 1 w 12195175"/>
              <a:gd name="connsiteY16" fmla="*/ 1740 h 6861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195175" h="6861328">
                <a:moveTo>
                  <a:pt x="0" y="6859588"/>
                </a:moveTo>
                <a:lnTo>
                  <a:pt x="5575577" y="6861328"/>
                </a:lnTo>
                <a:lnTo>
                  <a:pt x="0" y="6861328"/>
                </a:lnTo>
                <a:close/>
                <a:moveTo>
                  <a:pt x="5995997" y="1740"/>
                </a:moveTo>
                <a:lnTo>
                  <a:pt x="12195175" y="1740"/>
                </a:lnTo>
                <a:lnTo>
                  <a:pt x="12195175" y="6861328"/>
                </a:lnTo>
                <a:lnTo>
                  <a:pt x="5575577" y="6861328"/>
                </a:lnTo>
                <a:lnTo>
                  <a:pt x="5887033" y="6547210"/>
                </a:lnTo>
                <a:cubicBezTo>
                  <a:pt x="5953972" y="6480608"/>
                  <a:pt x="5993452" y="6394128"/>
                  <a:pt x="5993513" y="6344898"/>
                </a:cubicBezTo>
                <a:cubicBezTo>
                  <a:pt x="5991766" y="6051412"/>
                  <a:pt x="5997578" y="476458"/>
                  <a:pt x="5996067" y="17926"/>
                </a:cubicBezTo>
                <a:close/>
                <a:moveTo>
                  <a:pt x="0" y="1740"/>
                </a:moveTo>
                <a:lnTo>
                  <a:pt x="1" y="1740"/>
                </a:lnTo>
                <a:lnTo>
                  <a:pt x="0" y="6859588"/>
                </a:lnTo>
                <a:close/>
                <a:moveTo>
                  <a:pt x="1" y="0"/>
                </a:moveTo>
                <a:lnTo>
                  <a:pt x="5995989" y="0"/>
                </a:lnTo>
                <a:lnTo>
                  <a:pt x="5995997" y="1740"/>
                </a:lnTo>
                <a:lnTo>
                  <a:pt x="1" y="174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/>
          <a:p>
            <a:r>
              <a:rPr lang="cs-CZ"/>
              <a:t>Kliknutím na ikonu přidáte obrázek.</a:t>
            </a:r>
            <a:endParaRPr lang="en-AT"/>
          </a:p>
        </p:txBody>
      </p:sp>
      <p:sp>
        <p:nvSpPr>
          <p:cNvPr id="17" name="Freeform 16"/>
          <p:cNvSpPr/>
          <p:nvPr userDrawn="1"/>
        </p:nvSpPr>
        <p:spPr>
          <a:xfrm>
            <a:off x="0" y="0"/>
            <a:ext cx="5997764" cy="6861328"/>
          </a:xfrm>
          <a:custGeom>
            <a:avLst/>
            <a:gdLst>
              <a:gd name="connsiteX0" fmla="*/ 0 w 1134016"/>
              <a:gd name="connsiteY0" fmla="*/ 1408203 h 1410865"/>
              <a:gd name="connsiteX1" fmla="*/ 716080 w 1134016"/>
              <a:gd name="connsiteY1" fmla="*/ 1410865 h 1410865"/>
              <a:gd name="connsiteX2" fmla="*/ 1027535 w 1134016"/>
              <a:gd name="connsiteY2" fmla="*/ 1096747 h 1410865"/>
              <a:gd name="connsiteX3" fmla="*/ 1134016 w 1134016"/>
              <a:gd name="connsiteY3" fmla="*/ 894435 h 1410865"/>
              <a:gd name="connsiteX4" fmla="*/ 1128692 w 1134016"/>
              <a:gd name="connsiteY4" fmla="*/ 0 h 1410865"/>
              <a:gd name="connsiteX5" fmla="*/ 39930 w 1134016"/>
              <a:gd name="connsiteY5" fmla="*/ 0 h 1410865"/>
              <a:gd name="connsiteX6" fmla="*/ 0 w 1134016"/>
              <a:gd name="connsiteY6" fmla="*/ 1408203 h 1410865"/>
              <a:gd name="connsiteX0" fmla="*/ 0 w 5993513"/>
              <a:gd name="connsiteY0" fmla="*/ 1409125 h 1410865"/>
              <a:gd name="connsiteX1" fmla="*/ 5575577 w 5993513"/>
              <a:gd name="connsiteY1" fmla="*/ 1410865 h 1410865"/>
              <a:gd name="connsiteX2" fmla="*/ 5887032 w 5993513"/>
              <a:gd name="connsiteY2" fmla="*/ 1096747 h 1410865"/>
              <a:gd name="connsiteX3" fmla="*/ 5993513 w 5993513"/>
              <a:gd name="connsiteY3" fmla="*/ 894435 h 1410865"/>
              <a:gd name="connsiteX4" fmla="*/ 5988189 w 5993513"/>
              <a:gd name="connsiteY4" fmla="*/ 0 h 1410865"/>
              <a:gd name="connsiteX5" fmla="*/ 4899427 w 5993513"/>
              <a:gd name="connsiteY5" fmla="*/ 0 h 1410865"/>
              <a:gd name="connsiteX6" fmla="*/ 0 w 5993513"/>
              <a:gd name="connsiteY6" fmla="*/ 1409125 h 1410865"/>
              <a:gd name="connsiteX0" fmla="*/ 0 w 5993513"/>
              <a:gd name="connsiteY0" fmla="*/ 6859588 h 6861328"/>
              <a:gd name="connsiteX1" fmla="*/ 5575577 w 5993513"/>
              <a:gd name="connsiteY1" fmla="*/ 6861328 h 6861328"/>
              <a:gd name="connsiteX2" fmla="*/ 5887032 w 5993513"/>
              <a:gd name="connsiteY2" fmla="*/ 6547210 h 6861328"/>
              <a:gd name="connsiteX3" fmla="*/ 5993513 w 5993513"/>
              <a:gd name="connsiteY3" fmla="*/ 6344898 h 6861328"/>
              <a:gd name="connsiteX4" fmla="*/ 5988189 w 5993513"/>
              <a:gd name="connsiteY4" fmla="*/ 5450463 h 6861328"/>
              <a:gd name="connsiteX5" fmla="*/ 1 w 5993513"/>
              <a:gd name="connsiteY5" fmla="*/ 0 h 6861328"/>
              <a:gd name="connsiteX6" fmla="*/ 0 w 5993513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97764" h="6861328">
                <a:moveTo>
                  <a:pt x="0" y="6859588"/>
                </a:moveTo>
                <a:lnTo>
                  <a:pt x="5575577" y="6861328"/>
                </a:lnTo>
                <a:lnTo>
                  <a:pt x="5887032" y="6547210"/>
                </a:lnTo>
                <a:cubicBezTo>
                  <a:pt x="5953972" y="6480608"/>
                  <a:pt x="5993452" y="6394128"/>
                  <a:pt x="5993513" y="6344898"/>
                </a:cubicBezTo>
                <a:cubicBezTo>
                  <a:pt x="5991738" y="6046753"/>
                  <a:pt x="5997764" y="298145"/>
                  <a:pt x="5995989" y="0"/>
                </a:cubicBezTo>
                <a:lnTo>
                  <a:pt x="1" y="0"/>
                </a:lnTo>
                <a:cubicBezTo>
                  <a:pt x="1" y="2286529"/>
                  <a:pt x="0" y="4573059"/>
                  <a:pt x="0" y="6859588"/>
                </a:cubicBezTo>
                <a:close/>
              </a:path>
            </a:pathLst>
          </a:custGeom>
          <a:solidFill>
            <a:schemeClr val="accent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GB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8" name="Freeform 17"/>
          <p:cNvSpPr/>
          <p:nvPr userDrawn="1"/>
        </p:nvSpPr>
        <p:spPr>
          <a:xfrm>
            <a:off x="0" y="0"/>
            <a:ext cx="5260306" cy="6861328"/>
          </a:xfrm>
          <a:custGeom>
            <a:avLst/>
            <a:gdLst>
              <a:gd name="connsiteX0" fmla="*/ 0 w 1134016"/>
              <a:gd name="connsiteY0" fmla="*/ 1408203 h 1410865"/>
              <a:gd name="connsiteX1" fmla="*/ 716080 w 1134016"/>
              <a:gd name="connsiteY1" fmla="*/ 1410865 h 1410865"/>
              <a:gd name="connsiteX2" fmla="*/ 1027535 w 1134016"/>
              <a:gd name="connsiteY2" fmla="*/ 1096747 h 1410865"/>
              <a:gd name="connsiteX3" fmla="*/ 1134016 w 1134016"/>
              <a:gd name="connsiteY3" fmla="*/ 894435 h 1410865"/>
              <a:gd name="connsiteX4" fmla="*/ 1128692 w 1134016"/>
              <a:gd name="connsiteY4" fmla="*/ 0 h 1410865"/>
              <a:gd name="connsiteX5" fmla="*/ 39930 w 1134016"/>
              <a:gd name="connsiteY5" fmla="*/ 0 h 1410865"/>
              <a:gd name="connsiteX6" fmla="*/ 0 w 1134016"/>
              <a:gd name="connsiteY6" fmla="*/ 1408203 h 1410865"/>
              <a:gd name="connsiteX0" fmla="*/ 0 w 5993513"/>
              <a:gd name="connsiteY0" fmla="*/ 1409125 h 1410865"/>
              <a:gd name="connsiteX1" fmla="*/ 5575577 w 5993513"/>
              <a:gd name="connsiteY1" fmla="*/ 1410865 h 1410865"/>
              <a:gd name="connsiteX2" fmla="*/ 5887032 w 5993513"/>
              <a:gd name="connsiteY2" fmla="*/ 1096747 h 1410865"/>
              <a:gd name="connsiteX3" fmla="*/ 5993513 w 5993513"/>
              <a:gd name="connsiteY3" fmla="*/ 894435 h 1410865"/>
              <a:gd name="connsiteX4" fmla="*/ 5988189 w 5993513"/>
              <a:gd name="connsiteY4" fmla="*/ 0 h 1410865"/>
              <a:gd name="connsiteX5" fmla="*/ 4899427 w 5993513"/>
              <a:gd name="connsiteY5" fmla="*/ 0 h 1410865"/>
              <a:gd name="connsiteX6" fmla="*/ 0 w 5993513"/>
              <a:gd name="connsiteY6" fmla="*/ 1409125 h 1410865"/>
              <a:gd name="connsiteX0" fmla="*/ 0 w 5993513"/>
              <a:gd name="connsiteY0" fmla="*/ 6859588 h 6861328"/>
              <a:gd name="connsiteX1" fmla="*/ 5575577 w 5993513"/>
              <a:gd name="connsiteY1" fmla="*/ 6861328 h 6861328"/>
              <a:gd name="connsiteX2" fmla="*/ 5887032 w 5993513"/>
              <a:gd name="connsiteY2" fmla="*/ 6547210 h 6861328"/>
              <a:gd name="connsiteX3" fmla="*/ 5993513 w 5993513"/>
              <a:gd name="connsiteY3" fmla="*/ 6344898 h 6861328"/>
              <a:gd name="connsiteX4" fmla="*/ 5988189 w 5993513"/>
              <a:gd name="connsiteY4" fmla="*/ 5450463 h 6861328"/>
              <a:gd name="connsiteX5" fmla="*/ 1 w 5993513"/>
              <a:gd name="connsiteY5" fmla="*/ 0 h 6861328"/>
              <a:gd name="connsiteX6" fmla="*/ 0 w 5993513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1 w 5997764"/>
              <a:gd name="connsiteY5" fmla="*/ 0 h 6861328"/>
              <a:gd name="connsiteX6" fmla="*/ 0 w 5997764"/>
              <a:gd name="connsiteY6" fmla="*/ 6859588 h 6861328"/>
              <a:gd name="connsiteX0" fmla="*/ 0 w 5997764"/>
              <a:gd name="connsiteY0" fmla="*/ 6859588 h 6861328"/>
              <a:gd name="connsiteX1" fmla="*/ 5575577 w 5997764"/>
              <a:gd name="connsiteY1" fmla="*/ 6861328 h 6861328"/>
              <a:gd name="connsiteX2" fmla="*/ 5887032 w 5997764"/>
              <a:gd name="connsiteY2" fmla="*/ 6547210 h 6861328"/>
              <a:gd name="connsiteX3" fmla="*/ 5993513 w 5997764"/>
              <a:gd name="connsiteY3" fmla="*/ 6344898 h 6861328"/>
              <a:gd name="connsiteX4" fmla="*/ 5995989 w 5997764"/>
              <a:gd name="connsiteY4" fmla="*/ 0 h 6861328"/>
              <a:gd name="connsiteX5" fmla="*/ 737458 w 5997764"/>
              <a:gd name="connsiteY5" fmla="*/ 0 h 6861328"/>
              <a:gd name="connsiteX6" fmla="*/ 0 w 5997764"/>
              <a:gd name="connsiteY6" fmla="*/ 6859588 h 6861328"/>
              <a:gd name="connsiteX0" fmla="*/ 0 w 5260306"/>
              <a:gd name="connsiteY0" fmla="*/ 6859588 h 6861328"/>
              <a:gd name="connsiteX1" fmla="*/ 4838119 w 5260306"/>
              <a:gd name="connsiteY1" fmla="*/ 6861328 h 6861328"/>
              <a:gd name="connsiteX2" fmla="*/ 5149574 w 5260306"/>
              <a:gd name="connsiteY2" fmla="*/ 6547210 h 6861328"/>
              <a:gd name="connsiteX3" fmla="*/ 5256055 w 5260306"/>
              <a:gd name="connsiteY3" fmla="*/ 6344898 h 6861328"/>
              <a:gd name="connsiteX4" fmla="*/ 5258531 w 5260306"/>
              <a:gd name="connsiteY4" fmla="*/ 0 h 6861328"/>
              <a:gd name="connsiteX5" fmla="*/ 0 w 5260306"/>
              <a:gd name="connsiteY5" fmla="*/ 0 h 6861328"/>
              <a:gd name="connsiteX6" fmla="*/ 0 w 5260306"/>
              <a:gd name="connsiteY6" fmla="*/ 6859588 h 6861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60306" h="6861328">
                <a:moveTo>
                  <a:pt x="0" y="6859588"/>
                </a:moveTo>
                <a:lnTo>
                  <a:pt x="4838119" y="6861328"/>
                </a:lnTo>
                <a:lnTo>
                  <a:pt x="5149574" y="6547210"/>
                </a:lnTo>
                <a:cubicBezTo>
                  <a:pt x="5216514" y="6480608"/>
                  <a:pt x="5255994" y="6394128"/>
                  <a:pt x="5256055" y="6344898"/>
                </a:cubicBezTo>
                <a:cubicBezTo>
                  <a:pt x="5254280" y="6046753"/>
                  <a:pt x="5260306" y="298145"/>
                  <a:pt x="5258531" y="0"/>
                </a:cubicBezTo>
                <a:lnTo>
                  <a:pt x="0" y="0"/>
                </a:lnTo>
                <a:lnTo>
                  <a:pt x="0" y="6859588"/>
                </a:lnTo>
                <a:close/>
              </a:path>
            </a:pathLst>
          </a:custGeom>
          <a:solidFill>
            <a:schemeClr val="bg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GB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9" name="Freeform 18"/>
          <p:cNvSpPr/>
          <p:nvPr userDrawn="1"/>
        </p:nvSpPr>
        <p:spPr>
          <a:xfrm>
            <a:off x="10758248" y="4982389"/>
            <a:ext cx="1009356" cy="1442147"/>
          </a:xfrm>
          <a:custGeom>
            <a:avLst/>
            <a:gdLst>
              <a:gd name="connsiteX0" fmla="*/ 0 w 3498574"/>
              <a:gd name="connsiteY0" fmla="*/ 533873 h 5009322"/>
              <a:gd name="connsiteX1" fmla="*/ 1965108 w 3498574"/>
              <a:gd name="connsiteY1" fmla="*/ 2498981 h 5009322"/>
              <a:gd name="connsiteX2" fmla="*/ 0 w 3498574"/>
              <a:gd name="connsiteY2" fmla="*/ 4464089 h 5009322"/>
              <a:gd name="connsiteX3" fmla="*/ 420284 w 3498574"/>
              <a:gd name="connsiteY3" fmla="*/ 4907091 h 5009322"/>
              <a:gd name="connsiteX4" fmla="*/ 761054 w 3498574"/>
              <a:gd name="connsiteY4" fmla="*/ 5009322 h 5009322"/>
              <a:gd name="connsiteX5" fmla="*/ 1124542 w 3498574"/>
              <a:gd name="connsiteY5" fmla="*/ 4884373 h 5009322"/>
              <a:gd name="connsiteX6" fmla="*/ 3498574 w 3498574"/>
              <a:gd name="connsiteY6" fmla="*/ 2510340 h 5009322"/>
              <a:gd name="connsiteX7" fmla="*/ 1067747 w 3498574"/>
              <a:gd name="connsiteY7" fmla="*/ 90872 h 5009322"/>
              <a:gd name="connsiteX8" fmla="*/ 726977 w 3498574"/>
              <a:gd name="connsiteY8" fmla="*/ 0 h 5009322"/>
              <a:gd name="connsiteX9" fmla="*/ 454361 w 3498574"/>
              <a:gd name="connsiteY9" fmla="*/ 102231 h 5009322"/>
              <a:gd name="connsiteX10" fmla="*/ 0 w 3498574"/>
              <a:gd name="connsiteY10" fmla="*/ 533873 h 5009322"/>
              <a:gd name="connsiteX0" fmla="*/ 0 w 3498574"/>
              <a:gd name="connsiteY0" fmla="*/ 533873 h 5009322"/>
              <a:gd name="connsiteX1" fmla="*/ 1953550 w 3498574"/>
              <a:gd name="connsiteY1" fmla="*/ 2482688 h 5009322"/>
              <a:gd name="connsiteX2" fmla="*/ 0 w 3498574"/>
              <a:gd name="connsiteY2" fmla="*/ 4464089 h 5009322"/>
              <a:gd name="connsiteX3" fmla="*/ 420284 w 3498574"/>
              <a:gd name="connsiteY3" fmla="*/ 4907091 h 5009322"/>
              <a:gd name="connsiteX4" fmla="*/ 761054 w 3498574"/>
              <a:gd name="connsiteY4" fmla="*/ 5009322 h 5009322"/>
              <a:gd name="connsiteX5" fmla="*/ 1124542 w 3498574"/>
              <a:gd name="connsiteY5" fmla="*/ 4884373 h 5009322"/>
              <a:gd name="connsiteX6" fmla="*/ 3498574 w 3498574"/>
              <a:gd name="connsiteY6" fmla="*/ 2510340 h 5009322"/>
              <a:gd name="connsiteX7" fmla="*/ 1067747 w 3498574"/>
              <a:gd name="connsiteY7" fmla="*/ 90872 h 5009322"/>
              <a:gd name="connsiteX8" fmla="*/ 726977 w 3498574"/>
              <a:gd name="connsiteY8" fmla="*/ 0 h 5009322"/>
              <a:gd name="connsiteX9" fmla="*/ 454361 w 3498574"/>
              <a:gd name="connsiteY9" fmla="*/ 102231 h 5009322"/>
              <a:gd name="connsiteX10" fmla="*/ 0 w 3498574"/>
              <a:gd name="connsiteY10" fmla="*/ 533873 h 5009322"/>
              <a:gd name="connsiteX0" fmla="*/ 0 w 3498574"/>
              <a:gd name="connsiteY0" fmla="*/ 533873 h 5009322"/>
              <a:gd name="connsiteX1" fmla="*/ 1941992 w 3498574"/>
              <a:gd name="connsiteY1" fmla="*/ 2497200 h 5009322"/>
              <a:gd name="connsiteX2" fmla="*/ 0 w 3498574"/>
              <a:gd name="connsiteY2" fmla="*/ 4464089 h 5009322"/>
              <a:gd name="connsiteX3" fmla="*/ 420284 w 3498574"/>
              <a:gd name="connsiteY3" fmla="*/ 4907091 h 5009322"/>
              <a:gd name="connsiteX4" fmla="*/ 761054 w 3498574"/>
              <a:gd name="connsiteY4" fmla="*/ 5009322 h 5009322"/>
              <a:gd name="connsiteX5" fmla="*/ 1124542 w 3498574"/>
              <a:gd name="connsiteY5" fmla="*/ 4884373 h 5009322"/>
              <a:gd name="connsiteX6" fmla="*/ 3498574 w 3498574"/>
              <a:gd name="connsiteY6" fmla="*/ 2510340 h 5009322"/>
              <a:gd name="connsiteX7" fmla="*/ 1067747 w 3498574"/>
              <a:gd name="connsiteY7" fmla="*/ 90872 h 5009322"/>
              <a:gd name="connsiteX8" fmla="*/ 726977 w 3498574"/>
              <a:gd name="connsiteY8" fmla="*/ 0 h 5009322"/>
              <a:gd name="connsiteX9" fmla="*/ 454361 w 3498574"/>
              <a:gd name="connsiteY9" fmla="*/ 102231 h 5009322"/>
              <a:gd name="connsiteX10" fmla="*/ 0 w 3498574"/>
              <a:gd name="connsiteY10" fmla="*/ 533873 h 5009322"/>
              <a:gd name="connsiteX0" fmla="*/ 0 w 3509263"/>
              <a:gd name="connsiteY0" fmla="*/ 538314 h 5009322"/>
              <a:gd name="connsiteX1" fmla="*/ 1952681 w 3509263"/>
              <a:gd name="connsiteY1" fmla="*/ 2497200 h 5009322"/>
              <a:gd name="connsiteX2" fmla="*/ 10689 w 3509263"/>
              <a:gd name="connsiteY2" fmla="*/ 4464089 h 5009322"/>
              <a:gd name="connsiteX3" fmla="*/ 430973 w 3509263"/>
              <a:gd name="connsiteY3" fmla="*/ 4907091 h 5009322"/>
              <a:gd name="connsiteX4" fmla="*/ 771743 w 3509263"/>
              <a:gd name="connsiteY4" fmla="*/ 5009322 h 5009322"/>
              <a:gd name="connsiteX5" fmla="*/ 1135231 w 3509263"/>
              <a:gd name="connsiteY5" fmla="*/ 4884373 h 5009322"/>
              <a:gd name="connsiteX6" fmla="*/ 3509263 w 3509263"/>
              <a:gd name="connsiteY6" fmla="*/ 2510340 h 5009322"/>
              <a:gd name="connsiteX7" fmla="*/ 1078436 w 3509263"/>
              <a:gd name="connsiteY7" fmla="*/ 90872 h 5009322"/>
              <a:gd name="connsiteX8" fmla="*/ 737666 w 3509263"/>
              <a:gd name="connsiteY8" fmla="*/ 0 h 5009322"/>
              <a:gd name="connsiteX9" fmla="*/ 465050 w 3509263"/>
              <a:gd name="connsiteY9" fmla="*/ 102231 h 5009322"/>
              <a:gd name="connsiteX10" fmla="*/ 0 w 3509263"/>
              <a:gd name="connsiteY10" fmla="*/ 538314 h 5009322"/>
              <a:gd name="connsiteX0" fmla="*/ 0 w 3509263"/>
              <a:gd name="connsiteY0" fmla="*/ 538314 h 5009322"/>
              <a:gd name="connsiteX1" fmla="*/ 1952681 w 3509263"/>
              <a:gd name="connsiteY1" fmla="*/ 2497200 h 5009322"/>
              <a:gd name="connsiteX2" fmla="*/ 10689 w 3509263"/>
              <a:gd name="connsiteY2" fmla="*/ 4464089 h 5009322"/>
              <a:gd name="connsiteX3" fmla="*/ 430973 w 3509263"/>
              <a:gd name="connsiteY3" fmla="*/ 4907091 h 5009322"/>
              <a:gd name="connsiteX4" fmla="*/ 771743 w 3509263"/>
              <a:gd name="connsiteY4" fmla="*/ 5009322 h 5009322"/>
              <a:gd name="connsiteX5" fmla="*/ 1135231 w 3509263"/>
              <a:gd name="connsiteY5" fmla="*/ 4884373 h 5009322"/>
              <a:gd name="connsiteX6" fmla="*/ 3509263 w 3509263"/>
              <a:gd name="connsiteY6" fmla="*/ 2510340 h 5009322"/>
              <a:gd name="connsiteX7" fmla="*/ 1078436 w 3509263"/>
              <a:gd name="connsiteY7" fmla="*/ 90872 h 5009322"/>
              <a:gd name="connsiteX8" fmla="*/ 737666 w 3509263"/>
              <a:gd name="connsiteY8" fmla="*/ 0 h 5009322"/>
              <a:gd name="connsiteX9" fmla="*/ 397553 w 3509263"/>
              <a:gd name="connsiteY9" fmla="*/ 157556 h 5009322"/>
              <a:gd name="connsiteX10" fmla="*/ 0 w 3509263"/>
              <a:gd name="connsiteY10" fmla="*/ 538314 h 5009322"/>
              <a:gd name="connsiteX0" fmla="*/ 0 w 3509263"/>
              <a:gd name="connsiteY0" fmla="*/ 865832 h 5336840"/>
              <a:gd name="connsiteX1" fmla="*/ 1952681 w 3509263"/>
              <a:gd name="connsiteY1" fmla="*/ 2824718 h 5336840"/>
              <a:gd name="connsiteX2" fmla="*/ 10689 w 3509263"/>
              <a:gd name="connsiteY2" fmla="*/ 4791607 h 5336840"/>
              <a:gd name="connsiteX3" fmla="*/ 430973 w 3509263"/>
              <a:gd name="connsiteY3" fmla="*/ 5234609 h 5336840"/>
              <a:gd name="connsiteX4" fmla="*/ 771743 w 3509263"/>
              <a:gd name="connsiteY4" fmla="*/ 5336840 h 5336840"/>
              <a:gd name="connsiteX5" fmla="*/ 1135231 w 3509263"/>
              <a:gd name="connsiteY5" fmla="*/ 5211891 h 5336840"/>
              <a:gd name="connsiteX6" fmla="*/ 3509263 w 3509263"/>
              <a:gd name="connsiteY6" fmla="*/ 2837858 h 5336840"/>
              <a:gd name="connsiteX7" fmla="*/ 1078436 w 3509263"/>
              <a:gd name="connsiteY7" fmla="*/ 418390 h 5336840"/>
              <a:gd name="connsiteX8" fmla="*/ 737666 w 3509263"/>
              <a:gd name="connsiteY8" fmla="*/ 327518 h 5336840"/>
              <a:gd name="connsiteX9" fmla="*/ 397553 w 3509263"/>
              <a:gd name="connsiteY9" fmla="*/ 485074 h 5336840"/>
              <a:gd name="connsiteX10" fmla="*/ 0 w 3509263"/>
              <a:gd name="connsiteY10" fmla="*/ 865832 h 5336840"/>
              <a:gd name="connsiteX0" fmla="*/ 0 w 3509263"/>
              <a:gd name="connsiteY0" fmla="*/ 549428 h 5020436"/>
              <a:gd name="connsiteX1" fmla="*/ 1952681 w 3509263"/>
              <a:gd name="connsiteY1" fmla="*/ 2508314 h 5020436"/>
              <a:gd name="connsiteX2" fmla="*/ 10689 w 3509263"/>
              <a:gd name="connsiteY2" fmla="*/ 4475203 h 5020436"/>
              <a:gd name="connsiteX3" fmla="*/ 430973 w 3509263"/>
              <a:gd name="connsiteY3" fmla="*/ 4918205 h 5020436"/>
              <a:gd name="connsiteX4" fmla="*/ 771743 w 3509263"/>
              <a:gd name="connsiteY4" fmla="*/ 5020436 h 5020436"/>
              <a:gd name="connsiteX5" fmla="*/ 1135231 w 3509263"/>
              <a:gd name="connsiteY5" fmla="*/ 4895487 h 5020436"/>
              <a:gd name="connsiteX6" fmla="*/ 3509263 w 3509263"/>
              <a:gd name="connsiteY6" fmla="*/ 2521454 h 5020436"/>
              <a:gd name="connsiteX7" fmla="*/ 1078436 w 3509263"/>
              <a:gd name="connsiteY7" fmla="*/ 101986 h 5020436"/>
              <a:gd name="connsiteX8" fmla="*/ 737666 w 3509263"/>
              <a:gd name="connsiteY8" fmla="*/ 11114 h 5020436"/>
              <a:gd name="connsiteX9" fmla="*/ 397553 w 3509263"/>
              <a:gd name="connsiteY9" fmla="*/ 168670 h 5020436"/>
              <a:gd name="connsiteX10" fmla="*/ 0 w 3509263"/>
              <a:gd name="connsiteY10" fmla="*/ 549428 h 5020436"/>
              <a:gd name="connsiteX0" fmla="*/ 0 w 3509263"/>
              <a:gd name="connsiteY0" fmla="*/ 549428 h 5020436"/>
              <a:gd name="connsiteX1" fmla="*/ 1952681 w 3509263"/>
              <a:gd name="connsiteY1" fmla="*/ 2508314 h 5020436"/>
              <a:gd name="connsiteX2" fmla="*/ 10689 w 3509263"/>
              <a:gd name="connsiteY2" fmla="*/ 4475203 h 5020436"/>
              <a:gd name="connsiteX3" fmla="*/ 430973 w 3509263"/>
              <a:gd name="connsiteY3" fmla="*/ 4918205 h 5020436"/>
              <a:gd name="connsiteX4" fmla="*/ 771743 w 3509263"/>
              <a:gd name="connsiteY4" fmla="*/ 5020436 h 5020436"/>
              <a:gd name="connsiteX5" fmla="*/ 1135231 w 3509263"/>
              <a:gd name="connsiteY5" fmla="*/ 4895487 h 5020436"/>
              <a:gd name="connsiteX6" fmla="*/ 3509263 w 3509263"/>
              <a:gd name="connsiteY6" fmla="*/ 2521454 h 5020436"/>
              <a:gd name="connsiteX7" fmla="*/ 1078436 w 3509263"/>
              <a:gd name="connsiteY7" fmla="*/ 101986 h 5020436"/>
              <a:gd name="connsiteX8" fmla="*/ 737666 w 3509263"/>
              <a:gd name="connsiteY8" fmla="*/ 11114 h 5020436"/>
              <a:gd name="connsiteX9" fmla="*/ 397553 w 3509263"/>
              <a:gd name="connsiteY9" fmla="*/ 168670 h 5020436"/>
              <a:gd name="connsiteX10" fmla="*/ 0 w 3509263"/>
              <a:gd name="connsiteY10" fmla="*/ 549428 h 5020436"/>
              <a:gd name="connsiteX0" fmla="*/ 0 w 3509263"/>
              <a:gd name="connsiteY0" fmla="*/ 542840 h 5013848"/>
              <a:gd name="connsiteX1" fmla="*/ 1952681 w 3509263"/>
              <a:gd name="connsiteY1" fmla="*/ 2501726 h 5013848"/>
              <a:gd name="connsiteX2" fmla="*/ 10689 w 3509263"/>
              <a:gd name="connsiteY2" fmla="*/ 4468615 h 5013848"/>
              <a:gd name="connsiteX3" fmla="*/ 430973 w 3509263"/>
              <a:gd name="connsiteY3" fmla="*/ 4911617 h 5013848"/>
              <a:gd name="connsiteX4" fmla="*/ 771743 w 3509263"/>
              <a:gd name="connsiteY4" fmla="*/ 5013848 h 5013848"/>
              <a:gd name="connsiteX5" fmla="*/ 1135231 w 3509263"/>
              <a:gd name="connsiteY5" fmla="*/ 4888899 h 5013848"/>
              <a:gd name="connsiteX6" fmla="*/ 3509263 w 3509263"/>
              <a:gd name="connsiteY6" fmla="*/ 2514866 h 5013848"/>
              <a:gd name="connsiteX7" fmla="*/ 1117296 w 3509263"/>
              <a:gd name="connsiteY7" fmla="*/ 134923 h 5013848"/>
              <a:gd name="connsiteX8" fmla="*/ 737666 w 3509263"/>
              <a:gd name="connsiteY8" fmla="*/ 4526 h 5013848"/>
              <a:gd name="connsiteX9" fmla="*/ 397553 w 3509263"/>
              <a:gd name="connsiteY9" fmla="*/ 162082 h 5013848"/>
              <a:gd name="connsiteX10" fmla="*/ 0 w 3509263"/>
              <a:gd name="connsiteY10" fmla="*/ 542840 h 5013848"/>
              <a:gd name="connsiteX0" fmla="*/ 0 w 3509263"/>
              <a:gd name="connsiteY0" fmla="*/ 526104 h 4997112"/>
              <a:gd name="connsiteX1" fmla="*/ 1952681 w 3509263"/>
              <a:gd name="connsiteY1" fmla="*/ 2484990 h 4997112"/>
              <a:gd name="connsiteX2" fmla="*/ 10689 w 3509263"/>
              <a:gd name="connsiteY2" fmla="*/ 4451879 h 4997112"/>
              <a:gd name="connsiteX3" fmla="*/ 430973 w 3509263"/>
              <a:gd name="connsiteY3" fmla="*/ 4894881 h 4997112"/>
              <a:gd name="connsiteX4" fmla="*/ 771743 w 3509263"/>
              <a:gd name="connsiteY4" fmla="*/ 4997112 h 4997112"/>
              <a:gd name="connsiteX5" fmla="*/ 1135231 w 3509263"/>
              <a:gd name="connsiteY5" fmla="*/ 4872163 h 4997112"/>
              <a:gd name="connsiteX6" fmla="*/ 3509263 w 3509263"/>
              <a:gd name="connsiteY6" fmla="*/ 2498130 h 4997112"/>
              <a:gd name="connsiteX7" fmla="*/ 1117296 w 3509263"/>
              <a:gd name="connsiteY7" fmla="*/ 118187 h 4997112"/>
              <a:gd name="connsiteX8" fmla="*/ 753426 w 3509263"/>
              <a:gd name="connsiteY8" fmla="*/ 4526 h 4997112"/>
              <a:gd name="connsiteX9" fmla="*/ 397553 w 3509263"/>
              <a:gd name="connsiteY9" fmla="*/ 145346 h 4997112"/>
              <a:gd name="connsiteX10" fmla="*/ 0 w 3509263"/>
              <a:gd name="connsiteY10" fmla="*/ 526104 h 4997112"/>
              <a:gd name="connsiteX0" fmla="*/ 0 w 3500203"/>
              <a:gd name="connsiteY0" fmla="*/ 531610 h 4997112"/>
              <a:gd name="connsiteX1" fmla="*/ 1943621 w 3500203"/>
              <a:gd name="connsiteY1" fmla="*/ 2484990 h 4997112"/>
              <a:gd name="connsiteX2" fmla="*/ 1629 w 3500203"/>
              <a:gd name="connsiteY2" fmla="*/ 4451879 h 4997112"/>
              <a:gd name="connsiteX3" fmla="*/ 421913 w 3500203"/>
              <a:gd name="connsiteY3" fmla="*/ 4894881 h 4997112"/>
              <a:gd name="connsiteX4" fmla="*/ 762683 w 3500203"/>
              <a:gd name="connsiteY4" fmla="*/ 4997112 h 4997112"/>
              <a:gd name="connsiteX5" fmla="*/ 1126171 w 3500203"/>
              <a:gd name="connsiteY5" fmla="*/ 4872163 h 4997112"/>
              <a:gd name="connsiteX6" fmla="*/ 3500203 w 3500203"/>
              <a:gd name="connsiteY6" fmla="*/ 2498130 h 4997112"/>
              <a:gd name="connsiteX7" fmla="*/ 1108236 w 3500203"/>
              <a:gd name="connsiteY7" fmla="*/ 118187 h 4997112"/>
              <a:gd name="connsiteX8" fmla="*/ 744366 w 3500203"/>
              <a:gd name="connsiteY8" fmla="*/ 4526 h 4997112"/>
              <a:gd name="connsiteX9" fmla="*/ 388493 w 3500203"/>
              <a:gd name="connsiteY9" fmla="*/ 145346 h 4997112"/>
              <a:gd name="connsiteX10" fmla="*/ 0 w 3500203"/>
              <a:gd name="connsiteY10" fmla="*/ 531610 h 4997112"/>
              <a:gd name="connsiteX0" fmla="*/ 0 w 3500203"/>
              <a:gd name="connsiteY0" fmla="*/ 531610 h 4997112"/>
              <a:gd name="connsiteX1" fmla="*/ 1943621 w 3500203"/>
              <a:gd name="connsiteY1" fmla="*/ 2484990 h 4997112"/>
              <a:gd name="connsiteX2" fmla="*/ 1629 w 3500203"/>
              <a:gd name="connsiteY2" fmla="*/ 4451879 h 4997112"/>
              <a:gd name="connsiteX3" fmla="*/ 421913 w 3500203"/>
              <a:gd name="connsiteY3" fmla="*/ 4894881 h 4997112"/>
              <a:gd name="connsiteX4" fmla="*/ 762683 w 3500203"/>
              <a:gd name="connsiteY4" fmla="*/ 4997112 h 4997112"/>
              <a:gd name="connsiteX5" fmla="*/ 1126171 w 3500203"/>
              <a:gd name="connsiteY5" fmla="*/ 4872163 h 4997112"/>
              <a:gd name="connsiteX6" fmla="*/ 3500203 w 3500203"/>
              <a:gd name="connsiteY6" fmla="*/ 2498130 h 4997112"/>
              <a:gd name="connsiteX7" fmla="*/ 1108236 w 3500203"/>
              <a:gd name="connsiteY7" fmla="*/ 118187 h 4997112"/>
              <a:gd name="connsiteX8" fmla="*/ 744366 w 3500203"/>
              <a:gd name="connsiteY8" fmla="*/ 4526 h 4997112"/>
              <a:gd name="connsiteX9" fmla="*/ 388493 w 3500203"/>
              <a:gd name="connsiteY9" fmla="*/ 145346 h 4997112"/>
              <a:gd name="connsiteX10" fmla="*/ 0 w 3500203"/>
              <a:gd name="connsiteY10" fmla="*/ 531610 h 4997112"/>
              <a:gd name="connsiteX0" fmla="*/ 0 w 3500203"/>
              <a:gd name="connsiteY0" fmla="*/ 531610 h 4997112"/>
              <a:gd name="connsiteX1" fmla="*/ 1943621 w 3500203"/>
              <a:gd name="connsiteY1" fmla="*/ 2484990 h 4997112"/>
              <a:gd name="connsiteX2" fmla="*/ 1629 w 3500203"/>
              <a:gd name="connsiteY2" fmla="*/ 4451879 h 4997112"/>
              <a:gd name="connsiteX3" fmla="*/ 421913 w 3500203"/>
              <a:gd name="connsiteY3" fmla="*/ 4894881 h 4997112"/>
              <a:gd name="connsiteX4" fmla="*/ 762683 w 3500203"/>
              <a:gd name="connsiteY4" fmla="*/ 4997112 h 4997112"/>
              <a:gd name="connsiteX5" fmla="*/ 1126171 w 3500203"/>
              <a:gd name="connsiteY5" fmla="*/ 4872163 h 4997112"/>
              <a:gd name="connsiteX6" fmla="*/ 3500203 w 3500203"/>
              <a:gd name="connsiteY6" fmla="*/ 2498130 h 4997112"/>
              <a:gd name="connsiteX7" fmla="*/ 1108236 w 3500203"/>
              <a:gd name="connsiteY7" fmla="*/ 118187 h 4997112"/>
              <a:gd name="connsiteX8" fmla="*/ 744366 w 3500203"/>
              <a:gd name="connsiteY8" fmla="*/ 4526 h 4997112"/>
              <a:gd name="connsiteX9" fmla="*/ 388493 w 3500203"/>
              <a:gd name="connsiteY9" fmla="*/ 145346 h 4997112"/>
              <a:gd name="connsiteX10" fmla="*/ 0 w 3500203"/>
              <a:gd name="connsiteY10" fmla="*/ 531610 h 4997112"/>
              <a:gd name="connsiteX0" fmla="*/ 0 w 3500203"/>
              <a:gd name="connsiteY0" fmla="*/ 531610 h 4997112"/>
              <a:gd name="connsiteX1" fmla="*/ 1943621 w 3500203"/>
              <a:gd name="connsiteY1" fmla="*/ 2484990 h 4997112"/>
              <a:gd name="connsiteX2" fmla="*/ 1629 w 3500203"/>
              <a:gd name="connsiteY2" fmla="*/ 4451879 h 4997112"/>
              <a:gd name="connsiteX3" fmla="*/ 421913 w 3500203"/>
              <a:gd name="connsiteY3" fmla="*/ 4894881 h 4997112"/>
              <a:gd name="connsiteX4" fmla="*/ 762683 w 3500203"/>
              <a:gd name="connsiteY4" fmla="*/ 4997112 h 4997112"/>
              <a:gd name="connsiteX5" fmla="*/ 1126171 w 3500203"/>
              <a:gd name="connsiteY5" fmla="*/ 4872163 h 4997112"/>
              <a:gd name="connsiteX6" fmla="*/ 3500203 w 3500203"/>
              <a:gd name="connsiteY6" fmla="*/ 2498130 h 4997112"/>
              <a:gd name="connsiteX7" fmla="*/ 1108236 w 3500203"/>
              <a:gd name="connsiteY7" fmla="*/ 118187 h 4997112"/>
              <a:gd name="connsiteX8" fmla="*/ 744366 w 3500203"/>
              <a:gd name="connsiteY8" fmla="*/ 4526 h 4997112"/>
              <a:gd name="connsiteX9" fmla="*/ 388493 w 3500203"/>
              <a:gd name="connsiteY9" fmla="*/ 145346 h 4997112"/>
              <a:gd name="connsiteX10" fmla="*/ 0 w 3500203"/>
              <a:gd name="connsiteY10" fmla="*/ 531610 h 4997112"/>
              <a:gd name="connsiteX0" fmla="*/ 0 w 3500203"/>
              <a:gd name="connsiteY0" fmla="*/ 531610 h 4997112"/>
              <a:gd name="connsiteX1" fmla="*/ 1943621 w 3500203"/>
              <a:gd name="connsiteY1" fmla="*/ 2484990 h 4997112"/>
              <a:gd name="connsiteX2" fmla="*/ 1629 w 3500203"/>
              <a:gd name="connsiteY2" fmla="*/ 4451879 h 4997112"/>
              <a:gd name="connsiteX3" fmla="*/ 421913 w 3500203"/>
              <a:gd name="connsiteY3" fmla="*/ 4894881 h 4997112"/>
              <a:gd name="connsiteX4" fmla="*/ 762683 w 3500203"/>
              <a:gd name="connsiteY4" fmla="*/ 4997112 h 4997112"/>
              <a:gd name="connsiteX5" fmla="*/ 1126171 w 3500203"/>
              <a:gd name="connsiteY5" fmla="*/ 4872163 h 4997112"/>
              <a:gd name="connsiteX6" fmla="*/ 3500203 w 3500203"/>
              <a:gd name="connsiteY6" fmla="*/ 2498130 h 4997112"/>
              <a:gd name="connsiteX7" fmla="*/ 1108236 w 3500203"/>
              <a:gd name="connsiteY7" fmla="*/ 118187 h 4997112"/>
              <a:gd name="connsiteX8" fmla="*/ 744366 w 3500203"/>
              <a:gd name="connsiteY8" fmla="*/ 4526 h 4997112"/>
              <a:gd name="connsiteX9" fmla="*/ 388493 w 3500203"/>
              <a:gd name="connsiteY9" fmla="*/ 145346 h 4997112"/>
              <a:gd name="connsiteX10" fmla="*/ 0 w 3500203"/>
              <a:gd name="connsiteY10" fmla="*/ 531610 h 4997112"/>
              <a:gd name="connsiteX0" fmla="*/ 0 w 3500203"/>
              <a:gd name="connsiteY0" fmla="*/ 531610 h 4997112"/>
              <a:gd name="connsiteX1" fmla="*/ 1964742 w 3500203"/>
              <a:gd name="connsiteY1" fmla="*/ 2502390 h 4997112"/>
              <a:gd name="connsiteX2" fmla="*/ 1629 w 3500203"/>
              <a:gd name="connsiteY2" fmla="*/ 4451879 h 4997112"/>
              <a:gd name="connsiteX3" fmla="*/ 421913 w 3500203"/>
              <a:gd name="connsiteY3" fmla="*/ 4894881 h 4997112"/>
              <a:gd name="connsiteX4" fmla="*/ 762683 w 3500203"/>
              <a:gd name="connsiteY4" fmla="*/ 4997112 h 4997112"/>
              <a:gd name="connsiteX5" fmla="*/ 1126171 w 3500203"/>
              <a:gd name="connsiteY5" fmla="*/ 4872163 h 4997112"/>
              <a:gd name="connsiteX6" fmla="*/ 3500203 w 3500203"/>
              <a:gd name="connsiteY6" fmla="*/ 2498130 h 4997112"/>
              <a:gd name="connsiteX7" fmla="*/ 1108236 w 3500203"/>
              <a:gd name="connsiteY7" fmla="*/ 118187 h 4997112"/>
              <a:gd name="connsiteX8" fmla="*/ 744366 w 3500203"/>
              <a:gd name="connsiteY8" fmla="*/ 4526 h 4997112"/>
              <a:gd name="connsiteX9" fmla="*/ 388493 w 3500203"/>
              <a:gd name="connsiteY9" fmla="*/ 145346 h 4997112"/>
              <a:gd name="connsiteX10" fmla="*/ 0 w 3500203"/>
              <a:gd name="connsiteY10" fmla="*/ 531610 h 4997112"/>
              <a:gd name="connsiteX0" fmla="*/ 5110 w 3505313"/>
              <a:gd name="connsiteY0" fmla="*/ 531610 h 4997112"/>
              <a:gd name="connsiteX1" fmla="*/ 1969852 w 3505313"/>
              <a:gd name="connsiteY1" fmla="*/ 2502390 h 4997112"/>
              <a:gd name="connsiteX2" fmla="*/ 0 w 3505313"/>
              <a:gd name="connsiteY2" fmla="*/ 4481321 h 4997112"/>
              <a:gd name="connsiteX3" fmla="*/ 427023 w 3505313"/>
              <a:gd name="connsiteY3" fmla="*/ 4894881 h 4997112"/>
              <a:gd name="connsiteX4" fmla="*/ 767793 w 3505313"/>
              <a:gd name="connsiteY4" fmla="*/ 4997112 h 4997112"/>
              <a:gd name="connsiteX5" fmla="*/ 1131281 w 3505313"/>
              <a:gd name="connsiteY5" fmla="*/ 4872163 h 4997112"/>
              <a:gd name="connsiteX6" fmla="*/ 3505313 w 3505313"/>
              <a:gd name="connsiteY6" fmla="*/ 2498130 h 4997112"/>
              <a:gd name="connsiteX7" fmla="*/ 1113346 w 3505313"/>
              <a:gd name="connsiteY7" fmla="*/ 118187 h 4997112"/>
              <a:gd name="connsiteX8" fmla="*/ 749476 w 3505313"/>
              <a:gd name="connsiteY8" fmla="*/ 4526 h 4997112"/>
              <a:gd name="connsiteX9" fmla="*/ 393603 w 3505313"/>
              <a:gd name="connsiteY9" fmla="*/ 145346 h 4997112"/>
              <a:gd name="connsiteX10" fmla="*/ 5110 w 3505313"/>
              <a:gd name="connsiteY10" fmla="*/ 531610 h 4997112"/>
              <a:gd name="connsiteX0" fmla="*/ 5110 w 3505313"/>
              <a:gd name="connsiteY0" fmla="*/ 531610 h 5288660"/>
              <a:gd name="connsiteX1" fmla="*/ 1969852 w 3505313"/>
              <a:gd name="connsiteY1" fmla="*/ 2502390 h 5288660"/>
              <a:gd name="connsiteX2" fmla="*/ 0 w 3505313"/>
              <a:gd name="connsiteY2" fmla="*/ 4481321 h 5288660"/>
              <a:gd name="connsiteX3" fmla="*/ 427023 w 3505313"/>
              <a:gd name="connsiteY3" fmla="*/ 4894881 h 5288660"/>
              <a:gd name="connsiteX4" fmla="*/ 767793 w 3505313"/>
              <a:gd name="connsiteY4" fmla="*/ 4997112 h 5288660"/>
              <a:gd name="connsiteX5" fmla="*/ 1131281 w 3505313"/>
              <a:gd name="connsiteY5" fmla="*/ 4872163 h 5288660"/>
              <a:gd name="connsiteX6" fmla="*/ 3505313 w 3505313"/>
              <a:gd name="connsiteY6" fmla="*/ 2498130 h 5288660"/>
              <a:gd name="connsiteX7" fmla="*/ 1113346 w 3505313"/>
              <a:gd name="connsiteY7" fmla="*/ 118187 h 5288660"/>
              <a:gd name="connsiteX8" fmla="*/ 749476 w 3505313"/>
              <a:gd name="connsiteY8" fmla="*/ 4526 h 5288660"/>
              <a:gd name="connsiteX9" fmla="*/ 393603 w 3505313"/>
              <a:gd name="connsiteY9" fmla="*/ 145346 h 5288660"/>
              <a:gd name="connsiteX10" fmla="*/ 5110 w 3505313"/>
              <a:gd name="connsiteY10" fmla="*/ 531610 h 5288660"/>
              <a:gd name="connsiteX0" fmla="*/ 5110 w 3505313"/>
              <a:gd name="connsiteY0" fmla="*/ 531610 h 5000898"/>
              <a:gd name="connsiteX1" fmla="*/ 1969852 w 3505313"/>
              <a:gd name="connsiteY1" fmla="*/ 2502390 h 5000898"/>
              <a:gd name="connsiteX2" fmla="*/ 0 w 3505313"/>
              <a:gd name="connsiteY2" fmla="*/ 4481321 h 5000898"/>
              <a:gd name="connsiteX3" fmla="*/ 427023 w 3505313"/>
              <a:gd name="connsiteY3" fmla="*/ 4894881 h 5000898"/>
              <a:gd name="connsiteX4" fmla="*/ 767793 w 3505313"/>
              <a:gd name="connsiteY4" fmla="*/ 4997112 h 5000898"/>
              <a:gd name="connsiteX5" fmla="*/ 1131281 w 3505313"/>
              <a:gd name="connsiteY5" fmla="*/ 4872163 h 5000898"/>
              <a:gd name="connsiteX6" fmla="*/ 3505313 w 3505313"/>
              <a:gd name="connsiteY6" fmla="*/ 2498130 h 5000898"/>
              <a:gd name="connsiteX7" fmla="*/ 1113346 w 3505313"/>
              <a:gd name="connsiteY7" fmla="*/ 118187 h 5000898"/>
              <a:gd name="connsiteX8" fmla="*/ 749476 w 3505313"/>
              <a:gd name="connsiteY8" fmla="*/ 4526 h 5000898"/>
              <a:gd name="connsiteX9" fmla="*/ 393603 w 3505313"/>
              <a:gd name="connsiteY9" fmla="*/ 145346 h 5000898"/>
              <a:gd name="connsiteX10" fmla="*/ 5110 w 3505313"/>
              <a:gd name="connsiteY10" fmla="*/ 531610 h 5000898"/>
              <a:gd name="connsiteX0" fmla="*/ 5110 w 3505313"/>
              <a:gd name="connsiteY0" fmla="*/ 531610 h 5007261"/>
              <a:gd name="connsiteX1" fmla="*/ 1969852 w 3505313"/>
              <a:gd name="connsiteY1" fmla="*/ 2502390 h 5007261"/>
              <a:gd name="connsiteX2" fmla="*/ 0 w 3505313"/>
              <a:gd name="connsiteY2" fmla="*/ 4481321 h 5007261"/>
              <a:gd name="connsiteX3" fmla="*/ 427023 w 3505313"/>
              <a:gd name="connsiteY3" fmla="*/ 4894881 h 5007261"/>
              <a:gd name="connsiteX4" fmla="*/ 787503 w 3505313"/>
              <a:gd name="connsiteY4" fmla="*/ 5003475 h 5007261"/>
              <a:gd name="connsiteX5" fmla="*/ 1131281 w 3505313"/>
              <a:gd name="connsiteY5" fmla="*/ 4872163 h 5007261"/>
              <a:gd name="connsiteX6" fmla="*/ 3505313 w 3505313"/>
              <a:gd name="connsiteY6" fmla="*/ 2498130 h 5007261"/>
              <a:gd name="connsiteX7" fmla="*/ 1113346 w 3505313"/>
              <a:gd name="connsiteY7" fmla="*/ 118187 h 5007261"/>
              <a:gd name="connsiteX8" fmla="*/ 749476 w 3505313"/>
              <a:gd name="connsiteY8" fmla="*/ 4526 h 5007261"/>
              <a:gd name="connsiteX9" fmla="*/ 393603 w 3505313"/>
              <a:gd name="connsiteY9" fmla="*/ 145346 h 5007261"/>
              <a:gd name="connsiteX10" fmla="*/ 5110 w 3505313"/>
              <a:gd name="connsiteY10" fmla="*/ 531610 h 5007261"/>
              <a:gd name="connsiteX0" fmla="*/ 5110 w 3505313"/>
              <a:gd name="connsiteY0" fmla="*/ 531610 h 5007261"/>
              <a:gd name="connsiteX1" fmla="*/ 1969852 w 3505313"/>
              <a:gd name="connsiteY1" fmla="*/ 2502390 h 5007261"/>
              <a:gd name="connsiteX2" fmla="*/ 0 w 3505313"/>
              <a:gd name="connsiteY2" fmla="*/ 4481321 h 5007261"/>
              <a:gd name="connsiteX3" fmla="*/ 427023 w 3505313"/>
              <a:gd name="connsiteY3" fmla="*/ 4894881 h 5007261"/>
              <a:gd name="connsiteX4" fmla="*/ 787503 w 3505313"/>
              <a:gd name="connsiteY4" fmla="*/ 5003475 h 5007261"/>
              <a:gd name="connsiteX5" fmla="*/ 1131281 w 3505313"/>
              <a:gd name="connsiteY5" fmla="*/ 4872163 h 5007261"/>
              <a:gd name="connsiteX6" fmla="*/ 3505313 w 3505313"/>
              <a:gd name="connsiteY6" fmla="*/ 2498130 h 5007261"/>
              <a:gd name="connsiteX7" fmla="*/ 1113346 w 3505313"/>
              <a:gd name="connsiteY7" fmla="*/ 118187 h 5007261"/>
              <a:gd name="connsiteX8" fmla="*/ 749476 w 3505313"/>
              <a:gd name="connsiteY8" fmla="*/ 4526 h 5007261"/>
              <a:gd name="connsiteX9" fmla="*/ 393603 w 3505313"/>
              <a:gd name="connsiteY9" fmla="*/ 145346 h 5007261"/>
              <a:gd name="connsiteX10" fmla="*/ 5110 w 3505313"/>
              <a:gd name="connsiteY10" fmla="*/ 531610 h 5007261"/>
              <a:gd name="connsiteX0" fmla="*/ 5110 w 3505313"/>
              <a:gd name="connsiteY0" fmla="*/ 531610 h 5007261"/>
              <a:gd name="connsiteX1" fmla="*/ 1969852 w 3505313"/>
              <a:gd name="connsiteY1" fmla="*/ 2502390 h 5007261"/>
              <a:gd name="connsiteX2" fmla="*/ 0 w 3505313"/>
              <a:gd name="connsiteY2" fmla="*/ 4481321 h 5007261"/>
              <a:gd name="connsiteX3" fmla="*/ 427023 w 3505313"/>
              <a:gd name="connsiteY3" fmla="*/ 4894881 h 5007261"/>
              <a:gd name="connsiteX4" fmla="*/ 787503 w 3505313"/>
              <a:gd name="connsiteY4" fmla="*/ 5003475 h 5007261"/>
              <a:gd name="connsiteX5" fmla="*/ 1131281 w 3505313"/>
              <a:gd name="connsiteY5" fmla="*/ 4872163 h 5007261"/>
              <a:gd name="connsiteX6" fmla="*/ 3505313 w 3505313"/>
              <a:gd name="connsiteY6" fmla="*/ 2498130 h 5007261"/>
              <a:gd name="connsiteX7" fmla="*/ 1113346 w 3505313"/>
              <a:gd name="connsiteY7" fmla="*/ 118187 h 5007261"/>
              <a:gd name="connsiteX8" fmla="*/ 749476 w 3505313"/>
              <a:gd name="connsiteY8" fmla="*/ 4526 h 5007261"/>
              <a:gd name="connsiteX9" fmla="*/ 393603 w 3505313"/>
              <a:gd name="connsiteY9" fmla="*/ 145346 h 5007261"/>
              <a:gd name="connsiteX10" fmla="*/ 5110 w 3505313"/>
              <a:gd name="connsiteY10" fmla="*/ 531610 h 5007261"/>
              <a:gd name="connsiteX0" fmla="*/ 5110 w 3505313"/>
              <a:gd name="connsiteY0" fmla="*/ 529652 h 5005303"/>
              <a:gd name="connsiteX1" fmla="*/ 1969852 w 3505313"/>
              <a:gd name="connsiteY1" fmla="*/ 2500432 h 5005303"/>
              <a:gd name="connsiteX2" fmla="*/ 0 w 3505313"/>
              <a:gd name="connsiteY2" fmla="*/ 4479363 h 5005303"/>
              <a:gd name="connsiteX3" fmla="*/ 427023 w 3505313"/>
              <a:gd name="connsiteY3" fmla="*/ 4892923 h 5005303"/>
              <a:gd name="connsiteX4" fmla="*/ 787503 w 3505313"/>
              <a:gd name="connsiteY4" fmla="*/ 5001517 h 5005303"/>
              <a:gd name="connsiteX5" fmla="*/ 1131281 w 3505313"/>
              <a:gd name="connsiteY5" fmla="*/ 4870205 h 5005303"/>
              <a:gd name="connsiteX6" fmla="*/ 3505313 w 3505313"/>
              <a:gd name="connsiteY6" fmla="*/ 2496172 h 5005303"/>
              <a:gd name="connsiteX7" fmla="*/ 1160106 w 3505313"/>
              <a:gd name="connsiteY7" fmla="*/ 158794 h 5005303"/>
              <a:gd name="connsiteX8" fmla="*/ 749476 w 3505313"/>
              <a:gd name="connsiteY8" fmla="*/ 2568 h 5005303"/>
              <a:gd name="connsiteX9" fmla="*/ 393603 w 3505313"/>
              <a:gd name="connsiteY9" fmla="*/ 143388 h 5005303"/>
              <a:gd name="connsiteX10" fmla="*/ 5110 w 3505313"/>
              <a:gd name="connsiteY10" fmla="*/ 529652 h 5005303"/>
              <a:gd name="connsiteX0" fmla="*/ 5110 w 3505313"/>
              <a:gd name="connsiteY0" fmla="*/ 532666 h 5008317"/>
              <a:gd name="connsiteX1" fmla="*/ 1969852 w 3505313"/>
              <a:gd name="connsiteY1" fmla="*/ 2503446 h 5008317"/>
              <a:gd name="connsiteX2" fmla="*/ 0 w 3505313"/>
              <a:gd name="connsiteY2" fmla="*/ 4482377 h 5008317"/>
              <a:gd name="connsiteX3" fmla="*/ 427023 w 3505313"/>
              <a:gd name="connsiteY3" fmla="*/ 4895937 h 5008317"/>
              <a:gd name="connsiteX4" fmla="*/ 787503 w 3505313"/>
              <a:gd name="connsiteY4" fmla="*/ 5004531 h 5008317"/>
              <a:gd name="connsiteX5" fmla="*/ 1131281 w 3505313"/>
              <a:gd name="connsiteY5" fmla="*/ 4873219 h 5008317"/>
              <a:gd name="connsiteX6" fmla="*/ 3505313 w 3505313"/>
              <a:gd name="connsiteY6" fmla="*/ 2499186 h 5008317"/>
              <a:gd name="connsiteX7" fmla="*/ 1160106 w 3505313"/>
              <a:gd name="connsiteY7" fmla="*/ 161808 h 5008317"/>
              <a:gd name="connsiteX8" fmla="*/ 796836 w 3505313"/>
              <a:gd name="connsiteY8" fmla="*/ 2568 h 5008317"/>
              <a:gd name="connsiteX9" fmla="*/ 393603 w 3505313"/>
              <a:gd name="connsiteY9" fmla="*/ 146402 h 5008317"/>
              <a:gd name="connsiteX10" fmla="*/ 5110 w 3505313"/>
              <a:gd name="connsiteY10" fmla="*/ 532666 h 5008317"/>
              <a:gd name="connsiteX0" fmla="*/ 5110 w 3505313"/>
              <a:gd name="connsiteY0" fmla="*/ 532416 h 5008067"/>
              <a:gd name="connsiteX1" fmla="*/ 1969852 w 3505313"/>
              <a:gd name="connsiteY1" fmla="*/ 2503196 h 5008067"/>
              <a:gd name="connsiteX2" fmla="*/ 0 w 3505313"/>
              <a:gd name="connsiteY2" fmla="*/ 4482127 h 5008067"/>
              <a:gd name="connsiteX3" fmla="*/ 427023 w 3505313"/>
              <a:gd name="connsiteY3" fmla="*/ 4895687 h 5008067"/>
              <a:gd name="connsiteX4" fmla="*/ 787503 w 3505313"/>
              <a:gd name="connsiteY4" fmla="*/ 5004281 h 5008067"/>
              <a:gd name="connsiteX5" fmla="*/ 1131281 w 3505313"/>
              <a:gd name="connsiteY5" fmla="*/ 4872969 h 5008067"/>
              <a:gd name="connsiteX6" fmla="*/ 3505313 w 3505313"/>
              <a:gd name="connsiteY6" fmla="*/ 2498936 h 5008067"/>
              <a:gd name="connsiteX7" fmla="*/ 1160106 w 3505313"/>
              <a:gd name="connsiteY7" fmla="*/ 161558 h 5008067"/>
              <a:gd name="connsiteX8" fmla="*/ 796836 w 3505313"/>
              <a:gd name="connsiteY8" fmla="*/ 2318 h 5008067"/>
              <a:gd name="connsiteX9" fmla="*/ 393603 w 3505313"/>
              <a:gd name="connsiteY9" fmla="*/ 146152 h 5008067"/>
              <a:gd name="connsiteX10" fmla="*/ 5110 w 3505313"/>
              <a:gd name="connsiteY10" fmla="*/ 532416 h 5008067"/>
              <a:gd name="connsiteX0" fmla="*/ 5110 w 3505313"/>
              <a:gd name="connsiteY0" fmla="*/ 532666 h 5008317"/>
              <a:gd name="connsiteX1" fmla="*/ 1969852 w 3505313"/>
              <a:gd name="connsiteY1" fmla="*/ 2503446 h 5008317"/>
              <a:gd name="connsiteX2" fmla="*/ 0 w 3505313"/>
              <a:gd name="connsiteY2" fmla="*/ 4482377 h 5008317"/>
              <a:gd name="connsiteX3" fmla="*/ 427023 w 3505313"/>
              <a:gd name="connsiteY3" fmla="*/ 4895937 h 5008317"/>
              <a:gd name="connsiteX4" fmla="*/ 787503 w 3505313"/>
              <a:gd name="connsiteY4" fmla="*/ 5004531 h 5008317"/>
              <a:gd name="connsiteX5" fmla="*/ 1131281 w 3505313"/>
              <a:gd name="connsiteY5" fmla="*/ 4873219 h 5008317"/>
              <a:gd name="connsiteX6" fmla="*/ 3505313 w 3505313"/>
              <a:gd name="connsiteY6" fmla="*/ 2499186 h 5008317"/>
              <a:gd name="connsiteX7" fmla="*/ 1160106 w 3505313"/>
              <a:gd name="connsiteY7" fmla="*/ 161808 h 5008317"/>
              <a:gd name="connsiteX8" fmla="*/ 796836 w 3505313"/>
              <a:gd name="connsiteY8" fmla="*/ 2568 h 5008317"/>
              <a:gd name="connsiteX9" fmla="*/ 393603 w 3505313"/>
              <a:gd name="connsiteY9" fmla="*/ 146402 h 5008317"/>
              <a:gd name="connsiteX10" fmla="*/ 5110 w 3505313"/>
              <a:gd name="connsiteY10" fmla="*/ 532666 h 5008317"/>
              <a:gd name="connsiteX0" fmla="*/ 5110 w 3505313"/>
              <a:gd name="connsiteY0" fmla="*/ 532666 h 5008317"/>
              <a:gd name="connsiteX1" fmla="*/ 1969852 w 3505313"/>
              <a:gd name="connsiteY1" fmla="*/ 2503446 h 5008317"/>
              <a:gd name="connsiteX2" fmla="*/ 0 w 3505313"/>
              <a:gd name="connsiteY2" fmla="*/ 4482377 h 5008317"/>
              <a:gd name="connsiteX3" fmla="*/ 427023 w 3505313"/>
              <a:gd name="connsiteY3" fmla="*/ 4895937 h 5008317"/>
              <a:gd name="connsiteX4" fmla="*/ 787503 w 3505313"/>
              <a:gd name="connsiteY4" fmla="*/ 5004531 h 5008317"/>
              <a:gd name="connsiteX5" fmla="*/ 1131281 w 3505313"/>
              <a:gd name="connsiteY5" fmla="*/ 4873219 h 5008317"/>
              <a:gd name="connsiteX6" fmla="*/ 3505313 w 3505313"/>
              <a:gd name="connsiteY6" fmla="*/ 2499186 h 5008317"/>
              <a:gd name="connsiteX7" fmla="*/ 1160106 w 3505313"/>
              <a:gd name="connsiteY7" fmla="*/ 161808 h 5008317"/>
              <a:gd name="connsiteX8" fmla="*/ 796836 w 3505313"/>
              <a:gd name="connsiteY8" fmla="*/ 2568 h 5008317"/>
              <a:gd name="connsiteX9" fmla="*/ 393603 w 3505313"/>
              <a:gd name="connsiteY9" fmla="*/ 146402 h 5008317"/>
              <a:gd name="connsiteX10" fmla="*/ 5110 w 3505313"/>
              <a:gd name="connsiteY10" fmla="*/ 532666 h 5008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505313" h="5008317">
                <a:moveTo>
                  <a:pt x="5110" y="532666"/>
                </a:moveTo>
                <a:lnTo>
                  <a:pt x="1969852" y="2503446"/>
                </a:lnTo>
                <a:lnTo>
                  <a:pt x="0" y="4482377"/>
                </a:lnTo>
                <a:lnTo>
                  <a:pt x="427023" y="4895937"/>
                </a:lnTo>
                <a:cubicBezTo>
                  <a:pt x="510281" y="4969426"/>
                  <a:pt x="670127" y="5008317"/>
                  <a:pt x="787503" y="5004531"/>
                </a:cubicBezTo>
                <a:cubicBezTo>
                  <a:pt x="904879" y="5000745"/>
                  <a:pt x="1004011" y="4978861"/>
                  <a:pt x="1131281" y="4873219"/>
                </a:cubicBezTo>
                <a:lnTo>
                  <a:pt x="3505313" y="2499186"/>
                </a:lnTo>
                <a:lnTo>
                  <a:pt x="1160106" y="161808"/>
                </a:lnTo>
                <a:cubicBezTo>
                  <a:pt x="1068649" y="89635"/>
                  <a:pt x="968345" y="5136"/>
                  <a:pt x="796836" y="2568"/>
                </a:cubicBezTo>
                <a:cubicBezTo>
                  <a:pt x="625327" y="0"/>
                  <a:pt x="475789" y="68559"/>
                  <a:pt x="393603" y="146402"/>
                </a:cubicBezTo>
                <a:lnTo>
                  <a:pt x="5110" y="532666"/>
                </a:lnTo>
                <a:close/>
              </a:path>
            </a:pathLst>
          </a:custGeom>
          <a:solidFill>
            <a:schemeClr val="accent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itle 12">
            <a:extLst>
              <a:ext uri="{FF2B5EF4-FFF2-40B4-BE49-F238E27FC236}">
                <a16:creationId xmlns:a16="http://schemas.microsoft.com/office/drawing/2014/main" id="{F59D11B6-8D02-65E4-693A-CE1C2210C3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948" y="2664129"/>
            <a:ext cx="3672408" cy="800219"/>
          </a:xfrm>
        </p:spPr>
        <p:txBody>
          <a:bodyPr wrap="square" anchor="b">
            <a:spAutoFit/>
          </a:bodyPr>
          <a:lstStyle>
            <a:lvl1pPr algn="l">
              <a:lnSpc>
                <a:spcPct val="100000"/>
              </a:lnSpc>
              <a:defRPr sz="2600" b="1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0C65AA19-5AD0-A7B5-4B6E-E81079B28E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6948" y="3573810"/>
            <a:ext cx="3672408" cy="226729"/>
          </a:xfrm>
        </p:spPr>
        <p:txBody>
          <a:bodyPr wrap="square">
            <a:spAutoFit/>
          </a:bodyPr>
          <a:lstStyle>
            <a:lvl1pPr marL="0" marR="0" indent="0" algn="l" defTabSz="1088776" rtl="0" eaLnBrk="1" fontAlgn="base" latinLnBrk="0" hangingPunct="1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pic>
        <p:nvPicPr>
          <p:cNvPr id="7" name="Picture 6" descr="Logo&#10;&#10;Description automatically generated with medium confidence">
            <a:extLst>
              <a:ext uri="{FF2B5EF4-FFF2-40B4-BE49-F238E27FC236}">
                <a16:creationId xmlns:a16="http://schemas.microsoft.com/office/drawing/2014/main" id="{D973B922-E0FF-2743-3EAC-E58B5EEA091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931" y="117426"/>
            <a:ext cx="1656184" cy="613215"/>
          </a:xfrm>
          <a:prstGeom prst="rect">
            <a:avLst/>
          </a:prstGeom>
        </p:spPr>
      </p:pic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973E9C03-F500-1452-170A-812F831CD08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6397286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gn_Off_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3267181" y="3448559"/>
            <a:ext cx="5660812" cy="443198"/>
          </a:xfrm>
        </p:spPr>
        <p:txBody>
          <a:bodyPr wrap="square" anchor="b">
            <a:spAutoFit/>
          </a:bodyPr>
          <a:lstStyle>
            <a:lvl1pPr algn="ctr">
              <a:lnSpc>
                <a:spcPct val="90000"/>
              </a:lnSpc>
              <a:defRPr sz="3200" b="1" spc="-30" baseline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GB"/>
              <a:t>Thank you!</a:t>
            </a: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48DFB490-311A-151A-F6B0-BBC45E65BEBF}"/>
              </a:ext>
            </a:extLst>
          </p:cNvPr>
          <p:cNvSpPr/>
          <p:nvPr userDrawn="1"/>
        </p:nvSpPr>
        <p:spPr>
          <a:xfrm flipH="1">
            <a:off x="7989830" y="2478190"/>
            <a:ext cx="1668515" cy="2383935"/>
          </a:xfrm>
          <a:custGeom>
            <a:avLst/>
            <a:gdLst>
              <a:gd name="connsiteX0" fmla="*/ 0 w 3498574"/>
              <a:gd name="connsiteY0" fmla="*/ 533873 h 5009322"/>
              <a:gd name="connsiteX1" fmla="*/ 1965108 w 3498574"/>
              <a:gd name="connsiteY1" fmla="*/ 2498981 h 5009322"/>
              <a:gd name="connsiteX2" fmla="*/ 0 w 3498574"/>
              <a:gd name="connsiteY2" fmla="*/ 4464089 h 5009322"/>
              <a:gd name="connsiteX3" fmla="*/ 420284 w 3498574"/>
              <a:gd name="connsiteY3" fmla="*/ 4907091 h 5009322"/>
              <a:gd name="connsiteX4" fmla="*/ 761054 w 3498574"/>
              <a:gd name="connsiteY4" fmla="*/ 5009322 h 5009322"/>
              <a:gd name="connsiteX5" fmla="*/ 1124542 w 3498574"/>
              <a:gd name="connsiteY5" fmla="*/ 4884373 h 5009322"/>
              <a:gd name="connsiteX6" fmla="*/ 3498574 w 3498574"/>
              <a:gd name="connsiteY6" fmla="*/ 2510340 h 5009322"/>
              <a:gd name="connsiteX7" fmla="*/ 1067747 w 3498574"/>
              <a:gd name="connsiteY7" fmla="*/ 90872 h 5009322"/>
              <a:gd name="connsiteX8" fmla="*/ 726977 w 3498574"/>
              <a:gd name="connsiteY8" fmla="*/ 0 h 5009322"/>
              <a:gd name="connsiteX9" fmla="*/ 454361 w 3498574"/>
              <a:gd name="connsiteY9" fmla="*/ 102231 h 5009322"/>
              <a:gd name="connsiteX10" fmla="*/ 0 w 3498574"/>
              <a:gd name="connsiteY10" fmla="*/ 533873 h 5009322"/>
              <a:gd name="connsiteX0" fmla="*/ 0 w 3498574"/>
              <a:gd name="connsiteY0" fmla="*/ 533873 h 5009322"/>
              <a:gd name="connsiteX1" fmla="*/ 1953550 w 3498574"/>
              <a:gd name="connsiteY1" fmla="*/ 2482688 h 5009322"/>
              <a:gd name="connsiteX2" fmla="*/ 0 w 3498574"/>
              <a:gd name="connsiteY2" fmla="*/ 4464089 h 5009322"/>
              <a:gd name="connsiteX3" fmla="*/ 420284 w 3498574"/>
              <a:gd name="connsiteY3" fmla="*/ 4907091 h 5009322"/>
              <a:gd name="connsiteX4" fmla="*/ 761054 w 3498574"/>
              <a:gd name="connsiteY4" fmla="*/ 5009322 h 5009322"/>
              <a:gd name="connsiteX5" fmla="*/ 1124542 w 3498574"/>
              <a:gd name="connsiteY5" fmla="*/ 4884373 h 5009322"/>
              <a:gd name="connsiteX6" fmla="*/ 3498574 w 3498574"/>
              <a:gd name="connsiteY6" fmla="*/ 2510340 h 5009322"/>
              <a:gd name="connsiteX7" fmla="*/ 1067747 w 3498574"/>
              <a:gd name="connsiteY7" fmla="*/ 90872 h 5009322"/>
              <a:gd name="connsiteX8" fmla="*/ 726977 w 3498574"/>
              <a:gd name="connsiteY8" fmla="*/ 0 h 5009322"/>
              <a:gd name="connsiteX9" fmla="*/ 454361 w 3498574"/>
              <a:gd name="connsiteY9" fmla="*/ 102231 h 5009322"/>
              <a:gd name="connsiteX10" fmla="*/ 0 w 3498574"/>
              <a:gd name="connsiteY10" fmla="*/ 533873 h 5009322"/>
              <a:gd name="connsiteX0" fmla="*/ 0 w 3498574"/>
              <a:gd name="connsiteY0" fmla="*/ 533873 h 5009322"/>
              <a:gd name="connsiteX1" fmla="*/ 1941992 w 3498574"/>
              <a:gd name="connsiteY1" fmla="*/ 2497200 h 5009322"/>
              <a:gd name="connsiteX2" fmla="*/ 0 w 3498574"/>
              <a:gd name="connsiteY2" fmla="*/ 4464089 h 5009322"/>
              <a:gd name="connsiteX3" fmla="*/ 420284 w 3498574"/>
              <a:gd name="connsiteY3" fmla="*/ 4907091 h 5009322"/>
              <a:gd name="connsiteX4" fmla="*/ 761054 w 3498574"/>
              <a:gd name="connsiteY4" fmla="*/ 5009322 h 5009322"/>
              <a:gd name="connsiteX5" fmla="*/ 1124542 w 3498574"/>
              <a:gd name="connsiteY5" fmla="*/ 4884373 h 5009322"/>
              <a:gd name="connsiteX6" fmla="*/ 3498574 w 3498574"/>
              <a:gd name="connsiteY6" fmla="*/ 2510340 h 5009322"/>
              <a:gd name="connsiteX7" fmla="*/ 1067747 w 3498574"/>
              <a:gd name="connsiteY7" fmla="*/ 90872 h 5009322"/>
              <a:gd name="connsiteX8" fmla="*/ 726977 w 3498574"/>
              <a:gd name="connsiteY8" fmla="*/ 0 h 5009322"/>
              <a:gd name="connsiteX9" fmla="*/ 454361 w 3498574"/>
              <a:gd name="connsiteY9" fmla="*/ 102231 h 5009322"/>
              <a:gd name="connsiteX10" fmla="*/ 0 w 3498574"/>
              <a:gd name="connsiteY10" fmla="*/ 533873 h 5009322"/>
              <a:gd name="connsiteX0" fmla="*/ 0 w 3509263"/>
              <a:gd name="connsiteY0" fmla="*/ 538314 h 5009322"/>
              <a:gd name="connsiteX1" fmla="*/ 1952681 w 3509263"/>
              <a:gd name="connsiteY1" fmla="*/ 2497200 h 5009322"/>
              <a:gd name="connsiteX2" fmla="*/ 10689 w 3509263"/>
              <a:gd name="connsiteY2" fmla="*/ 4464089 h 5009322"/>
              <a:gd name="connsiteX3" fmla="*/ 430973 w 3509263"/>
              <a:gd name="connsiteY3" fmla="*/ 4907091 h 5009322"/>
              <a:gd name="connsiteX4" fmla="*/ 771743 w 3509263"/>
              <a:gd name="connsiteY4" fmla="*/ 5009322 h 5009322"/>
              <a:gd name="connsiteX5" fmla="*/ 1135231 w 3509263"/>
              <a:gd name="connsiteY5" fmla="*/ 4884373 h 5009322"/>
              <a:gd name="connsiteX6" fmla="*/ 3509263 w 3509263"/>
              <a:gd name="connsiteY6" fmla="*/ 2510340 h 5009322"/>
              <a:gd name="connsiteX7" fmla="*/ 1078436 w 3509263"/>
              <a:gd name="connsiteY7" fmla="*/ 90872 h 5009322"/>
              <a:gd name="connsiteX8" fmla="*/ 737666 w 3509263"/>
              <a:gd name="connsiteY8" fmla="*/ 0 h 5009322"/>
              <a:gd name="connsiteX9" fmla="*/ 465050 w 3509263"/>
              <a:gd name="connsiteY9" fmla="*/ 102231 h 5009322"/>
              <a:gd name="connsiteX10" fmla="*/ 0 w 3509263"/>
              <a:gd name="connsiteY10" fmla="*/ 538314 h 5009322"/>
              <a:gd name="connsiteX0" fmla="*/ 0 w 3509263"/>
              <a:gd name="connsiteY0" fmla="*/ 538314 h 5009322"/>
              <a:gd name="connsiteX1" fmla="*/ 1952681 w 3509263"/>
              <a:gd name="connsiteY1" fmla="*/ 2497200 h 5009322"/>
              <a:gd name="connsiteX2" fmla="*/ 10689 w 3509263"/>
              <a:gd name="connsiteY2" fmla="*/ 4464089 h 5009322"/>
              <a:gd name="connsiteX3" fmla="*/ 430973 w 3509263"/>
              <a:gd name="connsiteY3" fmla="*/ 4907091 h 5009322"/>
              <a:gd name="connsiteX4" fmla="*/ 771743 w 3509263"/>
              <a:gd name="connsiteY4" fmla="*/ 5009322 h 5009322"/>
              <a:gd name="connsiteX5" fmla="*/ 1135231 w 3509263"/>
              <a:gd name="connsiteY5" fmla="*/ 4884373 h 5009322"/>
              <a:gd name="connsiteX6" fmla="*/ 3509263 w 3509263"/>
              <a:gd name="connsiteY6" fmla="*/ 2510340 h 5009322"/>
              <a:gd name="connsiteX7" fmla="*/ 1078436 w 3509263"/>
              <a:gd name="connsiteY7" fmla="*/ 90872 h 5009322"/>
              <a:gd name="connsiteX8" fmla="*/ 737666 w 3509263"/>
              <a:gd name="connsiteY8" fmla="*/ 0 h 5009322"/>
              <a:gd name="connsiteX9" fmla="*/ 397553 w 3509263"/>
              <a:gd name="connsiteY9" fmla="*/ 157556 h 5009322"/>
              <a:gd name="connsiteX10" fmla="*/ 0 w 3509263"/>
              <a:gd name="connsiteY10" fmla="*/ 538314 h 5009322"/>
              <a:gd name="connsiteX0" fmla="*/ 0 w 3509263"/>
              <a:gd name="connsiteY0" fmla="*/ 865832 h 5336840"/>
              <a:gd name="connsiteX1" fmla="*/ 1952681 w 3509263"/>
              <a:gd name="connsiteY1" fmla="*/ 2824718 h 5336840"/>
              <a:gd name="connsiteX2" fmla="*/ 10689 w 3509263"/>
              <a:gd name="connsiteY2" fmla="*/ 4791607 h 5336840"/>
              <a:gd name="connsiteX3" fmla="*/ 430973 w 3509263"/>
              <a:gd name="connsiteY3" fmla="*/ 5234609 h 5336840"/>
              <a:gd name="connsiteX4" fmla="*/ 771743 w 3509263"/>
              <a:gd name="connsiteY4" fmla="*/ 5336840 h 5336840"/>
              <a:gd name="connsiteX5" fmla="*/ 1135231 w 3509263"/>
              <a:gd name="connsiteY5" fmla="*/ 5211891 h 5336840"/>
              <a:gd name="connsiteX6" fmla="*/ 3509263 w 3509263"/>
              <a:gd name="connsiteY6" fmla="*/ 2837858 h 5336840"/>
              <a:gd name="connsiteX7" fmla="*/ 1078436 w 3509263"/>
              <a:gd name="connsiteY7" fmla="*/ 418390 h 5336840"/>
              <a:gd name="connsiteX8" fmla="*/ 737666 w 3509263"/>
              <a:gd name="connsiteY8" fmla="*/ 327518 h 5336840"/>
              <a:gd name="connsiteX9" fmla="*/ 397553 w 3509263"/>
              <a:gd name="connsiteY9" fmla="*/ 485074 h 5336840"/>
              <a:gd name="connsiteX10" fmla="*/ 0 w 3509263"/>
              <a:gd name="connsiteY10" fmla="*/ 865832 h 5336840"/>
              <a:gd name="connsiteX0" fmla="*/ 0 w 3509263"/>
              <a:gd name="connsiteY0" fmla="*/ 549428 h 5020436"/>
              <a:gd name="connsiteX1" fmla="*/ 1952681 w 3509263"/>
              <a:gd name="connsiteY1" fmla="*/ 2508314 h 5020436"/>
              <a:gd name="connsiteX2" fmla="*/ 10689 w 3509263"/>
              <a:gd name="connsiteY2" fmla="*/ 4475203 h 5020436"/>
              <a:gd name="connsiteX3" fmla="*/ 430973 w 3509263"/>
              <a:gd name="connsiteY3" fmla="*/ 4918205 h 5020436"/>
              <a:gd name="connsiteX4" fmla="*/ 771743 w 3509263"/>
              <a:gd name="connsiteY4" fmla="*/ 5020436 h 5020436"/>
              <a:gd name="connsiteX5" fmla="*/ 1135231 w 3509263"/>
              <a:gd name="connsiteY5" fmla="*/ 4895487 h 5020436"/>
              <a:gd name="connsiteX6" fmla="*/ 3509263 w 3509263"/>
              <a:gd name="connsiteY6" fmla="*/ 2521454 h 5020436"/>
              <a:gd name="connsiteX7" fmla="*/ 1078436 w 3509263"/>
              <a:gd name="connsiteY7" fmla="*/ 101986 h 5020436"/>
              <a:gd name="connsiteX8" fmla="*/ 737666 w 3509263"/>
              <a:gd name="connsiteY8" fmla="*/ 11114 h 5020436"/>
              <a:gd name="connsiteX9" fmla="*/ 397553 w 3509263"/>
              <a:gd name="connsiteY9" fmla="*/ 168670 h 5020436"/>
              <a:gd name="connsiteX10" fmla="*/ 0 w 3509263"/>
              <a:gd name="connsiteY10" fmla="*/ 549428 h 5020436"/>
              <a:gd name="connsiteX0" fmla="*/ 0 w 3509263"/>
              <a:gd name="connsiteY0" fmla="*/ 549428 h 5020436"/>
              <a:gd name="connsiteX1" fmla="*/ 1952681 w 3509263"/>
              <a:gd name="connsiteY1" fmla="*/ 2508314 h 5020436"/>
              <a:gd name="connsiteX2" fmla="*/ 10689 w 3509263"/>
              <a:gd name="connsiteY2" fmla="*/ 4475203 h 5020436"/>
              <a:gd name="connsiteX3" fmla="*/ 430973 w 3509263"/>
              <a:gd name="connsiteY3" fmla="*/ 4918205 h 5020436"/>
              <a:gd name="connsiteX4" fmla="*/ 771743 w 3509263"/>
              <a:gd name="connsiteY4" fmla="*/ 5020436 h 5020436"/>
              <a:gd name="connsiteX5" fmla="*/ 1135231 w 3509263"/>
              <a:gd name="connsiteY5" fmla="*/ 4895487 h 5020436"/>
              <a:gd name="connsiteX6" fmla="*/ 3509263 w 3509263"/>
              <a:gd name="connsiteY6" fmla="*/ 2521454 h 5020436"/>
              <a:gd name="connsiteX7" fmla="*/ 1078436 w 3509263"/>
              <a:gd name="connsiteY7" fmla="*/ 101986 h 5020436"/>
              <a:gd name="connsiteX8" fmla="*/ 737666 w 3509263"/>
              <a:gd name="connsiteY8" fmla="*/ 11114 h 5020436"/>
              <a:gd name="connsiteX9" fmla="*/ 397553 w 3509263"/>
              <a:gd name="connsiteY9" fmla="*/ 168670 h 5020436"/>
              <a:gd name="connsiteX10" fmla="*/ 0 w 3509263"/>
              <a:gd name="connsiteY10" fmla="*/ 549428 h 5020436"/>
              <a:gd name="connsiteX0" fmla="*/ 0 w 3509263"/>
              <a:gd name="connsiteY0" fmla="*/ 542840 h 5013848"/>
              <a:gd name="connsiteX1" fmla="*/ 1952681 w 3509263"/>
              <a:gd name="connsiteY1" fmla="*/ 2501726 h 5013848"/>
              <a:gd name="connsiteX2" fmla="*/ 10689 w 3509263"/>
              <a:gd name="connsiteY2" fmla="*/ 4468615 h 5013848"/>
              <a:gd name="connsiteX3" fmla="*/ 430973 w 3509263"/>
              <a:gd name="connsiteY3" fmla="*/ 4911617 h 5013848"/>
              <a:gd name="connsiteX4" fmla="*/ 771743 w 3509263"/>
              <a:gd name="connsiteY4" fmla="*/ 5013848 h 5013848"/>
              <a:gd name="connsiteX5" fmla="*/ 1135231 w 3509263"/>
              <a:gd name="connsiteY5" fmla="*/ 4888899 h 5013848"/>
              <a:gd name="connsiteX6" fmla="*/ 3509263 w 3509263"/>
              <a:gd name="connsiteY6" fmla="*/ 2514866 h 5013848"/>
              <a:gd name="connsiteX7" fmla="*/ 1117296 w 3509263"/>
              <a:gd name="connsiteY7" fmla="*/ 134923 h 5013848"/>
              <a:gd name="connsiteX8" fmla="*/ 737666 w 3509263"/>
              <a:gd name="connsiteY8" fmla="*/ 4526 h 5013848"/>
              <a:gd name="connsiteX9" fmla="*/ 397553 w 3509263"/>
              <a:gd name="connsiteY9" fmla="*/ 162082 h 5013848"/>
              <a:gd name="connsiteX10" fmla="*/ 0 w 3509263"/>
              <a:gd name="connsiteY10" fmla="*/ 542840 h 5013848"/>
              <a:gd name="connsiteX0" fmla="*/ 0 w 3509263"/>
              <a:gd name="connsiteY0" fmla="*/ 526104 h 4997112"/>
              <a:gd name="connsiteX1" fmla="*/ 1952681 w 3509263"/>
              <a:gd name="connsiteY1" fmla="*/ 2484990 h 4997112"/>
              <a:gd name="connsiteX2" fmla="*/ 10689 w 3509263"/>
              <a:gd name="connsiteY2" fmla="*/ 4451879 h 4997112"/>
              <a:gd name="connsiteX3" fmla="*/ 430973 w 3509263"/>
              <a:gd name="connsiteY3" fmla="*/ 4894881 h 4997112"/>
              <a:gd name="connsiteX4" fmla="*/ 771743 w 3509263"/>
              <a:gd name="connsiteY4" fmla="*/ 4997112 h 4997112"/>
              <a:gd name="connsiteX5" fmla="*/ 1135231 w 3509263"/>
              <a:gd name="connsiteY5" fmla="*/ 4872163 h 4997112"/>
              <a:gd name="connsiteX6" fmla="*/ 3509263 w 3509263"/>
              <a:gd name="connsiteY6" fmla="*/ 2498130 h 4997112"/>
              <a:gd name="connsiteX7" fmla="*/ 1117296 w 3509263"/>
              <a:gd name="connsiteY7" fmla="*/ 118187 h 4997112"/>
              <a:gd name="connsiteX8" fmla="*/ 753426 w 3509263"/>
              <a:gd name="connsiteY8" fmla="*/ 4526 h 4997112"/>
              <a:gd name="connsiteX9" fmla="*/ 397553 w 3509263"/>
              <a:gd name="connsiteY9" fmla="*/ 145346 h 4997112"/>
              <a:gd name="connsiteX10" fmla="*/ 0 w 3509263"/>
              <a:gd name="connsiteY10" fmla="*/ 526104 h 4997112"/>
              <a:gd name="connsiteX0" fmla="*/ 0 w 3500203"/>
              <a:gd name="connsiteY0" fmla="*/ 531610 h 4997112"/>
              <a:gd name="connsiteX1" fmla="*/ 1943621 w 3500203"/>
              <a:gd name="connsiteY1" fmla="*/ 2484990 h 4997112"/>
              <a:gd name="connsiteX2" fmla="*/ 1629 w 3500203"/>
              <a:gd name="connsiteY2" fmla="*/ 4451879 h 4997112"/>
              <a:gd name="connsiteX3" fmla="*/ 421913 w 3500203"/>
              <a:gd name="connsiteY3" fmla="*/ 4894881 h 4997112"/>
              <a:gd name="connsiteX4" fmla="*/ 762683 w 3500203"/>
              <a:gd name="connsiteY4" fmla="*/ 4997112 h 4997112"/>
              <a:gd name="connsiteX5" fmla="*/ 1126171 w 3500203"/>
              <a:gd name="connsiteY5" fmla="*/ 4872163 h 4997112"/>
              <a:gd name="connsiteX6" fmla="*/ 3500203 w 3500203"/>
              <a:gd name="connsiteY6" fmla="*/ 2498130 h 4997112"/>
              <a:gd name="connsiteX7" fmla="*/ 1108236 w 3500203"/>
              <a:gd name="connsiteY7" fmla="*/ 118187 h 4997112"/>
              <a:gd name="connsiteX8" fmla="*/ 744366 w 3500203"/>
              <a:gd name="connsiteY8" fmla="*/ 4526 h 4997112"/>
              <a:gd name="connsiteX9" fmla="*/ 388493 w 3500203"/>
              <a:gd name="connsiteY9" fmla="*/ 145346 h 4997112"/>
              <a:gd name="connsiteX10" fmla="*/ 0 w 3500203"/>
              <a:gd name="connsiteY10" fmla="*/ 531610 h 4997112"/>
              <a:gd name="connsiteX0" fmla="*/ 0 w 3500203"/>
              <a:gd name="connsiteY0" fmla="*/ 531610 h 4997112"/>
              <a:gd name="connsiteX1" fmla="*/ 1943621 w 3500203"/>
              <a:gd name="connsiteY1" fmla="*/ 2484990 h 4997112"/>
              <a:gd name="connsiteX2" fmla="*/ 1629 w 3500203"/>
              <a:gd name="connsiteY2" fmla="*/ 4451879 h 4997112"/>
              <a:gd name="connsiteX3" fmla="*/ 421913 w 3500203"/>
              <a:gd name="connsiteY3" fmla="*/ 4894881 h 4997112"/>
              <a:gd name="connsiteX4" fmla="*/ 762683 w 3500203"/>
              <a:gd name="connsiteY4" fmla="*/ 4997112 h 4997112"/>
              <a:gd name="connsiteX5" fmla="*/ 1126171 w 3500203"/>
              <a:gd name="connsiteY5" fmla="*/ 4872163 h 4997112"/>
              <a:gd name="connsiteX6" fmla="*/ 3500203 w 3500203"/>
              <a:gd name="connsiteY6" fmla="*/ 2498130 h 4997112"/>
              <a:gd name="connsiteX7" fmla="*/ 1108236 w 3500203"/>
              <a:gd name="connsiteY7" fmla="*/ 118187 h 4997112"/>
              <a:gd name="connsiteX8" fmla="*/ 744366 w 3500203"/>
              <a:gd name="connsiteY8" fmla="*/ 4526 h 4997112"/>
              <a:gd name="connsiteX9" fmla="*/ 388493 w 3500203"/>
              <a:gd name="connsiteY9" fmla="*/ 145346 h 4997112"/>
              <a:gd name="connsiteX10" fmla="*/ 0 w 3500203"/>
              <a:gd name="connsiteY10" fmla="*/ 531610 h 4997112"/>
              <a:gd name="connsiteX0" fmla="*/ 0 w 3500203"/>
              <a:gd name="connsiteY0" fmla="*/ 531610 h 4997112"/>
              <a:gd name="connsiteX1" fmla="*/ 1943621 w 3500203"/>
              <a:gd name="connsiteY1" fmla="*/ 2484990 h 4997112"/>
              <a:gd name="connsiteX2" fmla="*/ 1629 w 3500203"/>
              <a:gd name="connsiteY2" fmla="*/ 4451879 h 4997112"/>
              <a:gd name="connsiteX3" fmla="*/ 421913 w 3500203"/>
              <a:gd name="connsiteY3" fmla="*/ 4894881 h 4997112"/>
              <a:gd name="connsiteX4" fmla="*/ 762683 w 3500203"/>
              <a:gd name="connsiteY4" fmla="*/ 4997112 h 4997112"/>
              <a:gd name="connsiteX5" fmla="*/ 1126171 w 3500203"/>
              <a:gd name="connsiteY5" fmla="*/ 4872163 h 4997112"/>
              <a:gd name="connsiteX6" fmla="*/ 3500203 w 3500203"/>
              <a:gd name="connsiteY6" fmla="*/ 2498130 h 4997112"/>
              <a:gd name="connsiteX7" fmla="*/ 1108236 w 3500203"/>
              <a:gd name="connsiteY7" fmla="*/ 118187 h 4997112"/>
              <a:gd name="connsiteX8" fmla="*/ 744366 w 3500203"/>
              <a:gd name="connsiteY8" fmla="*/ 4526 h 4997112"/>
              <a:gd name="connsiteX9" fmla="*/ 388493 w 3500203"/>
              <a:gd name="connsiteY9" fmla="*/ 145346 h 4997112"/>
              <a:gd name="connsiteX10" fmla="*/ 0 w 3500203"/>
              <a:gd name="connsiteY10" fmla="*/ 531610 h 4997112"/>
              <a:gd name="connsiteX0" fmla="*/ 0 w 3500203"/>
              <a:gd name="connsiteY0" fmla="*/ 531610 h 4997112"/>
              <a:gd name="connsiteX1" fmla="*/ 1943621 w 3500203"/>
              <a:gd name="connsiteY1" fmla="*/ 2484990 h 4997112"/>
              <a:gd name="connsiteX2" fmla="*/ 1629 w 3500203"/>
              <a:gd name="connsiteY2" fmla="*/ 4451879 h 4997112"/>
              <a:gd name="connsiteX3" fmla="*/ 421913 w 3500203"/>
              <a:gd name="connsiteY3" fmla="*/ 4894881 h 4997112"/>
              <a:gd name="connsiteX4" fmla="*/ 762683 w 3500203"/>
              <a:gd name="connsiteY4" fmla="*/ 4997112 h 4997112"/>
              <a:gd name="connsiteX5" fmla="*/ 1126171 w 3500203"/>
              <a:gd name="connsiteY5" fmla="*/ 4872163 h 4997112"/>
              <a:gd name="connsiteX6" fmla="*/ 3500203 w 3500203"/>
              <a:gd name="connsiteY6" fmla="*/ 2498130 h 4997112"/>
              <a:gd name="connsiteX7" fmla="*/ 1108236 w 3500203"/>
              <a:gd name="connsiteY7" fmla="*/ 118187 h 4997112"/>
              <a:gd name="connsiteX8" fmla="*/ 744366 w 3500203"/>
              <a:gd name="connsiteY8" fmla="*/ 4526 h 4997112"/>
              <a:gd name="connsiteX9" fmla="*/ 388493 w 3500203"/>
              <a:gd name="connsiteY9" fmla="*/ 145346 h 4997112"/>
              <a:gd name="connsiteX10" fmla="*/ 0 w 3500203"/>
              <a:gd name="connsiteY10" fmla="*/ 531610 h 4997112"/>
              <a:gd name="connsiteX0" fmla="*/ 0 w 3500203"/>
              <a:gd name="connsiteY0" fmla="*/ 531610 h 4997112"/>
              <a:gd name="connsiteX1" fmla="*/ 1943621 w 3500203"/>
              <a:gd name="connsiteY1" fmla="*/ 2484990 h 4997112"/>
              <a:gd name="connsiteX2" fmla="*/ 1629 w 3500203"/>
              <a:gd name="connsiteY2" fmla="*/ 4451879 h 4997112"/>
              <a:gd name="connsiteX3" fmla="*/ 421913 w 3500203"/>
              <a:gd name="connsiteY3" fmla="*/ 4894881 h 4997112"/>
              <a:gd name="connsiteX4" fmla="*/ 762683 w 3500203"/>
              <a:gd name="connsiteY4" fmla="*/ 4997112 h 4997112"/>
              <a:gd name="connsiteX5" fmla="*/ 1126171 w 3500203"/>
              <a:gd name="connsiteY5" fmla="*/ 4872163 h 4997112"/>
              <a:gd name="connsiteX6" fmla="*/ 3500203 w 3500203"/>
              <a:gd name="connsiteY6" fmla="*/ 2498130 h 4997112"/>
              <a:gd name="connsiteX7" fmla="*/ 1108236 w 3500203"/>
              <a:gd name="connsiteY7" fmla="*/ 118187 h 4997112"/>
              <a:gd name="connsiteX8" fmla="*/ 744366 w 3500203"/>
              <a:gd name="connsiteY8" fmla="*/ 4526 h 4997112"/>
              <a:gd name="connsiteX9" fmla="*/ 388493 w 3500203"/>
              <a:gd name="connsiteY9" fmla="*/ 145346 h 4997112"/>
              <a:gd name="connsiteX10" fmla="*/ 0 w 3500203"/>
              <a:gd name="connsiteY10" fmla="*/ 531610 h 4997112"/>
              <a:gd name="connsiteX0" fmla="*/ 0 w 3500203"/>
              <a:gd name="connsiteY0" fmla="*/ 531610 h 4997112"/>
              <a:gd name="connsiteX1" fmla="*/ 1964742 w 3500203"/>
              <a:gd name="connsiteY1" fmla="*/ 2502390 h 4997112"/>
              <a:gd name="connsiteX2" fmla="*/ 1629 w 3500203"/>
              <a:gd name="connsiteY2" fmla="*/ 4451879 h 4997112"/>
              <a:gd name="connsiteX3" fmla="*/ 421913 w 3500203"/>
              <a:gd name="connsiteY3" fmla="*/ 4894881 h 4997112"/>
              <a:gd name="connsiteX4" fmla="*/ 762683 w 3500203"/>
              <a:gd name="connsiteY4" fmla="*/ 4997112 h 4997112"/>
              <a:gd name="connsiteX5" fmla="*/ 1126171 w 3500203"/>
              <a:gd name="connsiteY5" fmla="*/ 4872163 h 4997112"/>
              <a:gd name="connsiteX6" fmla="*/ 3500203 w 3500203"/>
              <a:gd name="connsiteY6" fmla="*/ 2498130 h 4997112"/>
              <a:gd name="connsiteX7" fmla="*/ 1108236 w 3500203"/>
              <a:gd name="connsiteY7" fmla="*/ 118187 h 4997112"/>
              <a:gd name="connsiteX8" fmla="*/ 744366 w 3500203"/>
              <a:gd name="connsiteY8" fmla="*/ 4526 h 4997112"/>
              <a:gd name="connsiteX9" fmla="*/ 388493 w 3500203"/>
              <a:gd name="connsiteY9" fmla="*/ 145346 h 4997112"/>
              <a:gd name="connsiteX10" fmla="*/ 0 w 3500203"/>
              <a:gd name="connsiteY10" fmla="*/ 531610 h 4997112"/>
              <a:gd name="connsiteX0" fmla="*/ 5110 w 3505313"/>
              <a:gd name="connsiteY0" fmla="*/ 531610 h 4997112"/>
              <a:gd name="connsiteX1" fmla="*/ 1969852 w 3505313"/>
              <a:gd name="connsiteY1" fmla="*/ 2502390 h 4997112"/>
              <a:gd name="connsiteX2" fmla="*/ 0 w 3505313"/>
              <a:gd name="connsiteY2" fmla="*/ 4481321 h 4997112"/>
              <a:gd name="connsiteX3" fmla="*/ 427023 w 3505313"/>
              <a:gd name="connsiteY3" fmla="*/ 4894881 h 4997112"/>
              <a:gd name="connsiteX4" fmla="*/ 767793 w 3505313"/>
              <a:gd name="connsiteY4" fmla="*/ 4997112 h 4997112"/>
              <a:gd name="connsiteX5" fmla="*/ 1131281 w 3505313"/>
              <a:gd name="connsiteY5" fmla="*/ 4872163 h 4997112"/>
              <a:gd name="connsiteX6" fmla="*/ 3505313 w 3505313"/>
              <a:gd name="connsiteY6" fmla="*/ 2498130 h 4997112"/>
              <a:gd name="connsiteX7" fmla="*/ 1113346 w 3505313"/>
              <a:gd name="connsiteY7" fmla="*/ 118187 h 4997112"/>
              <a:gd name="connsiteX8" fmla="*/ 749476 w 3505313"/>
              <a:gd name="connsiteY8" fmla="*/ 4526 h 4997112"/>
              <a:gd name="connsiteX9" fmla="*/ 393603 w 3505313"/>
              <a:gd name="connsiteY9" fmla="*/ 145346 h 4997112"/>
              <a:gd name="connsiteX10" fmla="*/ 5110 w 3505313"/>
              <a:gd name="connsiteY10" fmla="*/ 531610 h 4997112"/>
              <a:gd name="connsiteX0" fmla="*/ 5110 w 3505313"/>
              <a:gd name="connsiteY0" fmla="*/ 531610 h 5288660"/>
              <a:gd name="connsiteX1" fmla="*/ 1969852 w 3505313"/>
              <a:gd name="connsiteY1" fmla="*/ 2502390 h 5288660"/>
              <a:gd name="connsiteX2" fmla="*/ 0 w 3505313"/>
              <a:gd name="connsiteY2" fmla="*/ 4481321 h 5288660"/>
              <a:gd name="connsiteX3" fmla="*/ 427023 w 3505313"/>
              <a:gd name="connsiteY3" fmla="*/ 4894881 h 5288660"/>
              <a:gd name="connsiteX4" fmla="*/ 767793 w 3505313"/>
              <a:gd name="connsiteY4" fmla="*/ 4997112 h 5288660"/>
              <a:gd name="connsiteX5" fmla="*/ 1131281 w 3505313"/>
              <a:gd name="connsiteY5" fmla="*/ 4872163 h 5288660"/>
              <a:gd name="connsiteX6" fmla="*/ 3505313 w 3505313"/>
              <a:gd name="connsiteY6" fmla="*/ 2498130 h 5288660"/>
              <a:gd name="connsiteX7" fmla="*/ 1113346 w 3505313"/>
              <a:gd name="connsiteY7" fmla="*/ 118187 h 5288660"/>
              <a:gd name="connsiteX8" fmla="*/ 749476 w 3505313"/>
              <a:gd name="connsiteY8" fmla="*/ 4526 h 5288660"/>
              <a:gd name="connsiteX9" fmla="*/ 393603 w 3505313"/>
              <a:gd name="connsiteY9" fmla="*/ 145346 h 5288660"/>
              <a:gd name="connsiteX10" fmla="*/ 5110 w 3505313"/>
              <a:gd name="connsiteY10" fmla="*/ 531610 h 5288660"/>
              <a:gd name="connsiteX0" fmla="*/ 5110 w 3505313"/>
              <a:gd name="connsiteY0" fmla="*/ 531610 h 5000898"/>
              <a:gd name="connsiteX1" fmla="*/ 1969852 w 3505313"/>
              <a:gd name="connsiteY1" fmla="*/ 2502390 h 5000898"/>
              <a:gd name="connsiteX2" fmla="*/ 0 w 3505313"/>
              <a:gd name="connsiteY2" fmla="*/ 4481321 h 5000898"/>
              <a:gd name="connsiteX3" fmla="*/ 427023 w 3505313"/>
              <a:gd name="connsiteY3" fmla="*/ 4894881 h 5000898"/>
              <a:gd name="connsiteX4" fmla="*/ 767793 w 3505313"/>
              <a:gd name="connsiteY4" fmla="*/ 4997112 h 5000898"/>
              <a:gd name="connsiteX5" fmla="*/ 1131281 w 3505313"/>
              <a:gd name="connsiteY5" fmla="*/ 4872163 h 5000898"/>
              <a:gd name="connsiteX6" fmla="*/ 3505313 w 3505313"/>
              <a:gd name="connsiteY6" fmla="*/ 2498130 h 5000898"/>
              <a:gd name="connsiteX7" fmla="*/ 1113346 w 3505313"/>
              <a:gd name="connsiteY7" fmla="*/ 118187 h 5000898"/>
              <a:gd name="connsiteX8" fmla="*/ 749476 w 3505313"/>
              <a:gd name="connsiteY8" fmla="*/ 4526 h 5000898"/>
              <a:gd name="connsiteX9" fmla="*/ 393603 w 3505313"/>
              <a:gd name="connsiteY9" fmla="*/ 145346 h 5000898"/>
              <a:gd name="connsiteX10" fmla="*/ 5110 w 3505313"/>
              <a:gd name="connsiteY10" fmla="*/ 531610 h 5000898"/>
              <a:gd name="connsiteX0" fmla="*/ 5110 w 3505313"/>
              <a:gd name="connsiteY0" fmla="*/ 531610 h 5007261"/>
              <a:gd name="connsiteX1" fmla="*/ 1969852 w 3505313"/>
              <a:gd name="connsiteY1" fmla="*/ 2502390 h 5007261"/>
              <a:gd name="connsiteX2" fmla="*/ 0 w 3505313"/>
              <a:gd name="connsiteY2" fmla="*/ 4481321 h 5007261"/>
              <a:gd name="connsiteX3" fmla="*/ 427023 w 3505313"/>
              <a:gd name="connsiteY3" fmla="*/ 4894881 h 5007261"/>
              <a:gd name="connsiteX4" fmla="*/ 787503 w 3505313"/>
              <a:gd name="connsiteY4" fmla="*/ 5003475 h 5007261"/>
              <a:gd name="connsiteX5" fmla="*/ 1131281 w 3505313"/>
              <a:gd name="connsiteY5" fmla="*/ 4872163 h 5007261"/>
              <a:gd name="connsiteX6" fmla="*/ 3505313 w 3505313"/>
              <a:gd name="connsiteY6" fmla="*/ 2498130 h 5007261"/>
              <a:gd name="connsiteX7" fmla="*/ 1113346 w 3505313"/>
              <a:gd name="connsiteY7" fmla="*/ 118187 h 5007261"/>
              <a:gd name="connsiteX8" fmla="*/ 749476 w 3505313"/>
              <a:gd name="connsiteY8" fmla="*/ 4526 h 5007261"/>
              <a:gd name="connsiteX9" fmla="*/ 393603 w 3505313"/>
              <a:gd name="connsiteY9" fmla="*/ 145346 h 5007261"/>
              <a:gd name="connsiteX10" fmla="*/ 5110 w 3505313"/>
              <a:gd name="connsiteY10" fmla="*/ 531610 h 5007261"/>
              <a:gd name="connsiteX0" fmla="*/ 5110 w 3505313"/>
              <a:gd name="connsiteY0" fmla="*/ 531610 h 5007261"/>
              <a:gd name="connsiteX1" fmla="*/ 1969852 w 3505313"/>
              <a:gd name="connsiteY1" fmla="*/ 2502390 h 5007261"/>
              <a:gd name="connsiteX2" fmla="*/ 0 w 3505313"/>
              <a:gd name="connsiteY2" fmla="*/ 4481321 h 5007261"/>
              <a:gd name="connsiteX3" fmla="*/ 427023 w 3505313"/>
              <a:gd name="connsiteY3" fmla="*/ 4894881 h 5007261"/>
              <a:gd name="connsiteX4" fmla="*/ 787503 w 3505313"/>
              <a:gd name="connsiteY4" fmla="*/ 5003475 h 5007261"/>
              <a:gd name="connsiteX5" fmla="*/ 1131281 w 3505313"/>
              <a:gd name="connsiteY5" fmla="*/ 4872163 h 5007261"/>
              <a:gd name="connsiteX6" fmla="*/ 3505313 w 3505313"/>
              <a:gd name="connsiteY6" fmla="*/ 2498130 h 5007261"/>
              <a:gd name="connsiteX7" fmla="*/ 1113346 w 3505313"/>
              <a:gd name="connsiteY7" fmla="*/ 118187 h 5007261"/>
              <a:gd name="connsiteX8" fmla="*/ 749476 w 3505313"/>
              <a:gd name="connsiteY8" fmla="*/ 4526 h 5007261"/>
              <a:gd name="connsiteX9" fmla="*/ 393603 w 3505313"/>
              <a:gd name="connsiteY9" fmla="*/ 145346 h 5007261"/>
              <a:gd name="connsiteX10" fmla="*/ 5110 w 3505313"/>
              <a:gd name="connsiteY10" fmla="*/ 531610 h 5007261"/>
              <a:gd name="connsiteX0" fmla="*/ 5110 w 3505313"/>
              <a:gd name="connsiteY0" fmla="*/ 531610 h 5007261"/>
              <a:gd name="connsiteX1" fmla="*/ 1969852 w 3505313"/>
              <a:gd name="connsiteY1" fmla="*/ 2502390 h 5007261"/>
              <a:gd name="connsiteX2" fmla="*/ 0 w 3505313"/>
              <a:gd name="connsiteY2" fmla="*/ 4481321 h 5007261"/>
              <a:gd name="connsiteX3" fmla="*/ 427023 w 3505313"/>
              <a:gd name="connsiteY3" fmla="*/ 4894881 h 5007261"/>
              <a:gd name="connsiteX4" fmla="*/ 787503 w 3505313"/>
              <a:gd name="connsiteY4" fmla="*/ 5003475 h 5007261"/>
              <a:gd name="connsiteX5" fmla="*/ 1131281 w 3505313"/>
              <a:gd name="connsiteY5" fmla="*/ 4872163 h 5007261"/>
              <a:gd name="connsiteX6" fmla="*/ 3505313 w 3505313"/>
              <a:gd name="connsiteY6" fmla="*/ 2498130 h 5007261"/>
              <a:gd name="connsiteX7" fmla="*/ 1113346 w 3505313"/>
              <a:gd name="connsiteY7" fmla="*/ 118187 h 5007261"/>
              <a:gd name="connsiteX8" fmla="*/ 749476 w 3505313"/>
              <a:gd name="connsiteY8" fmla="*/ 4526 h 5007261"/>
              <a:gd name="connsiteX9" fmla="*/ 393603 w 3505313"/>
              <a:gd name="connsiteY9" fmla="*/ 145346 h 5007261"/>
              <a:gd name="connsiteX10" fmla="*/ 5110 w 3505313"/>
              <a:gd name="connsiteY10" fmla="*/ 531610 h 5007261"/>
              <a:gd name="connsiteX0" fmla="*/ 5110 w 3505313"/>
              <a:gd name="connsiteY0" fmla="*/ 529652 h 5005303"/>
              <a:gd name="connsiteX1" fmla="*/ 1969852 w 3505313"/>
              <a:gd name="connsiteY1" fmla="*/ 2500432 h 5005303"/>
              <a:gd name="connsiteX2" fmla="*/ 0 w 3505313"/>
              <a:gd name="connsiteY2" fmla="*/ 4479363 h 5005303"/>
              <a:gd name="connsiteX3" fmla="*/ 427023 w 3505313"/>
              <a:gd name="connsiteY3" fmla="*/ 4892923 h 5005303"/>
              <a:gd name="connsiteX4" fmla="*/ 787503 w 3505313"/>
              <a:gd name="connsiteY4" fmla="*/ 5001517 h 5005303"/>
              <a:gd name="connsiteX5" fmla="*/ 1131281 w 3505313"/>
              <a:gd name="connsiteY5" fmla="*/ 4870205 h 5005303"/>
              <a:gd name="connsiteX6" fmla="*/ 3505313 w 3505313"/>
              <a:gd name="connsiteY6" fmla="*/ 2496172 h 5005303"/>
              <a:gd name="connsiteX7" fmla="*/ 1160106 w 3505313"/>
              <a:gd name="connsiteY7" fmla="*/ 158794 h 5005303"/>
              <a:gd name="connsiteX8" fmla="*/ 749476 w 3505313"/>
              <a:gd name="connsiteY8" fmla="*/ 2568 h 5005303"/>
              <a:gd name="connsiteX9" fmla="*/ 393603 w 3505313"/>
              <a:gd name="connsiteY9" fmla="*/ 143388 h 5005303"/>
              <a:gd name="connsiteX10" fmla="*/ 5110 w 3505313"/>
              <a:gd name="connsiteY10" fmla="*/ 529652 h 5005303"/>
              <a:gd name="connsiteX0" fmla="*/ 5110 w 3505313"/>
              <a:gd name="connsiteY0" fmla="*/ 532666 h 5008317"/>
              <a:gd name="connsiteX1" fmla="*/ 1969852 w 3505313"/>
              <a:gd name="connsiteY1" fmla="*/ 2503446 h 5008317"/>
              <a:gd name="connsiteX2" fmla="*/ 0 w 3505313"/>
              <a:gd name="connsiteY2" fmla="*/ 4482377 h 5008317"/>
              <a:gd name="connsiteX3" fmla="*/ 427023 w 3505313"/>
              <a:gd name="connsiteY3" fmla="*/ 4895937 h 5008317"/>
              <a:gd name="connsiteX4" fmla="*/ 787503 w 3505313"/>
              <a:gd name="connsiteY4" fmla="*/ 5004531 h 5008317"/>
              <a:gd name="connsiteX5" fmla="*/ 1131281 w 3505313"/>
              <a:gd name="connsiteY5" fmla="*/ 4873219 h 5008317"/>
              <a:gd name="connsiteX6" fmla="*/ 3505313 w 3505313"/>
              <a:gd name="connsiteY6" fmla="*/ 2499186 h 5008317"/>
              <a:gd name="connsiteX7" fmla="*/ 1160106 w 3505313"/>
              <a:gd name="connsiteY7" fmla="*/ 161808 h 5008317"/>
              <a:gd name="connsiteX8" fmla="*/ 796836 w 3505313"/>
              <a:gd name="connsiteY8" fmla="*/ 2568 h 5008317"/>
              <a:gd name="connsiteX9" fmla="*/ 393603 w 3505313"/>
              <a:gd name="connsiteY9" fmla="*/ 146402 h 5008317"/>
              <a:gd name="connsiteX10" fmla="*/ 5110 w 3505313"/>
              <a:gd name="connsiteY10" fmla="*/ 532666 h 5008317"/>
              <a:gd name="connsiteX0" fmla="*/ 5110 w 3505313"/>
              <a:gd name="connsiteY0" fmla="*/ 532416 h 5008067"/>
              <a:gd name="connsiteX1" fmla="*/ 1969852 w 3505313"/>
              <a:gd name="connsiteY1" fmla="*/ 2503196 h 5008067"/>
              <a:gd name="connsiteX2" fmla="*/ 0 w 3505313"/>
              <a:gd name="connsiteY2" fmla="*/ 4482127 h 5008067"/>
              <a:gd name="connsiteX3" fmla="*/ 427023 w 3505313"/>
              <a:gd name="connsiteY3" fmla="*/ 4895687 h 5008067"/>
              <a:gd name="connsiteX4" fmla="*/ 787503 w 3505313"/>
              <a:gd name="connsiteY4" fmla="*/ 5004281 h 5008067"/>
              <a:gd name="connsiteX5" fmla="*/ 1131281 w 3505313"/>
              <a:gd name="connsiteY5" fmla="*/ 4872969 h 5008067"/>
              <a:gd name="connsiteX6" fmla="*/ 3505313 w 3505313"/>
              <a:gd name="connsiteY6" fmla="*/ 2498936 h 5008067"/>
              <a:gd name="connsiteX7" fmla="*/ 1160106 w 3505313"/>
              <a:gd name="connsiteY7" fmla="*/ 161558 h 5008067"/>
              <a:gd name="connsiteX8" fmla="*/ 796836 w 3505313"/>
              <a:gd name="connsiteY8" fmla="*/ 2318 h 5008067"/>
              <a:gd name="connsiteX9" fmla="*/ 393603 w 3505313"/>
              <a:gd name="connsiteY9" fmla="*/ 146152 h 5008067"/>
              <a:gd name="connsiteX10" fmla="*/ 5110 w 3505313"/>
              <a:gd name="connsiteY10" fmla="*/ 532416 h 5008067"/>
              <a:gd name="connsiteX0" fmla="*/ 5110 w 3505313"/>
              <a:gd name="connsiteY0" fmla="*/ 532666 h 5008317"/>
              <a:gd name="connsiteX1" fmla="*/ 1969852 w 3505313"/>
              <a:gd name="connsiteY1" fmla="*/ 2503446 h 5008317"/>
              <a:gd name="connsiteX2" fmla="*/ 0 w 3505313"/>
              <a:gd name="connsiteY2" fmla="*/ 4482377 h 5008317"/>
              <a:gd name="connsiteX3" fmla="*/ 427023 w 3505313"/>
              <a:gd name="connsiteY3" fmla="*/ 4895937 h 5008317"/>
              <a:gd name="connsiteX4" fmla="*/ 787503 w 3505313"/>
              <a:gd name="connsiteY4" fmla="*/ 5004531 h 5008317"/>
              <a:gd name="connsiteX5" fmla="*/ 1131281 w 3505313"/>
              <a:gd name="connsiteY5" fmla="*/ 4873219 h 5008317"/>
              <a:gd name="connsiteX6" fmla="*/ 3505313 w 3505313"/>
              <a:gd name="connsiteY6" fmla="*/ 2499186 h 5008317"/>
              <a:gd name="connsiteX7" fmla="*/ 1160106 w 3505313"/>
              <a:gd name="connsiteY7" fmla="*/ 161808 h 5008317"/>
              <a:gd name="connsiteX8" fmla="*/ 796836 w 3505313"/>
              <a:gd name="connsiteY8" fmla="*/ 2568 h 5008317"/>
              <a:gd name="connsiteX9" fmla="*/ 393603 w 3505313"/>
              <a:gd name="connsiteY9" fmla="*/ 146402 h 5008317"/>
              <a:gd name="connsiteX10" fmla="*/ 5110 w 3505313"/>
              <a:gd name="connsiteY10" fmla="*/ 532666 h 5008317"/>
              <a:gd name="connsiteX0" fmla="*/ 5110 w 3505313"/>
              <a:gd name="connsiteY0" fmla="*/ 532666 h 5008317"/>
              <a:gd name="connsiteX1" fmla="*/ 1969852 w 3505313"/>
              <a:gd name="connsiteY1" fmla="*/ 2503446 h 5008317"/>
              <a:gd name="connsiteX2" fmla="*/ 0 w 3505313"/>
              <a:gd name="connsiteY2" fmla="*/ 4482377 h 5008317"/>
              <a:gd name="connsiteX3" fmla="*/ 427023 w 3505313"/>
              <a:gd name="connsiteY3" fmla="*/ 4895937 h 5008317"/>
              <a:gd name="connsiteX4" fmla="*/ 787503 w 3505313"/>
              <a:gd name="connsiteY4" fmla="*/ 5004531 h 5008317"/>
              <a:gd name="connsiteX5" fmla="*/ 1131281 w 3505313"/>
              <a:gd name="connsiteY5" fmla="*/ 4873219 h 5008317"/>
              <a:gd name="connsiteX6" fmla="*/ 3505313 w 3505313"/>
              <a:gd name="connsiteY6" fmla="*/ 2499186 h 5008317"/>
              <a:gd name="connsiteX7" fmla="*/ 1160106 w 3505313"/>
              <a:gd name="connsiteY7" fmla="*/ 161808 h 5008317"/>
              <a:gd name="connsiteX8" fmla="*/ 796836 w 3505313"/>
              <a:gd name="connsiteY8" fmla="*/ 2568 h 5008317"/>
              <a:gd name="connsiteX9" fmla="*/ 393603 w 3505313"/>
              <a:gd name="connsiteY9" fmla="*/ 146402 h 5008317"/>
              <a:gd name="connsiteX10" fmla="*/ 5110 w 3505313"/>
              <a:gd name="connsiteY10" fmla="*/ 532666 h 5008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505313" h="5008317">
                <a:moveTo>
                  <a:pt x="5110" y="532666"/>
                </a:moveTo>
                <a:lnTo>
                  <a:pt x="1969852" y="2503446"/>
                </a:lnTo>
                <a:lnTo>
                  <a:pt x="0" y="4482377"/>
                </a:lnTo>
                <a:lnTo>
                  <a:pt x="427023" y="4895937"/>
                </a:lnTo>
                <a:cubicBezTo>
                  <a:pt x="510281" y="4969426"/>
                  <a:pt x="670127" y="5008317"/>
                  <a:pt x="787503" y="5004531"/>
                </a:cubicBezTo>
                <a:cubicBezTo>
                  <a:pt x="904879" y="5000745"/>
                  <a:pt x="1004011" y="4978861"/>
                  <a:pt x="1131281" y="4873219"/>
                </a:cubicBezTo>
                <a:lnTo>
                  <a:pt x="3505313" y="2499186"/>
                </a:lnTo>
                <a:lnTo>
                  <a:pt x="1160106" y="161808"/>
                </a:lnTo>
                <a:cubicBezTo>
                  <a:pt x="1068649" y="89635"/>
                  <a:pt x="968345" y="5136"/>
                  <a:pt x="796836" y="2568"/>
                </a:cubicBezTo>
                <a:cubicBezTo>
                  <a:pt x="625327" y="0"/>
                  <a:pt x="475789" y="68559"/>
                  <a:pt x="393603" y="146402"/>
                </a:cubicBezTo>
                <a:lnTo>
                  <a:pt x="5110" y="532666"/>
                </a:lnTo>
                <a:close/>
              </a:path>
            </a:pathLst>
          </a:custGeom>
          <a:solidFill>
            <a:schemeClr val="accent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172933B2-1A60-AF63-01E1-DF0F92A02685}"/>
              </a:ext>
            </a:extLst>
          </p:cNvPr>
          <p:cNvSpPr/>
          <p:nvPr userDrawn="1"/>
        </p:nvSpPr>
        <p:spPr>
          <a:xfrm rot="10800000" flipH="1">
            <a:off x="2536830" y="2478190"/>
            <a:ext cx="1668515" cy="2383935"/>
          </a:xfrm>
          <a:custGeom>
            <a:avLst/>
            <a:gdLst>
              <a:gd name="connsiteX0" fmla="*/ 0 w 3498574"/>
              <a:gd name="connsiteY0" fmla="*/ 533873 h 5009322"/>
              <a:gd name="connsiteX1" fmla="*/ 1965108 w 3498574"/>
              <a:gd name="connsiteY1" fmla="*/ 2498981 h 5009322"/>
              <a:gd name="connsiteX2" fmla="*/ 0 w 3498574"/>
              <a:gd name="connsiteY2" fmla="*/ 4464089 h 5009322"/>
              <a:gd name="connsiteX3" fmla="*/ 420284 w 3498574"/>
              <a:gd name="connsiteY3" fmla="*/ 4907091 h 5009322"/>
              <a:gd name="connsiteX4" fmla="*/ 761054 w 3498574"/>
              <a:gd name="connsiteY4" fmla="*/ 5009322 h 5009322"/>
              <a:gd name="connsiteX5" fmla="*/ 1124542 w 3498574"/>
              <a:gd name="connsiteY5" fmla="*/ 4884373 h 5009322"/>
              <a:gd name="connsiteX6" fmla="*/ 3498574 w 3498574"/>
              <a:gd name="connsiteY6" fmla="*/ 2510340 h 5009322"/>
              <a:gd name="connsiteX7" fmla="*/ 1067747 w 3498574"/>
              <a:gd name="connsiteY7" fmla="*/ 90872 h 5009322"/>
              <a:gd name="connsiteX8" fmla="*/ 726977 w 3498574"/>
              <a:gd name="connsiteY8" fmla="*/ 0 h 5009322"/>
              <a:gd name="connsiteX9" fmla="*/ 454361 w 3498574"/>
              <a:gd name="connsiteY9" fmla="*/ 102231 h 5009322"/>
              <a:gd name="connsiteX10" fmla="*/ 0 w 3498574"/>
              <a:gd name="connsiteY10" fmla="*/ 533873 h 5009322"/>
              <a:gd name="connsiteX0" fmla="*/ 0 w 3498574"/>
              <a:gd name="connsiteY0" fmla="*/ 533873 h 5009322"/>
              <a:gd name="connsiteX1" fmla="*/ 1953550 w 3498574"/>
              <a:gd name="connsiteY1" fmla="*/ 2482688 h 5009322"/>
              <a:gd name="connsiteX2" fmla="*/ 0 w 3498574"/>
              <a:gd name="connsiteY2" fmla="*/ 4464089 h 5009322"/>
              <a:gd name="connsiteX3" fmla="*/ 420284 w 3498574"/>
              <a:gd name="connsiteY3" fmla="*/ 4907091 h 5009322"/>
              <a:gd name="connsiteX4" fmla="*/ 761054 w 3498574"/>
              <a:gd name="connsiteY4" fmla="*/ 5009322 h 5009322"/>
              <a:gd name="connsiteX5" fmla="*/ 1124542 w 3498574"/>
              <a:gd name="connsiteY5" fmla="*/ 4884373 h 5009322"/>
              <a:gd name="connsiteX6" fmla="*/ 3498574 w 3498574"/>
              <a:gd name="connsiteY6" fmla="*/ 2510340 h 5009322"/>
              <a:gd name="connsiteX7" fmla="*/ 1067747 w 3498574"/>
              <a:gd name="connsiteY7" fmla="*/ 90872 h 5009322"/>
              <a:gd name="connsiteX8" fmla="*/ 726977 w 3498574"/>
              <a:gd name="connsiteY8" fmla="*/ 0 h 5009322"/>
              <a:gd name="connsiteX9" fmla="*/ 454361 w 3498574"/>
              <a:gd name="connsiteY9" fmla="*/ 102231 h 5009322"/>
              <a:gd name="connsiteX10" fmla="*/ 0 w 3498574"/>
              <a:gd name="connsiteY10" fmla="*/ 533873 h 5009322"/>
              <a:gd name="connsiteX0" fmla="*/ 0 w 3498574"/>
              <a:gd name="connsiteY0" fmla="*/ 533873 h 5009322"/>
              <a:gd name="connsiteX1" fmla="*/ 1941992 w 3498574"/>
              <a:gd name="connsiteY1" fmla="*/ 2497200 h 5009322"/>
              <a:gd name="connsiteX2" fmla="*/ 0 w 3498574"/>
              <a:gd name="connsiteY2" fmla="*/ 4464089 h 5009322"/>
              <a:gd name="connsiteX3" fmla="*/ 420284 w 3498574"/>
              <a:gd name="connsiteY3" fmla="*/ 4907091 h 5009322"/>
              <a:gd name="connsiteX4" fmla="*/ 761054 w 3498574"/>
              <a:gd name="connsiteY4" fmla="*/ 5009322 h 5009322"/>
              <a:gd name="connsiteX5" fmla="*/ 1124542 w 3498574"/>
              <a:gd name="connsiteY5" fmla="*/ 4884373 h 5009322"/>
              <a:gd name="connsiteX6" fmla="*/ 3498574 w 3498574"/>
              <a:gd name="connsiteY6" fmla="*/ 2510340 h 5009322"/>
              <a:gd name="connsiteX7" fmla="*/ 1067747 w 3498574"/>
              <a:gd name="connsiteY7" fmla="*/ 90872 h 5009322"/>
              <a:gd name="connsiteX8" fmla="*/ 726977 w 3498574"/>
              <a:gd name="connsiteY8" fmla="*/ 0 h 5009322"/>
              <a:gd name="connsiteX9" fmla="*/ 454361 w 3498574"/>
              <a:gd name="connsiteY9" fmla="*/ 102231 h 5009322"/>
              <a:gd name="connsiteX10" fmla="*/ 0 w 3498574"/>
              <a:gd name="connsiteY10" fmla="*/ 533873 h 5009322"/>
              <a:gd name="connsiteX0" fmla="*/ 0 w 3509263"/>
              <a:gd name="connsiteY0" fmla="*/ 538314 h 5009322"/>
              <a:gd name="connsiteX1" fmla="*/ 1952681 w 3509263"/>
              <a:gd name="connsiteY1" fmla="*/ 2497200 h 5009322"/>
              <a:gd name="connsiteX2" fmla="*/ 10689 w 3509263"/>
              <a:gd name="connsiteY2" fmla="*/ 4464089 h 5009322"/>
              <a:gd name="connsiteX3" fmla="*/ 430973 w 3509263"/>
              <a:gd name="connsiteY3" fmla="*/ 4907091 h 5009322"/>
              <a:gd name="connsiteX4" fmla="*/ 771743 w 3509263"/>
              <a:gd name="connsiteY4" fmla="*/ 5009322 h 5009322"/>
              <a:gd name="connsiteX5" fmla="*/ 1135231 w 3509263"/>
              <a:gd name="connsiteY5" fmla="*/ 4884373 h 5009322"/>
              <a:gd name="connsiteX6" fmla="*/ 3509263 w 3509263"/>
              <a:gd name="connsiteY6" fmla="*/ 2510340 h 5009322"/>
              <a:gd name="connsiteX7" fmla="*/ 1078436 w 3509263"/>
              <a:gd name="connsiteY7" fmla="*/ 90872 h 5009322"/>
              <a:gd name="connsiteX8" fmla="*/ 737666 w 3509263"/>
              <a:gd name="connsiteY8" fmla="*/ 0 h 5009322"/>
              <a:gd name="connsiteX9" fmla="*/ 465050 w 3509263"/>
              <a:gd name="connsiteY9" fmla="*/ 102231 h 5009322"/>
              <a:gd name="connsiteX10" fmla="*/ 0 w 3509263"/>
              <a:gd name="connsiteY10" fmla="*/ 538314 h 5009322"/>
              <a:gd name="connsiteX0" fmla="*/ 0 w 3509263"/>
              <a:gd name="connsiteY0" fmla="*/ 538314 h 5009322"/>
              <a:gd name="connsiteX1" fmla="*/ 1952681 w 3509263"/>
              <a:gd name="connsiteY1" fmla="*/ 2497200 h 5009322"/>
              <a:gd name="connsiteX2" fmla="*/ 10689 w 3509263"/>
              <a:gd name="connsiteY2" fmla="*/ 4464089 h 5009322"/>
              <a:gd name="connsiteX3" fmla="*/ 430973 w 3509263"/>
              <a:gd name="connsiteY3" fmla="*/ 4907091 h 5009322"/>
              <a:gd name="connsiteX4" fmla="*/ 771743 w 3509263"/>
              <a:gd name="connsiteY4" fmla="*/ 5009322 h 5009322"/>
              <a:gd name="connsiteX5" fmla="*/ 1135231 w 3509263"/>
              <a:gd name="connsiteY5" fmla="*/ 4884373 h 5009322"/>
              <a:gd name="connsiteX6" fmla="*/ 3509263 w 3509263"/>
              <a:gd name="connsiteY6" fmla="*/ 2510340 h 5009322"/>
              <a:gd name="connsiteX7" fmla="*/ 1078436 w 3509263"/>
              <a:gd name="connsiteY7" fmla="*/ 90872 h 5009322"/>
              <a:gd name="connsiteX8" fmla="*/ 737666 w 3509263"/>
              <a:gd name="connsiteY8" fmla="*/ 0 h 5009322"/>
              <a:gd name="connsiteX9" fmla="*/ 397553 w 3509263"/>
              <a:gd name="connsiteY9" fmla="*/ 157556 h 5009322"/>
              <a:gd name="connsiteX10" fmla="*/ 0 w 3509263"/>
              <a:gd name="connsiteY10" fmla="*/ 538314 h 5009322"/>
              <a:gd name="connsiteX0" fmla="*/ 0 w 3509263"/>
              <a:gd name="connsiteY0" fmla="*/ 865832 h 5336840"/>
              <a:gd name="connsiteX1" fmla="*/ 1952681 w 3509263"/>
              <a:gd name="connsiteY1" fmla="*/ 2824718 h 5336840"/>
              <a:gd name="connsiteX2" fmla="*/ 10689 w 3509263"/>
              <a:gd name="connsiteY2" fmla="*/ 4791607 h 5336840"/>
              <a:gd name="connsiteX3" fmla="*/ 430973 w 3509263"/>
              <a:gd name="connsiteY3" fmla="*/ 5234609 h 5336840"/>
              <a:gd name="connsiteX4" fmla="*/ 771743 w 3509263"/>
              <a:gd name="connsiteY4" fmla="*/ 5336840 h 5336840"/>
              <a:gd name="connsiteX5" fmla="*/ 1135231 w 3509263"/>
              <a:gd name="connsiteY5" fmla="*/ 5211891 h 5336840"/>
              <a:gd name="connsiteX6" fmla="*/ 3509263 w 3509263"/>
              <a:gd name="connsiteY6" fmla="*/ 2837858 h 5336840"/>
              <a:gd name="connsiteX7" fmla="*/ 1078436 w 3509263"/>
              <a:gd name="connsiteY7" fmla="*/ 418390 h 5336840"/>
              <a:gd name="connsiteX8" fmla="*/ 737666 w 3509263"/>
              <a:gd name="connsiteY8" fmla="*/ 327518 h 5336840"/>
              <a:gd name="connsiteX9" fmla="*/ 397553 w 3509263"/>
              <a:gd name="connsiteY9" fmla="*/ 485074 h 5336840"/>
              <a:gd name="connsiteX10" fmla="*/ 0 w 3509263"/>
              <a:gd name="connsiteY10" fmla="*/ 865832 h 5336840"/>
              <a:gd name="connsiteX0" fmla="*/ 0 w 3509263"/>
              <a:gd name="connsiteY0" fmla="*/ 549428 h 5020436"/>
              <a:gd name="connsiteX1" fmla="*/ 1952681 w 3509263"/>
              <a:gd name="connsiteY1" fmla="*/ 2508314 h 5020436"/>
              <a:gd name="connsiteX2" fmla="*/ 10689 w 3509263"/>
              <a:gd name="connsiteY2" fmla="*/ 4475203 h 5020436"/>
              <a:gd name="connsiteX3" fmla="*/ 430973 w 3509263"/>
              <a:gd name="connsiteY3" fmla="*/ 4918205 h 5020436"/>
              <a:gd name="connsiteX4" fmla="*/ 771743 w 3509263"/>
              <a:gd name="connsiteY4" fmla="*/ 5020436 h 5020436"/>
              <a:gd name="connsiteX5" fmla="*/ 1135231 w 3509263"/>
              <a:gd name="connsiteY5" fmla="*/ 4895487 h 5020436"/>
              <a:gd name="connsiteX6" fmla="*/ 3509263 w 3509263"/>
              <a:gd name="connsiteY6" fmla="*/ 2521454 h 5020436"/>
              <a:gd name="connsiteX7" fmla="*/ 1078436 w 3509263"/>
              <a:gd name="connsiteY7" fmla="*/ 101986 h 5020436"/>
              <a:gd name="connsiteX8" fmla="*/ 737666 w 3509263"/>
              <a:gd name="connsiteY8" fmla="*/ 11114 h 5020436"/>
              <a:gd name="connsiteX9" fmla="*/ 397553 w 3509263"/>
              <a:gd name="connsiteY9" fmla="*/ 168670 h 5020436"/>
              <a:gd name="connsiteX10" fmla="*/ 0 w 3509263"/>
              <a:gd name="connsiteY10" fmla="*/ 549428 h 5020436"/>
              <a:gd name="connsiteX0" fmla="*/ 0 w 3509263"/>
              <a:gd name="connsiteY0" fmla="*/ 549428 h 5020436"/>
              <a:gd name="connsiteX1" fmla="*/ 1952681 w 3509263"/>
              <a:gd name="connsiteY1" fmla="*/ 2508314 h 5020436"/>
              <a:gd name="connsiteX2" fmla="*/ 10689 w 3509263"/>
              <a:gd name="connsiteY2" fmla="*/ 4475203 h 5020436"/>
              <a:gd name="connsiteX3" fmla="*/ 430973 w 3509263"/>
              <a:gd name="connsiteY3" fmla="*/ 4918205 h 5020436"/>
              <a:gd name="connsiteX4" fmla="*/ 771743 w 3509263"/>
              <a:gd name="connsiteY4" fmla="*/ 5020436 h 5020436"/>
              <a:gd name="connsiteX5" fmla="*/ 1135231 w 3509263"/>
              <a:gd name="connsiteY5" fmla="*/ 4895487 h 5020436"/>
              <a:gd name="connsiteX6" fmla="*/ 3509263 w 3509263"/>
              <a:gd name="connsiteY6" fmla="*/ 2521454 h 5020436"/>
              <a:gd name="connsiteX7" fmla="*/ 1078436 w 3509263"/>
              <a:gd name="connsiteY7" fmla="*/ 101986 h 5020436"/>
              <a:gd name="connsiteX8" fmla="*/ 737666 w 3509263"/>
              <a:gd name="connsiteY8" fmla="*/ 11114 h 5020436"/>
              <a:gd name="connsiteX9" fmla="*/ 397553 w 3509263"/>
              <a:gd name="connsiteY9" fmla="*/ 168670 h 5020436"/>
              <a:gd name="connsiteX10" fmla="*/ 0 w 3509263"/>
              <a:gd name="connsiteY10" fmla="*/ 549428 h 5020436"/>
              <a:gd name="connsiteX0" fmla="*/ 0 w 3509263"/>
              <a:gd name="connsiteY0" fmla="*/ 542840 h 5013848"/>
              <a:gd name="connsiteX1" fmla="*/ 1952681 w 3509263"/>
              <a:gd name="connsiteY1" fmla="*/ 2501726 h 5013848"/>
              <a:gd name="connsiteX2" fmla="*/ 10689 w 3509263"/>
              <a:gd name="connsiteY2" fmla="*/ 4468615 h 5013848"/>
              <a:gd name="connsiteX3" fmla="*/ 430973 w 3509263"/>
              <a:gd name="connsiteY3" fmla="*/ 4911617 h 5013848"/>
              <a:gd name="connsiteX4" fmla="*/ 771743 w 3509263"/>
              <a:gd name="connsiteY4" fmla="*/ 5013848 h 5013848"/>
              <a:gd name="connsiteX5" fmla="*/ 1135231 w 3509263"/>
              <a:gd name="connsiteY5" fmla="*/ 4888899 h 5013848"/>
              <a:gd name="connsiteX6" fmla="*/ 3509263 w 3509263"/>
              <a:gd name="connsiteY6" fmla="*/ 2514866 h 5013848"/>
              <a:gd name="connsiteX7" fmla="*/ 1117296 w 3509263"/>
              <a:gd name="connsiteY7" fmla="*/ 134923 h 5013848"/>
              <a:gd name="connsiteX8" fmla="*/ 737666 w 3509263"/>
              <a:gd name="connsiteY8" fmla="*/ 4526 h 5013848"/>
              <a:gd name="connsiteX9" fmla="*/ 397553 w 3509263"/>
              <a:gd name="connsiteY9" fmla="*/ 162082 h 5013848"/>
              <a:gd name="connsiteX10" fmla="*/ 0 w 3509263"/>
              <a:gd name="connsiteY10" fmla="*/ 542840 h 5013848"/>
              <a:gd name="connsiteX0" fmla="*/ 0 w 3509263"/>
              <a:gd name="connsiteY0" fmla="*/ 526104 h 4997112"/>
              <a:gd name="connsiteX1" fmla="*/ 1952681 w 3509263"/>
              <a:gd name="connsiteY1" fmla="*/ 2484990 h 4997112"/>
              <a:gd name="connsiteX2" fmla="*/ 10689 w 3509263"/>
              <a:gd name="connsiteY2" fmla="*/ 4451879 h 4997112"/>
              <a:gd name="connsiteX3" fmla="*/ 430973 w 3509263"/>
              <a:gd name="connsiteY3" fmla="*/ 4894881 h 4997112"/>
              <a:gd name="connsiteX4" fmla="*/ 771743 w 3509263"/>
              <a:gd name="connsiteY4" fmla="*/ 4997112 h 4997112"/>
              <a:gd name="connsiteX5" fmla="*/ 1135231 w 3509263"/>
              <a:gd name="connsiteY5" fmla="*/ 4872163 h 4997112"/>
              <a:gd name="connsiteX6" fmla="*/ 3509263 w 3509263"/>
              <a:gd name="connsiteY6" fmla="*/ 2498130 h 4997112"/>
              <a:gd name="connsiteX7" fmla="*/ 1117296 w 3509263"/>
              <a:gd name="connsiteY7" fmla="*/ 118187 h 4997112"/>
              <a:gd name="connsiteX8" fmla="*/ 753426 w 3509263"/>
              <a:gd name="connsiteY8" fmla="*/ 4526 h 4997112"/>
              <a:gd name="connsiteX9" fmla="*/ 397553 w 3509263"/>
              <a:gd name="connsiteY9" fmla="*/ 145346 h 4997112"/>
              <a:gd name="connsiteX10" fmla="*/ 0 w 3509263"/>
              <a:gd name="connsiteY10" fmla="*/ 526104 h 4997112"/>
              <a:gd name="connsiteX0" fmla="*/ 0 w 3500203"/>
              <a:gd name="connsiteY0" fmla="*/ 531610 h 4997112"/>
              <a:gd name="connsiteX1" fmla="*/ 1943621 w 3500203"/>
              <a:gd name="connsiteY1" fmla="*/ 2484990 h 4997112"/>
              <a:gd name="connsiteX2" fmla="*/ 1629 w 3500203"/>
              <a:gd name="connsiteY2" fmla="*/ 4451879 h 4997112"/>
              <a:gd name="connsiteX3" fmla="*/ 421913 w 3500203"/>
              <a:gd name="connsiteY3" fmla="*/ 4894881 h 4997112"/>
              <a:gd name="connsiteX4" fmla="*/ 762683 w 3500203"/>
              <a:gd name="connsiteY4" fmla="*/ 4997112 h 4997112"/>
              <a:gd name="connsiteX5" fmla="*/ 1126171 w 3500203"/>
              <a:gd name="connsiteY5" fmla="*/ 4872163 h 4997112"/>
              <a:gd name="connsiteX6" fmla="*/ 3500203 w 3500203"/>
              <a:gd name="connsiteY6" fmla="*/ 2498130 h 4997112"/>
              <a:gd name="connsiteX7" fmla="*/ 1108236 w 3500203"/>
              <a:gd name="connsiteY7" fmla="*/ 118187 h 4997112"/>
              <a:gd name="connsiteX8" fmla="*/ 744366 w 3500203"/>
              <a:gd name="connsiteY8" fmla="*/ 4526 h 4997112"/>
              <a:gd name="connsiteX9" fmla="*/ 388493 w 3500203"/>
              <a:gd name="connsiteY9" fmla="*/ 145346 h 4997112"/>
              <a:gd name="connsiteX10" fmla="*/ 0 w 3500203"/>
              <a:gd name="connsiteY10" fmla="*/ 531610 h 4997112"/>
              <a:gd name="connsiteX0" fmla="*/ 0 w 3500203"/>
              <a:gd name="connsiteY0" fmla="*/ 531610 h 4997112"/>
              <a:gd name="connsiteX1" fmla="*/ 1943621 w 3500203"/>
              <a:gd name="connsiteY1" fmla="*/ 2484990 h 4997112"/>
              <a:gd name="connsiteX2" fmla="*/ 1629 w 3500203"/>
              <a:gd name="connsiteY2" fmla="*/ 4451879 h 4997112"/>
              <a:gd name="connsiteX3" fmla="*/ 421913 w 3500203"/>
              <a:gd name="connsiteY3" fmla="*/ 4894881 h 4997112"/>
              <a:gd name="connsiteX4" fmla="*/ 762683 w 3500203"/>
              <a:gd name="connsiteY4" fmla="*/ 4997112 h 4997112"/>
              <a:gd name="connsiteX5" fmla="*/ 1126171 w 3500203"/>
              <a:gd name="connsiteY5" fmla="*/ 4872163 h 4997112"/>
              <a:gd name="connsiteX6" fmla="*/ 3500203 w 3500203"/>
              <a:gd name="connsiteY6" fmla="*/ 2498130 h 4997112"/>
              <a:gd name="connsiteX7" fmla="*/ 1108236 w 3500203"/>
              <a:gd name="connsiteY7" fmla="*/ 118187 h 4997112"/>
              <a:gd name="connsiteX8" fmla="*/ 744366 w 3500203"/>
              <a:gd name="connsiteY8" fmla="*/ 4526 h 4997112"/>
              <a:gd name="connsiteX9" fmla="*/ 388493 w 3500203"/>
              <a:gd name="connsiteY9" fmla="*/ 145346 h 4997112"/>
              <a:gd name="connsiteX10" fmla="*/ 0 w 3500203"/>
              <a:gd name="connsiteY10" fmla="*/ 531610 h 4997112"/>
              <a:gd name="connsiteX0" fmla="*/ 0 w 3500203"/>
              <a:gd name="connsiteY0" fmla="*/ 531610 h 4997112"/>
              <a:gd name="connsiteX1" fmla="*/ 1943621 w 3500203"/>
              <a:gd name="connsiteY1" fmla="*/ 2484990 h 4997112"/>
              <a:gd name="connsiteX2" fmla="*/ 1629 w 3500203"/>
              <a:gd name="connsiteY2" fmla="*/ 4451879 h 4997112"/>
              <a:gd name="connsiteX3" fmla="*/ 421913 w 3500203"/>
              <a:gd name="connsiteY3" fmla="*/ 4894881 h 4997112"/>
              <a:gd name="connsiteX4" fmla="*/ 762683 w 3500203"/>
              <a:gd name="connsiteY4" fmla="*/ 4997112 h 4997112"/>
              <a:gd name="connsiteX5" fmla="*/ 1126171 w 3500203"/>
              <a:gd name="connsiteY5" fmla="*/ 4872163 h 4997112"/>
              <a:gd name="connsiteX6" fmla="*/ 3500203 w 3500203"/>
              <a:gd name="connsiteY6" fmla="*/ 2498130 h 4997112"/>
              <a:gd name="connsiteX7" fmla="*/ 1108236 w 3500203"/>
              <a:gd name="connsiteY7" fmla="*/ 118187 h 4997112"/>
              <a:gd name="connsiteX8" fmla="*/ 744366 w 3500203"/>
              <a:gd name="connsiteY8" fmla="*/ 4526 h 4997112"/>
              <a:gd name="connsiteX9" fmla="*/ 388493 w 3500203"/>
              <a:gd name="connsiteY9" fmla="*/ 145346 h 4997112"/>
              <a:gd name="connsiteX10" fmla="*/ 0 w 3500203"/>
              <a:gd name="connsiteY10" fmla="*/ 531610 h 4997112"/>
              <a:gd name="connsiteX0" fmla="*/ 0 w 3500203"/>
              <a:gd name="connsiteY0" fmla="*/ 531610 h 4997112"/>
              <a:gd name="connsiteX1" fmla="*/ 1943621 w 3500203"/>
              <a:gd name="connsiteY1" fmla="*/ 2484990 h 4997112"/>
              <a:gd name="connsiteX2" fmla="*/ 1629 w 3500203"/>
              <a:gd name="connsiteY2" fmla="*/ 4451879 h 4997112"/>
              <a:gd name="connsiteX3" fmla="*/ 421913 w 3500203"/>
              <a:gd name="connsiteY3" fmla="*/ 4894881 h 4997112"/>
              <a:gd name="connsiteX4" fmla="*/ 762683 w 3500203"/>
              <a:gd name="connsiteY4" fmla="*/ 4997112 h 4997112"/>
              <a:gd name="connsiteX5" fmla="*/ 1126171 w 3500203"/>
              <a:gd name="connsiteY5" fmla="*/ 4872163 h 4997112"/>
              <a:gd name="connsiteX6" fmla="*/ 3500203 w 3500203"/>
              <a:gd name="connsiteY6" fmla="*/ 2498130 h 4997112"/>
              <a:gd name="connsiteX7" fmla="*/ 1108236 w 3500203"/>
              <a:gd name="connsiteY7" fmla="*/ 118187 h 4997112"/>
              <a:gd name="connsiteX8" fmla="*/ 744366 w 3500203"/>
              <a:gd name="connsiteY8" fmla="*/ 4526 h 4997112"/>
              <a:gd name="connsiteX9" fmla="*/ 388493 w 3500203"/>
              <a:gd name="connsiteY9" fmla="*/ 145346 h 4997112"/>
              <a:gd name="connsiteX10" fmla="*/ 0 w 3500203"/>
              <a:gd name="connsiteY10" fmla="*/ 531610 h 4997112"/>
              <a:gd name="connsiteX0" fmla="*/ 0 w 3500203"/>
              <a:gd name="connsiteY0" fmla="*/ 531610 h 4997112"/>
              <a:gd name="connsiteX1" fmla="*/ 1943621 w 3500203"/>
              <a:gd name="connsiteY1" fmla="*/ 2484990 h 4997112"/>
              <a:gd name="connsiteX2" fmla="*/ 1629 w 3500203"/>
              <a:gd name="connsiteY2" fmla="*/ 4451879 h 4997112"/>
              <a:gd name="connsiteX3" fmla="*/ 421913 w 3500203"/>
              <a:gd name="connsiteY3" fmla="*/ 4894881 h 4997112"/>
              <a:gd name="connsiteX4" fmla="*/ 762683 w 3500203"/>
              <a:gd name="connsiteY4" fmla="*/ 4997112 h 4997112"/>
              <a:gd name="connsiteX5" fmla="*/ 1126171 w 3500203"/>
              <a:gd name="connsiteY5" fmla="*/ 4872163 h 4997112"/>
              <a:gd name="connsiteX6" fmla="*/ 3500203 w 3500203"/>
              <a:gd name="connsiteY6" fmla="*/ 2498130 h 4997112"/>
              <a:gd name="connsiteX7" fmla="*/ 1108236 w 3500203"/>
              <a:gd name="connsiteY7" fmla="*/ 118187 h 4997112"/>
              <a:gd name="connsiteX8" fmla="*/ 744366 w 3500203"/>
              <a:gd name="connsiteY8" fmla="*/ 4526 h 4997112"/>
              <a:gd name="connsiteX9" fmla="*/ 388493 w 3500203"/>
              <a:gd name="connsiteY9" fmla="*/ 145346 h 4997112"/>
              <a:gd name="connsiteX10" fmla="*/ 0 w 3500203"/>
              <a:gd name="connsiteY10" fmla="*/ 531610 h 4997112"/>
              <a:gd name="connsiteX0" fmla="*/ 0 w 3500203"/>
              <a:gd name="connsiteY0" fmla="*/ 531610 h 4997112"/>
              <a:gd name="connsiteX1" fmla="*/ 1964742 w 3500203"/>
              <a:gd name="connsiteY1" fmla="*/ 2502390 h 4997112"/>
              <a:gd name="connsiteX2" fmla="*/ 1629 w 3500203"/>
              <a:gd name="connsiteY2" fmla="*/ 4451879 h 4997112"/>
              <a:gd name="connsiteX3" fmla="*/ 421913 w 3500203"/>
              <a:gd name="connsiteY3" fmla="*/ 4894881 h 4997112"/>
              <a:gd name="connsiteX4" fmla="*/ 762683 w 3500203"/>
              <a:gd name="connsiteY4" fmla="*/ 4997112 h 4997112"/>
              <a:gd name="connsiteX5" fmla="*/ 1126171 w 3500203"/>
              <a:gd name="connsiteY5" fmla="*/ 4872163 h 4997112"/>
              <a:gd name="connsiteX6" fmla="*/ 3500203 w 3500203"/>
              <a:gd name="connsiteY6" fmla="*/ 2498130 h 4997112"/>
              <a:gd name="connsiteX7" fmla="*/ 1108236 w 3500203"/>
              <a:gd name="connsiteY7" fmla="*/ 118187 h 4997112"/>
              <a:gd name="connsiteX8" fmla="*/ 744366 w 3500203"/>
              <a:gd name="connsiteY8" fmla="*/ 4526 h 4997112"/>
              <a:gd name="connsiteX9" fmla="*/ 388493 w 3500203"/>
              <a:gd name="connsiteY9" fmla="*/ 145346 h 4997112"/>
              <a:gd name="connsiteX10" fmla="*/ 0 w 3500203"/>
              <a:gd name="connsiteY10" fmla="*/ 531610 h 4997112"/>
              <a:gd name="connsiteX0" fmla="*/ 5110 w 3505313"/>
              <a:gd name="connsiteY0" fmla="*/ 531610 h 4997112"/>
              <a:gd name="connsiteX1" fmla="*/ 1969852 w 3505313"/>
              <a:gd name="connsiteY1" fmla="*/ 2502390 h 4997112"/>
              <a:gd name="connsiteX2" fmla="*/ 0 w 3505313"/>
              <a:gd name="connsiteY2" fmla="*/ 4481321 h 4997112"/>
              <a:gd name="connsiteX3" fmla="*/ 427023 w 3505313"/>
              <a:gd name="connsiteY3" fmla="*/ 4894881 h 4997112"/>
              <a:gd name="connsiteX4" fmla="*/ 767793 w 3505313"/>
              <a:gd name="connsiteY4" fmla="*/ 4997112 h 4997112"/>
              <a:gd name="connsiteX5" fmla="*/ 1131281 w 3505313"/>
              <a:gd name="connsiteY5" fmla="*/ 4872163 h 4997112"/>
              <a:gd name="connsiteX6" fmla="*/ 3505313 w 3505313"/>
              <a:gd name="connsiteY6" fmla="*/ 2498130 h 4997112"/>
              <a:gd name="connsiteX7" fmla="*/ 1113346 w 3505313"/>
              <a:gd name="connsiteY7" fmla="*/ 118187 h 4997112"/>
              <a:gd name="connsiteX8" fmla="*/ 749476 w 3505313"/>
              <a:gd name="connsiteY8" fmla="*/ 4526 h 4997112"/>
              <a:gd name="connsiteX9" fmla="*/ 393603 w 3505313"/>
              <a:gd name="connsiteY9" fmla="*/ 145346 h 4997112"/>
              <a:gd name="connsiteX10" fmla="*/ 5110 w 3505313"/>
              <a:gd name="connsiteY10" fmla="*/ 531610 h 4997112"/>
              <a:gd name="connsiteX0" fmla="*/ 5110 w 3505313"/>
              <a:gd name="connsiteY0" fmla="*/ 531610 h 5288660"/>
              <a:gd name="connsiteX1" fmla="*/ 1969852 w 3505313"/>
              <a:gd name="connsiteY1" fmla="*/ 2502390 h 5288660"/>
              <a:gd name="connsiteX2" fmla="*/ 0 w 3505313"/>
              <a:gd name="connsiteY2" fmla="*/ 4481321 h 5288660"/>
              <a:gd name="connsiteX3" fmla="*/ 427023 w 3505313"/>
              <a:gd name="connsiteY3" fmla="*/ 4894881 h 5288660"/>
              <a:gd name="connsiteX4" fmla="*/ 767793 w 3505313"/>
              <a:gd name="connsiteY4" fmla="*/ 4997112 h 5288660"/>
              <a:gd name="connsiteX5" fmla="*/ 1131281 w 3505313"/>
              <a:gd name="connsiteY5" fmla="*/ 4872163 h 5288660"/>
              <a:gd name="connsiteX6" fmla="*/ 3505313 w 3505313"/>
              <a:gd name="connsiteY6" fmla="*/ 2498130 h 5288660"/>
              <a:gd name="connsiteX7" fmla="*/ 1113346 w 3505313"/>
              <a:gd name="connsiteY7" fmla="*/ 118187 h 5288660"/>
              <a:gd name="connsiteX8" fmla="*/ 749476 w 3505313"/>
              <a:gd name="connsiteY8" fmla="*/ 4526 h 5288660"/>
              <a:gd name="connsiteX9" fmla="*/ 393603 w 3505313"/>
              <a:gd name="connsiteY9" fmla="*/ 145346 h 5288660"/>
              <a:gd name="connsiteX10" fmla="*/ 5110 w 3505313"/>
              <a:gd name="connsiteY10" fmla="*/ 531610 h 5288660"/>
              <a:gd name="connsiteX0" fmla="*/ 5110 w 3505313"/>
              <a:gd name="connsiteY0" fmla="*/ 531610 h 5000898"/>
              <a:gd name="connsiteX1" fmla="*/ 1969852 w 3505313"/>
              <a:gd name="connsiteY1" fmla="*/ 2502390 h 5000898"/>
              <a:gd name="connsiteX2" fmla="*/ 0 w 3505313"/>
              <a:gd name="connsiteY2" fmla="*/ 4481321 h 5000898"/>
              <a:gd name="connsiteX3" fmla="*/ 427023 w 3505313"/>
              <a:gd name="connsiteY3" fmla="*/ 4894881 h 5000898"/>
              <a:gd name="connsiteX4" fmla="*/ 767793 w 3505313"/>
              <a:gd name="connsiteY4" fmla="*/ 4997112 h 5000898"/>
              <a:gd name="connsiteX5" fmla="*/ 1131281 w 3505313"/>
              <a:gd name="connsiteY5" fmla="*/ 4872163 h 5000898"/>
              <a:gd name="connsiteX6" fmla="*/ 3505313 w 3505313"/>
              <a:gd name="connsiteY6" fmla="*/ 2498130 h 5000898"/>
              <a:gd name="connsiteX7" fmla="*/ 1113346 w 3505313"/>
              <a:gd name="connsiteY7" fmla="*/ 118187 h 5000898"/>
              <a:gd name="connsiteX8" fmla="*/ 749476 w 3505313"/>
              <a:gd name="connsiteY8" fmla="*/ 4526 h 5000898"/>
              <a:gd name="connsiteX9" fmla="*/ 393603 w 3505313"/>
              <a:gd name="connsiteY9" fmla="*/ 145346 h 5000898"/>
              <a:gd name="connsiteX10" fmla="*/ 5110 w 3505313"/>
              <a:gd name="connsiteY10" fmla="*/ 531610 h 5000898"/>
              <a:gd name="connsiteX0" fmla="*/ 5110 w 3505313"/>
              <a:gd name="connsiteY0" fmla="*/ 531610 h 5007261"/>
              <a:gd name="connsiteX1" fmla="*/ 1969852 w 3505313"/>
              <a:gd name="connsiteY1" fmla="*/ 2502390 h 5007261"/>
              <a:gd name="connsiteX2" fmla="*/ 0 w 3505313"/>
              <a:gd name="connsiteY2" fmla="*/ 4481321 h 5007261"/>
              <a:gd name="connsiteX3" fmla="*/ 427023 w 3505313"/>
              <a:gd name="connsiteY3" fmla="*/ 4894881 h 5007261"/>
              <a:gd name="connsiteX4" fmla="*/ 787503 w 3505313"/>
              <a:gd name="connsiteY4" fmla="*/ 5003475 h 5007261"/>
              <a:gd name="connsiteX5" fmla="*/ 1131281 w 3505313"/>
              <a:gd name="connsiteY5" fmla="*/ 4872163 h 5007261"/>
              <a:gd name="connsiteX6" fmla="*/ 3505313 w 3505313"/>
              <a:gd name="connsiteY6" fmla="*/ 2498130 h 5007261"/>
              <a:gd name="connsiteX7" fmla="*/ 1113346 w 3505313"/>
              <a:gd name="connsiteY7" fmla="*/ 118187 h 5007261"/>
              <a:gd name="connsiteX8" fmla="*/ 749476 w 3505313"/>
              <a:gd name="connsiteY8" fmla="*/ 4526 h 5007261"/>
              <a:gd name="connsiteX9" fmla="*/ 393603 w 3505313"/>
              <a:gd name="connsiteY9" fmla="*/ 145346 h 5007261"/>
              <a:gd name="connsiteX10" fmla="*/ 5110 w 3505313"/>
              <a:gd name="connsiteY10" fmla="*/ 531610 h 5007261"/>
              <a:gd name="connsiteX0" fmla="*/ 5110 w 3505313"/>
              <a:gd name="connsiteY0" fmla="*/ 531610 h 5007261"/>
              <a:gd name="connsiteX1" fmla="*/ 1969852 w 3505313"/>
              <a:gd name="connsiteY1" fmla="*/ 2502390 h 5007261"/>
              <a:gd name="connsiteX2" fmla="*/ 0 w 3505313"/>
              <a:gd name="connsiteY2" fmla="*/ 4481321 h 5007261"/>
              <a:gd name="connsiteX3" fmla="*/ 427023 w 3505313"/>
              <a:gd name="connsiteY3" fmla="*/ 4894881 h 5007261"/>
              <a:gd name="connsiteX4" fmla="*/ 787503 w 3505313"/>
              <a:gd name="connsiteY4" fmla="*/ 5003475 h 5007261"/>
              <a:gd name="connsiteX5" fmla="*/ 1131281 w 3505313"/>
              <a:gd name="connsiteY5" fmla="*/ 4872163 h 5007261"/>
              <a:gd name="connsiteX6" fmla="*/ 3505313 w 3505313"/>
              <a:gd name="connsiteY6" fmla="*/ 2498130 h 5007261"/>
              <a:gd name="connsiteX7" fmla="*/ 1113346 w 3505313"/>
              <a:gd name="connsiteY7" fmla="*/ 118187 h 5007261"/>
              <a:gd name="connsiteX8" fmla="*/ 749476 w 3505313"/>
              <a:gd name="connsiteY8" fmla="*/ 4526 h 5007261"/>
              <a:gd name="connsiteX9" fmla="*/ 393603 w 3505313"/>
              <a:gd name="connsiteY9" fmla="*/ 145346 h 5007261"/>
              <a:gd name="connsiteX10" fmla="*/ 5110 w 3505313"/>
              <a:gd name="connsiteY10" fmla="*/ 531610 h 5007261"/>
              <a:gd name="connsiteX0" fmla="*/ 5110 w 3505313"/>
              <a:gd name="connsiteY0" fmla="*/ 531610 h 5007261"/>
              <a:gd name="connsiteX1" fmla="*/ 1969852 w 3505313"/>
              <a:gd name="connsiteY1" fmla="*/ 2502390 h 5007261"/>
              <a:gd name="connsiteX2" fmla="*/ 0 w 3505313"/>
              <a:gd name="connsiteY2" fmla="*/ 4481321 h 5007261"/>
              <a:gd name="connsiteX3" fmla="*/ 427023 w 3505313"/>
              <a:gd name="connsiteY3" fmla="*/ 4894881 h 5007261"/>
              <a:gd name="connsiteX4" fmla="*/ 787503 w 3505313"/>
              <a:gd name="connsiteY4" fmla="*/ 5003475 h 5007261"/>
              <a:gd name="connsiteX5" fmla="*/ 1131281 w 3505313"/>
              <a:gd name="connsiteY5" fmla="*/ 4872163 h 5007261"/>
              <a:gd name="connsiteX6" fmla="*/ 3505313 w 3505313"/>
              <a:gd name="connsiteY6" fmla="*/ 2498130 h 5007261"/>
              <a:gd name="connsiteX7" fmla="*/ 1113346 w 3505313"/>
              <a:gd name="connsiteY7" fmla="*/ 118187 h 5007261"/>
              <a:gd name="connsiteX8" fmla="*/ 749476 w 3505313"/>
              <a:gd name="connsiteY8" fmla="*/ 4526 h 5007261"/>
              <a:gd name="connsiteX9" fmla="*/ 393603 w 3505313"/>
              <a:gd name="connsiteY9" fmla="*/ 145346 h 5007261"/>
              <a:gd name="connsiteX10" fmla="*/ 5110 w 3505313"/>
              <a:gd name="connsiteY10" fmla="*/ 531610 h 5007261"/>
              <a:gd name="connsiteX0" fmla="*/ 5110 w 3505313"/>
              <a:gd name="connsiteY0" fmla="*/ 529652 h 5005303"/>
              <a:gd name="connsiteX1" fmla="*/ 1969852 w 3505313"/>
              <a:gd name="connsiteY1" fmla="*/ 2500432 h 5005303"/>
              <a:gd name="connsiteX2" fmla="*/ 0 w 3505313"/>
              <a:gd name="connsiteY2" fmla="*/ 4479363 h 5005303"/>
              <a:gd name="connsiteX3" fmla="*/ 427023 w 3505313"/>
              <a:gd name="connsiteY3" fmla="*/ 4892923 h 5005303"/>
              <a:gd name="connsiteX4" fmla="*/ 787503 w 3505313"/>
              <a:gd name="connsiteY4" fmla="*/ 5001517 h 5005303"/>
              <a:gd name="connsiteX5" fmla="*/ 1131281 w 3505313"/>
              <a:gd name="connsiteY5" fmla="*/ 4870205 h 5005303"/>
              <a:gd name="connsiteX6" fmla="*/ 3505313 w 3505313"/>
              <a:gd name="connsiteY6" fmla="*/ 2496172 h 5005303"/>
              <a:gd name="connsiteX7" fmla="*/ 1160106 w 3505313"/>
              <a:gd name="connsiteY7" fmla="*/ 158794 h 5005303"/>
              <a:gd name="connsiteX8" fmla="*/ 749476 w 3505313"/>
              <a:gd name="connsiteY8" fmla="*/ 2568 h 5005303"/>
              <a:gd name="connsiteX9" fmla="*/ 393603 w 3505313"/>
              <a:gd name="connsiteY9" fmla="*/ 143388 h 5005303"/>
              <a:gd name="connsiteX10" fmla="*/ 5110 w 3505313"/>
              <a:gd name="connsiteY10" fmla="*/ 529652 h 5005303"/>
              <a:gd name="connsiteX0" fmla="*/ 5110 w 3505313"/>
              <a:gd name="connsiteY0" fmla="*/ 532666 h 5008317"/>
              <a:gd name="connsiteX1" fmla="*/ 1969852 w 3505313"/>
              <a:gd name="connsiteY1" fmla="*/ 2503446 h 5008317"/>
              <a:gd name="connsiteX2" fmla="*/ 0 w 3505313"/>
              <a:gd name="connsiteY2" fmla="*/ 4482377 h 5008317"/>
              <a:gd name="connsiteX3" fmla="*/ 427023 w 3505313"/>
              <a:gd name="connsiteY3" fmla="*/ 4895937 h 5008317"/>
              <a:gd name="connsiteX4" fmla="*/ 787503 w 3505313"/>
              <a:gd name="connsiteY4" fmla="*/ 5004531 h 5008317"/>
              <a:gd name="connsiteX5" fmla="*/ 1131281 w 3505313"/>
              <a:gd name="connsiteY5" fmla="*/ 4873219 h 5008317"/>
              <a:gd name="connsiteX6" fmla="*/ 3505313 w 3505313"/>
              <a:gd name="connsiteY6" fmla="*/ 2499186 h 5008317"/>
              <a:gd name="connsiteX7" fmla="*/ 1160106 w 3505313"/>
              <a:gd name="connsiteY7" fmla="*/ 161808 h 5008317"/>
              <a:gd name="connsiteX8" fmla="*/ 796836 w 3505313"/>
              <a:gd name="connsiteY8" fmla="*/ 2568 h 5008317"/>
              <a:gd name="connsiteX9" fmla="*/ 393603 w 3505313"/>
              <a:gd name="connsiteY9" fmla="*/ 146402 h 5008317"/>
              <a:gd name="connsiteX10" fmla="*/ 5110 w 3505313"/>
              <a:gd name="connsiteY10" fmla="*/ 532666 h 5008317"/>
              <a:gd name="connsiteX0" fmla="*/ 5110 w 3505313"/>
              <a:gd name="connsiteY0" fmla="*/ 532416 h 5008067"/>
              <a:gd name="connsiteX1" fmla="*/ 1969852 w 3505313"/>
              <a:gd name="connsiteY1" fmla="*/ 2503196 h 5008067"/>
              <a:gd name="connsiteX2" fmla="*/ 0 w 3505313"/>
              <a:gd name="connsiteY2" fmla="*/ 4482127 h 5008067"/>
              <a:gd name="connsiteX3" fmla="*/ 427023 w 3505313"/>
              <a:gd name="connsiteY3" fmla="*/ 4895687 h 5008067"/>
              <a:gd name="connsiteX4" fmla="*/ 787503 w 3505313"/>
              <a:gd name="connsiteY4" fmla="*/ 5004281 h 5008067"/>
              <a:gd name="connsiteX5" fmla="*/ 1131281 w 3505313"/>
              <a:gd name="connsiteY5" fmla="*/ 4872969 h 5008067"/>
              <a:gd name="connsiteX6" fmla="*/ 3505313 w 3505313"/>
              <a:gd name="connsiteY6" fmla="*/ 2498936 h 5008067"/>
              <a:gd name="connsiteX7" fmla="*/ 1160106 w 3505313"/>
              <a:gd name="connsiteY7" fmla="*/ 161558 h 5008067"/>
              <a:gd name="connsiteX8" fmla="*/ 796836 w 3505313"/>
              <a:gd name="connsiteY8" fmla="*/ 2318 h 5008067"/>
              <a:gd name="connsiteX9" fmla="*/ 393603 w 3505313"/>
              <a:gd name="connsiteY9" fmla="*/ 146152 h 5008067"/>
              <a:gd name="connsiteX10" fmla="*/ 5110 w 3505313"/>
              <a:gd name="connsiteY10" fmla="*/ 532416 h 5008067"/>
              <a:gd name="connsiteX0" fmla="*/ 5110 w 3505313"/>
              <a:gd name="connsiteY0" fmla="*/ 532666 h 5008317"/>
              <a:gd name="connsiteX1" fmla="*/ 1969852 w 3505313"/>
              <a:gd name="connsiteY1" fmla="*/ 2503446 h 5008317"/>
              <a:gd name="connsiteX2" fmla="*/ 0 w 3505313"/>
              <a:gd name="connsiteY2" fmla="*/ 4482377 h 5008317"/>
              <a:gd name="connsiteX3" fmla="*/ 427023 w 3505313"/>
              <a:gd name="connsiteY3" fmla="*/ 4895937 h 5008317"/>
              <a:gd name="connsiteX4" fmla="*/ 787503 w 3505313"/>
              <a:gd name="connsiteY4" fmla="*/ 5004531 h 5008317"/>
              <a:gd name="connsiteX5" fmla="*/ 1131281 w 3505313"/>
              <a:gd name="connsiteY5" fmla="*/ 4873219 h 5008317"/>
              <a:gd name="connsiteX6" fmla="*/ 3505313 w 3505313"/>
              <a:gd name="connsiteY6" fmla="*/ 2499186 h 5008317"/>
              <a:gd name="connsiteX7" fmla="*/ 1160106 w 3505313"/>
              <a:gd name="connsiteY7" fmla="*/ 161808 h 5008317"/>
              <a:gd name="connsiteX8" fmla="*/ 796836 w 3505313"/>
              <a:gd name="connsiteY8" fmla="*/ 2568 h 5008317"/>
              <a:gd name="connsiteX9" fmla="*/ 393603 w 3505313"/>
              <a:gd name="connsiteY9" fmla="*/ 146402 h 5008317"/>
              <a:gd name="connsiteX10" fmla="*/ 5110 w 3505313"/>
              <a:gd name="connsiteY10" fmla="*/ 532666 h 5008317"/>
              <a:gd name="connsiteX0" fmla="*/ 5110 w 3505313"/>
              <a:gd name="connsiteY0" fmla="*/ 532666 h 5008317"/>
              <a:gd name="connsiteX1" fmla="*/ 1969852 w 3505313"/>
              <a:gd name="connsiteY1" fmla="*/ 2503446 h 5008317"/>
              <a:gd name="connsiteX2" fmla="*/ 0 w 3505313"/>
              <a:gd name="connsiteY2" fmla="*/ 4482377 h 5008317"/>
              <a:gd name="connsiteX3" fmla="*/ 427023 w 3505313"/>
              <a:gd name="connsiteY3" fmla="*/ 4895937 h 5008317"/>
              <a:gd name="connsiteX4" fmla="*/ 787503 w 3505313"/>
              <a:gd name="connsiteY4" fmla="*/ 5004531 h 5008317"/>
              <a:gd name="connsiteX5" fmla="*/ 1131281 w 3505313"/>
              <a:gd name="connsiteY5" fmla="*/ 4873219 h 5008317"/>
              <a:gd name="connsiteX6" fmla="*/ 3505313 w 3505313"/>
              <a:gd name="connsiteY6" fmla="*/ 2499186 h 5008317"/>
              <a:gd name="connsiteX7" fmla="*/ 1160106 w 3505313"/>
              <a:gd name="connsiteY7" fmla="*/ 161808 h 5008317"/>
              <a:gd name="connsiteX8" fmla="*/ 796836 w 3505313"/>
              <a:gd name="connsiteY8" fmla="*/ 2568 h 5008317"/>
              <a:gd name="connsiteX9" fmla="*/ 393603 w 3505313"/>
              <a:gd name="connsiteY9" fmla="*/ 146402 h 5008317"/>
              <a:gd name="connsiteX10" fmla="*/ 5110 w 3505313"/>
              <a:gd name="connsiteY10" fmla="*/ 532666 h 5008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505313" h="5008317">
                <a:moveTo>
                  <a:pt x="5110" y="532666"/>
                </a:moveTo>
                <a:lnTo>
                  <a:pt x="1969852" y="2503446"/>
                </a:lnTo>
                <a:lnTo>
                  <a:pt x="0" y="4482377"/>
                </a:lnTo>
                <a:lnTo>
                  <a:pt x="427023" y="4895937"/>
                </a:lnTo>
                <a:cubicBezTo>
                  <a:pt x="510281" y="4969426"/>
                  <a:pt x="670127" y="5008317"/>
                  <a:pt x="787503" y="5004531"/>
                </a:cubicBezTo>
                <a:cubicBezTo>
                  <a:pt x="904879" y="5000745"/>
                  <a:pt x="1004011" y="4978861"/>
                  <a:pt x="1131281" y="4873219"/>
                </a:cubicBezTo>
                <a:lnTo>
                  <a:pt x="3505313" y="2499186"/>
                </a:lnTo>
                <a:lnTo>
                  <a:pt x="1160106" y="161808"/>
                </a:lnTo>
                <a:cubicBezTo>
                  <a:pt x="1068649" y="89635"/>
                  <a:pt x="968345" y="5136"/>
                  <a:pt x="796836" y="2568"/>
                </a:cubicBezTo>
                <a:cubicBezTo>
                  <a:pt x="625327" y="0"/>
                  <a:pt x="475789" y="68559"/>
                  <a:pt x="393603" y="146402"/>
                </a:cubicBezTo>
                <a:lnTo>
                  <a:pt x="5110" y="532666"/>
                </a:lnTo>
                <a:close/>
              </a:path>
            </a:pathLst>
          </a:custGeom>
          <a:solidFill>
            <a:schemeClr val="accent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 descr="BlackLogo.png">
            <a:extLst>
              <a:ext uri="{FF2B5EF4-FFF2-40B4-BE49-F238E27FC236}">
                <a16:creationId xmlns:a16="http://schemas.microsoft.com/office/drawing/2014/main" id="{A2B0B603-BF15-2B0E-86CA-114217CB8A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336947" y="261442"/>
            <a:ext cx="1326781" cy="334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5451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gn_Off_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3267181" y="3199260"/>
            <a:ext cx="5660812" cy="692497"/>
          </a:xfrm>
        </p:spPr>
        <p:txBody>
          <a:bodyPr wrap="square" anchor="b">
            <a:spAutoFit/>
          </a:bodyPr>
          <a:lstStyle>
            <a:lvl1pPr algn="ctr">
              <a:lnSpc>
                <a:spcPct val="90000"/>
              </a:lnSpc>
              <a:defRPr sz="5000" b="1" spc="-30" baseline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GB"/>
              <a:t>Make it happen</a:t>
            </a: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48DFB490-311A-151A-F6B0-BBC45E65BEBF}"/>
              </a:ext>
            </a:extLst>
          </p:cNvPr>
          <p:cNvSpPr/>
          <p:nvPr userDrawn="1"/>
        </p:nvSpPr>
        <p:spPr>
          <a:xfrm flipH="1">
            <a:off x="9290205" y="2478190"/>
            <a:ext cx="1668515" cy="2383935"/>
          </a:xfrm>
          <a:custGeom>
            <a:avLst/>
            <a:gdLst>
              <a:gd name="connsiteX0" fmla="*/ 0 w 3498574"/>
              <a:gd name="connsiteY0" fmla="*/ 533873 h 5009322"/>
              <a:gd name="connsiteX1" fmla="*/ 1965108 w 3498574"/>
              <a:gd name="connsiteY1" fmla="*/ 2498981 h 5009322"/>
              <a:gd name="connsiteX2" fmla="*/ 0 w 3498574"/>
              <a:gd name="connsiteY2" fmla="*/ 4464089 h 5009322"/>
              <a:gd name="connsiteX3" fmla="*/ 420284 w 3498574"/>
              <a:gd name="connsiteY3" fmla="*/ 4907091 h 5009322"/>
              <a:gd name="connsiteX4" fmla="*/ 761054 w 3498574"/>
              <a:gd name="connsiteY4" fmla="*/ 5009322 h 5009322"/>
              <a:gd name="connsiteX5" fmla="*/ 1124542 w 3498574"/>
              <a:gd name="connsiteY5" fmla="*/ 4884373 h 5009322"/>
              <a:gd name="connsiteX6" fmla="*/ 3498574 w 3498574"/>
              <a:gd name="connsiteY6" fmla="*/ 2510340 h 5009322"/>
              <a:gd name="connsiteX7" fmla="*/ 1067747 w 3498574"/>
              <a:gd name="connsiteY7" fmla="*/ 90872 h 5009322"/>
              <a:gd name="connsiteX8" fmla="*/ 726977 w 3498574"/>
              <a:gd name="connsiteY8" fmla="*/ 0 h 5009322"/>
              <a:gd name="connsiteX9" fmla="*/ 454361 w 3498574"/>
              <a:gd name="connsiteY9" fmla="*/ 102231 h 5009322"/>
              <a:gd name="connsiteX10" fmla="*/ 0 w 3498574"/>
              <a:gd name="connsiteY10" fmla="*/ 533873 h 5009322"/>
              <a:gd name="connsiteX0" fmla="*/ 0 w 3498574"/>
              <a:gd name="connsiteY0" fmla="*/ 533873 h 5009322"/>
              <a:gd name="connsiteX1" fmla="*/ 1953550 w 3498574"/>
              <a:gd name="connsiteY1" fmla="*/ 2482688 h 5009322"/>
              <a:gd name="connsiteX2" fmla="*/ 0 w 3498574"/>
              <a:gd name="connsiteY2" fmla="*/ 4464089 h 5009322"/>
              <a:gd name="connsiteX3" fmla="*/ 420284 w 3498574"/>
              <a:gd name="connsiteY3" fmla="*/ 4907091 h 5009322"/>
              <a:gd name="connsiteX4" fmla="*/ 761054 w 3498574"/>
              <a:gd name="connsiteY4" fmla="*/ 5009322 h 5009322"/>
              <a:gd name="connsiteX5" fmla="*/ 1124542 w 3498574"/>
              <a:gd name="connsiteY5" fmla="*/ 4884373 h 5009322"/>
              <a:gd name="connsiteX6" fmla="*/ 3498574 w 3498574"/>
              <a:gd name="connsiteY6" fmla="*/ 2510340 h 5009322"/>
              <a:gd name="connsiteX7" fmla="*/ 1067747 w 3498574"/>
              <a:gd name="connsiteY7" fmla="*/ 90872 h 5009322"/>
              <a:gd name="connsiteX8" fmla="*/ 726977 w 3498574"/>
              <a:gd name="connsiteY8" fmla="*/ 0 h 5009322"/>
              <a:gd name="connsiteX9" fmla="*/ 454361 w 3498574"/>
              <a:gd name="connsiteY9" fmla="*/ 102231 h 5009322"/>
              <a:gd name="connsiteX10" fmla="*/ 0 w 3498574"/>
              <a:gd name="connsiteY10" fmla="*/ 533873 h 5009322"/>
              <a:gd name="connsiteX0" fmla="*/ 0 w 3498574"/>
              <a:gd name="connsiteY0" fmla="*/ 533873 h 5009322"/>
              <a:gd name="connsiteX1" fmla="*/ 1941992 w 3498574"/>
              <a:gd name="connsiteY1" fmla="*/ 2497200 h 5009322"/>
              <a:gd name="connsiteX2" fmla="*/ 0 w 3498574"/>
              <a:gd name="connsiteY2" fmla="*/ 4464089 h 5009322"/>
              <a:gd name="connsiteX3" fmla="*/ 420284 w 3498574"/>
              <a:gd name="connsiteY3" fmla="*/ 4907091 h 5009322"/>
              <a:gd name="connsiteX4" fmla="*/ 761054 w 3498574"/>
              <a:gd name="connsiteY4" fmla="*/ 5009322 h 5009322"/>
              <a:gd name="connsiteX5" fmla="*/ 1124542 w 3498574"/>
              <a:gd name="connsiteY5" fmla="*/ 4884373 h 5009322"/>
              <a:gd name="connsiteX6" fmla="*/ 3498574 w 3498574"/>
              <a:gd name="connsiteY6" fmla="*/ 2510340 h 5009322"/>
              <a:gd name="connsiteX7" fmla="*/ 1067747 w 3498574"/>
              <a:gd name="connsiteY7" fmla="*/ 90872 h 5009322"/>
              <a:gd name="connsiteX8" fmla="*/ 726977 w 3498574"/>
              <a:gd name="connsiteY8" fmla="*/ 0 h 5009322"/>
              <a:gd name="connsiteX9" fmla="*/ 454361 w 3498574"/>
              <a:gd name="connsiteY9" fmla="*/ 102231 h 5009322"/>
              <a:gd name="connsiteX10" fmla="*/ 0 w 3498574"/>
              <a:gd name="connsiteY10" fmla="*/ 533873 h 5009322"/>
              <a:gd name="connsiteX0" fmla="*/ 0 w 3509263"/>
              <a:gd name="connsiteY0" fmla="*/ 538314 h 5009322"/>
              <a:gd name="connsiteX1" fmla="*/ 1952681 w 3509263"/>
              <a:gd name="connsiteY1" fmla="*/ 2497200 h 5009322"/>
              <a:gd name="connsiteX2" fmla="*/ 10689 w 3509263"/>
              <a:gd name="connsiteY2" fmla="*/ 4464089 h 5009322"/>
              <a:gd name="connsiteX3" fmla="*/ 430973 w 3509263"/>
              <a:gd name="connsiteY3" fmla="*/ 4907091 h 5009322"/>
              <a:gd name="connsiteX4" fmla="*/ 771743 w 3509263"/>
              <a:gd name="connsiteY4" fmla="*/ 5009322 h 5009322"/>
              <a:gd name="connsiteX5" fmla="*/ 1135231 w 3509263"/>
              <a:gd name="connsiteY5" fmla="*/ 4884373 h 5009322"/>
              <a:gd name="connsiteX6" fmla="*/ 3509263 w 3509263"/>
              <a:gd name="connsiteY6" fmla="*/ 2510340 h 5009322"/>
              <a:gd name="connsiteX7" fmla="*/ 1078436 w 3509263"/>
              <a:gd name="connsiteY7" fmla="*/ 90872 h 5009322"/>
              <a:gd name="connsiteX8" fmla="*/ 737666 w 3509263"/>
              <a:gd name="connsiteY8" fmla="*/ 0 h 5009322"/>
              <a:gd name="connsiteX9" fmla="*/ 465050 w 3509263"/>
              <a:gd name="connsiteY9" fmla="*/ 102231 h 5009322"/>
              <a:gd name="connsiteX10" fmla="*/ 0 w 3509263"/>
              <a:gd name="connsiteY10" fmla="*/ 538314 h 5009322"/>
              <a:gd name="connsiteX0" fmla="*/ 0 w 3509263"/>
              <a:gd name="connsiteY0" fmla="*/ 538314 h 5009322"/>
              <a:gd name="connsiteX1" fmla="*/ 1952681 w 3509263"/>
              <a:gd name="connsiteY1" fmla="*/ 2497200 h 5009322"/>
              <a:gd name="connsiteX2" fmla="*/ 10689 w 3509263"/>
              <a:gd name="connsiteY2" fmla="*/ 4464089 h 5009322"/>
              <a:gd name="connsiteX3" fmla="*/ 430973 w 3509263"/>
              <a:gd name="connsiteY3" fmla="*/ 4907091 h 5009322"/>
              <a:gd name="connsiteX4" fmla="*/ 771743 w 3509263"/>
              <a:gd name="connsiteY4" fmla="*/ 5009322 h 5009322"/>
              <a:gd name="connsiteX5" fmla="*/ 1135231 w 3509263"/>
              <a:gd name="connsiteY5" fmla="*/ 4884373 h 5009322"/>
              <a:gd name="connsiteX6" fmla="*/ 3509263 w 3509263"/>
              <a:gd name="connsiteY6" fmla="*/ 2510340 h 5009322"/>
              <a:gd name="connsiteX7" fmla="*/ 1078436 w 3509263"/>
              <a:gd name="connsiteY7" fmla="*/ 90872 h 5009322"/>
              <a:gd name="connsiteX8" fmla="*/ 737666 w 3509263"/>
              <a:gd name="connsiteY8" fmla="*/ 0 h 5009322"/>
              <a:gd name="connsiteX9" fmla="*/ 397553 w 3509263"/>
              <a:gd name="connsiteY9" fmla="*/ 157556 h 5009322"/>
              <a:gd name="connsiteX10" fmla="*/ 0 w 3509263"/>
              <a:gd name="connsiteY10" fmla="*/ 538314 h 5009322"/>
              <a:gd name="connsiteX0" fmla="*/ 0 w 3509263"/>
              <a:gd name="connsiteY0" fmla="*/ 865832 h 5336840"/>
              <a:gd name="connsiteX1" fmla="*/ 1952681 w 3509263"/>
              <a:gd name="connsiteY1" fmla="*/ 2824718 h 5336840"/>
              <a:gd name="connsiteX2" fmla="*/ 10689 w 3509263"/>
              <a:gd name="connsiteY2" fmla="*/ 4791607 h 5336840"/>
              <a:gd name="connsiteX3" fmla="*/ 430973 w 3509263"/>
              <a:gd name="connsiteY3" fmla="*/ 5234609 h 5336840"/>
              <a:gd name="connsiteX4" fmla="*/ 771743 w 3509263"/>
              <a:gd name="connsiteY4" fmla="*/ 5336840 h 5336840"/>
              <a:gd name="connsiteX5" fmla="*/ 1135231 w 3509263"/>
              <a:gd name="connsiteY5" fmla="*/ 5211891 h 5336840"/>
              <a:gd name="connsiteX6" fmla="*/ 3509263 w 3509263"/>
              <a:gd name="connsiteY6" fmla="*/ 2837858 h 5336840"/>
              <a:gd name="connsiteX7" fmla="*/ 1078436 w 3509263"/>
              <a:gd name="connsiteY7" fmla="*/ 418390 h 5336840"/>
              <a:gd name="connsiteX8" fmla="*/ 737666 w 3509263"/>
              <a:gd name="connsiteY8" fmla="*/ 327518 h 5336840"/>
              <a:gd name="connsiteX9" fmla="*/ 397553 w 3509263"/>
              <a:gd name="connsiteY9" fmla="*/ 485074 h 5336840"/>
              <a:gd name="connsiteX10" fmla="*/ 0 w 3509263"/>
              <a:gd name="connsiteY10" fmla="*/ 865832 h 5336840"/>
              <a:gd name="connsiteX0" fmla="*/ 0 w 3509263"/>
              <a:gd name="connsiteY0" fmla="*/ 549428 h 5020436"/>
              <a:gd name="connsiteX1" fmla="*/ 1952681 w 3509263"/>
              <a:gd name="connsiteY1" fmla="*/ 2508314 h 5020436"/>
              <a:gd name="connsiteX2" fmla="*/ 10689 w 3509263"/>
              <a:gd name="connsiteY2" fmla="*/ 4475203 h 5020436"/>
              <a:gd name="connsiteX3" fmla="*/ 430973 w 3509263"/>
              <a:gd name="connsiteY3" fmla="*/ 4918205 h 5020436"/>
              <a:gd name="connsiteX4" fmla="*/ 771743 w 3509263"/>
              <a:gd name="connsiteY4" fmla="*/ 5020436 h 5020436"/>
              <a:gd name="connsiteX5" fmla="*/ 1135231 w 3509263"/>
              <a:gd name="connsiteY5" fmla="*/ 4895487 h 5020436"/>
              <a:gd name="connsiteX6" fmla="*/ 3509263 w 3509263"/>
              <a:gd name="connsiteY6" fmla="*/ 2521454 h 5020436"/>
              <a:gd name="connsiteX7" fmla="*/ 1078436 w 3509263"/>
              <a:gd name="connsiteY7" fmla="*/ 101986 h 5020436"/>
              <a:gd name="connsiteX8" fmla="*/ 737666 w 3509263"/>
              <a:gd name="connsiteY8" fmla="*/ 11114 h 5020436"/>
              <a:gd name="connsiteX9" fmla="*/ 397553 w 3509263"/>
              <a:gd name="connsiteY9" fmla="*/ 168670 h 5020436"/>
              <a:gd name="connsiteX10" fmla="*/ 0 w 3509263"/>
              <a:gd name="connsiteY10" fmla="*/ 549428 h 5020436"/>
              <a:gd name="connsiteX0" fmla="*/ 0 w 3509263"/>
              <a:gd name="connsiteY0" fmla="*/ 549428 h 5020436"/>
              <a:gd name="connsiteX1" fmla="*/ 1952681 w 3509263"/>
              <a:gd name="connsiteY1" fmla="*/ 2508314 h 5020436"/>
              <a:gd name="connsiteX2" fmla="*/ 10689 w 3509263"/>
              <a:gd name="connsiteY2" fmla="*/ 4475203 h 5020436"/>
              <a:gd name="connsiteX3" fmla="*/ 430973 w 3509263"/>
              <a:gd name="connsiteY3" fmla="*/ 4918205 h 5020436"/>
              <a:gd name="connsiteX4" fmla="*/ 771743 w 3509263"/>
              <a:gd name="connsiteY4" fmla="*/ 5020436 h 5020436"/>
              <a:gd name="connsiteX5" fmla="*/ 1135231 w 3509263"/>
              <a:gd name="connsiteY5" fmla="*/ 4895487 h 5020436"/>
              <a:gd name="connsiteX6" fmla="*/ 3509263 w 3509263"/>
              <a:gd name="connsiteY6" fmla="*/ 2521454 h 5020436"/>
              <a:gd name="connsiteX7" fmla="*/ 1078436 w 3509263"/>
              <a:gd name="connsiteY7" fmla="*/ 101986 h 5020436"/>
              <a:gd name="connsiteX8" fmla="*/ 737666 w 3509263"/>
              <a:gd name="connsiteY8" fmla="*/ 11114 h 5020436"/>
              <a:gd name="connsiteX9" fmla="*/ 397553 w 3509263"/>
              <a:gd name="connsiteY9" fmla="*/ 168670 h 5020436"/>
              <a:gd name="connsiteX10" fmla="*/ 0 w 3509263"/>
              <a:gd name="connsiteY10" fmla="*/ 549428 h 5020436"/>
              <a:gd name="connsiteX0" fmla="*/ 0 w 3509263"/>
              <a:gd name="connsiteY0" fmla="*/ 542840 h 5013848"/>
              <a:gd name="connsiteX1" fmla="*/ 1952681 w 3509263"/>
              <a:gd name="connsiteY1" fmla="*/ 2501726 h 5013848"/>
              <a:gd name="connsiteX2" fmla="*/ 10689 w 3509263"/>
              <a:gd name="connsiteY2" fmla="*/ 4468615 h 5013848"/>
              <a:gd name="connsiteX3" fmla="*/ 430973 w 3509263"/>
              <a:gd name="connsiteY3" fmla="*/ 4911617 h 5013848"/>
              <a:gd name="connsiteX4" fmla="*/ 771743 w 3509263"/>
              <a:gd name="connsiteY4" fmla="*/ 5013848 h 5013848"/>
              <a:gd name="connsiteX5" fmla="*/ 1135231 w 3509263"/>
              <a:gd name="connsiteY5" fmla="*/ 4888899 h 5013848"/>
              <a:gd name="connsiteX6" fmla="*/ 3509263 w 3509263"/>
              <a:gd name="connsiteY6" fmla="*/ 2514866 h 5013848"/>
              <a:gd name="connsiteX7" fmla="*/ 1117296 w 3509263"/>
              <a:gd name="connsiteY7" fmla="*/ 134923 h 5013848"/>
              <a:gd name="connsiteX8" fmla="*/ 737666 w 3509263"/>
              <a:gd name="connsiteY8" fmla="*/ 4526 h 5013848"/>
              <a:gd name="connsiteX9" fmla="*/ 397553 w 3509263"/>
              <a:gd name="connsiteY9" fmla="*/ 162082 h 5013848"/>
              <a:gd name="connsiteX10" fmla="*/ 0 w 3509263"/>
              <a:gd name="connsiteY10" fmla="*/ 542840 h 5013848"/>
              <a:gd name="connsiteX0" fmla="*/ 0 w 3509263"/>
              <a:gd name="connsiteY0" fmla="*/ 526104 h 4997112"/>
              <a:gd name="connsiteX1" fmla="*/ 1952681 w 3509263"/>
              <a:gd name="connsiteY1" fmla="*/ 2484990 h 4997112"/>
              <a:gd name="connsiteX2" fmla="*/ 10689 w 3509263"/>
              <a:gd name="connsiteY2" fmla="*/ 4451879 h 4997112"/>
              <a:gd name="connsiteX3" fmla="*/ 430973 w 3509263"/>
              <a:gd name="connsiteY3" fmla="*/ 4894881 h 4997112"/>
              <a:gd name="connsiteX4" fmla="*/ 771743 w 3509263"/>
              <a:gd name="connsiteY4" fmla="*/ 4997112 h 4997112"/>
              <a:gd name="connsiteX5" fmla="*/ 1135231 w 3509263"/>
              <a:gd name="connsiteY5" fmla="*/ 4872163 h 4997112"/>
              <a:gd name="connsiteX6" fmla="*/ 3509263 w 3509263"/>
              <a:gd name="connsiteY6" fmla="*/ 2498130 h 4997112"/>
              <a:gd name="connsiteX7" fmla="*/ 1117296 w 3509263"/>
              <a:gd name="connsiteY7" fmla="*/ 118187 h 4997112"/>
              <a:gd name="connsiteX8" fmla="*/ 753426 w 3509263"/>
              <a:gd name="connsiteY8" fmla="*/ 4526 h 4997112"/>
              <a:gd name="connsiteX9" fmla="*/ 397553 w 3509263"/>
              <a:gd name="connsiteY9" fmla="*/ 145346 h 4997112"/>
              <a:gd name="connsiteX10" fmla="*/ 0 w 3509263"/>
              <a:gd name="connsiteY10" fmla="*/ 526104 h 4997112"/>
              <a:gd name="connsiteX0" fmla="*/ 0 w 3500203"/>
              <a:gd name="connsiteY0" fmla="*/ 531610 h 4997112"/>
              <a:gd name="connsiteX1" fmla="*/ 1943621 w 3500203"/>
              <a:gd name="connsiteY1" fmla="*/ 2484990 h 4997112"/>
              <a:gd name="connsiteX2" fmla="*/ 1629 w 3500203"/>
              <a:gd name="connsiteY2" fmla="*/ 4451879 h 4997112"/>
              <a:gd name="connsiteX3" fmla="*/ 421913 w 3500203"/>
              <a:gd name="connsiteY3" fmla="*/ 4894881 h 4997112"/>
              <a:gd name="connsiteX4" fmla="*/ 762683 w 3500203"/>
              <a:gd name="connsiteY4" fmla="*/ 4997112 h 4997112"/>
              <a:gd name="connsiteX5" fmla="*/ 1126171 w 3500203"/>
              <a:gd name="connsiteY5" fmla="*/ 4872163 h 4997112"/>
              <a:gd name="connsiteX6" fmla="*/ 3500203 w 3500203"/>
              <a:gd name="connsiteY6" fmla="*/ 2498130 h 4997112"/>
              <a:gd name="connsiteX7" fmla="*/ 1108236 w 3500203"/>
              <a:gd name="connsiteY7" fmla="*/ 118187 h 4997112"/>
              <a:gd name="connsiteX8" fmla="*/ 744366 w 3500203"/>
              <a:gd name="connsiteY8" fmla="*/ 4526 h 4997112"/>
              <a:gd name="connsiteX9" fmla="*/ 388493 w 3500203"/>
              <a:gd name="connsiteY9" fmla="*/ 145346 h 4997112"/>
              <a:gd name="connsiteX10" fmla="*/ 0 w 3500203"/>
              <a:gd name="connsiteY10" fmla="*/ 531610 h 4997112"/>
              <a:gd name="connsiteX0" fmla="*/ 0 w 3500203"/>
              <a:gd name="connsiteY0" fmla="*/ 531610 h 4997112"/>
              <a:gd name="connsiteX1" fmla="*/ 1943621 w 3500203"/>
              <a:gd name="connsiteY1" fmla="*/ 2484990 h 4997112"/>
              <a:gd name="connsiteX2" fmla="*/ 1629 w 3500203"/>
              <a:gd name="connsiteY2" fmla="*/ 4451879 h 4997112"/>
              <a:gd name="connsiteX3" fmla="*/ 421913 w 3500203"/>
              <a:gd name="connsiteY3" fmla="*/ 4894881 h 4997112"/>
              <a:gd name="connsiteX4" fmla="*/ 762683 w 3500203"/>
              <a:gd name="connsiteY4" fmla="*/ 4997112 h 4997112"/>
              <a:gd name="connsiteX5" fmla="*/ 1126171 w 3500203"/>
              <a:gd name="connsiteY5" fmla="*/ 4872163 h 4997112"/>
              <a:gd name="connsiteX6" fmla="*/ 3500203 w 3500203"/>
              <a:gd name="connsiteY6" fmla="*/ 2498130 h 4997112"/>
              <a:gd name="connsiteX7" fmla="*/ 1108236 w 3500203"/>
              <a:gd name="connsiteY7" fmla="*/ 118187 h 4997112"/>
              <a:gd name="connsiteX8" fmla="*/ 744366 w 3500203"/>
              <a:gd name="connsiteY8" fmla="*/ 4526 h 4997112"/>
              <a:gd name="connsiteX9" fmla="*/ 388493 w 3500203"/>
              <a:gd name="connsiteY9" fmla="*/ 145346 h 4997112"/>
              <a:gd name="connsiteX10" fmla="*/ 0 w 3500203"/>
              <a:gd name="connsiteY10" fmla="*/ 531610 h 4997112"/>
              <a:gd name="connsiteX0" fmla="*/ 0 w 3500203"/>
              <a:gd name="connsiteY0" fmla="*/ 531610 h 4997112"/>
              <a:gd name="connsiteX1" fmla="*/ 1943621 w 3500203"/>
              <a:gd name="connsiteY1" fmla="*/ 2484990 h 4997112"/>
              <a:gd name="connsiteX2" fmla="*/ 1629 w 3500203"/>
              <a:gd name="connsiteY2" fmla="*/ 4451879 h 4997112"/>
              <a:gd name="connsiteX3" fmla="*/ 421913 w 3500203"/>
              <a:gd name="connsiteY3" fmla="*/ 4894881 h 4997112"/>
              <a:gd name="connsiteX4" fmla="*/ 762683 w 3500203"/>
              <a:gd name="connsiteY4" fmla="*/ 4997112 h 4997112"/>
              <a:gd name="connsiteX5" fmla="*/ 1126171 w 3500203"/>
              <a:gd name="connsiteY5" fmla="*/ 4872163 h 4997112"/>
              <a:gd name="connsiteX6" fmla="*/ 3500203 w 3500203"/>
              <a:gd name="connsiteY6" fmla="*/ 2498130 h 4997112"/>
              <a:gd name="connsiteX7" fmla="*/ 1108236 w 3500203"/>
              <a:gd name="connsiteY7" fmla="*/ 118187 h 4997112"/>
              <a:gd name="connsiteX8" fmla="*/ 744366 w 3500203"/>
              <a:gd name="connsiteY8" fmla="*/ 4526 h 4997112"/>
              <a:gd name="connsiteX9" fmla="*/ 388493 w 3500203"/>
              <a:gd name="connsiteY9" fmla="*/ 145346 h 4997112"/>
              <a:gd name="connsiteX10" fmla="*/ 0 w 3500203"/>
              <a:gd name="connsiteY10" fmla="*/ 531610 h 4997112"/>
              <a:gd name="connsiteX0" fmla="*/ 0 w 3500203"/>
              <a:gd name="connsiteY0" fmla="*/ 531610 h 4997112"/>
              <a:gd name="connsiteX1" fmla="*/ 1943621 w 3500203"/>
              <a:gd name="connsiteY1" fmla="*/ 2484990 h 4997112"/>
              <a:gd name="connsiteX2" fmla="*/ 1629 w 3500203"/>
              <a:gd name="connsiteY2" fmla="*/ 4451879 h 4997112"/>
              <a:gd name="connsiteX3" fmla="*/ 421913 w 3500203"/>
              <a:gd name="connsiteY3" fmla="*/ 4894881 h 4997112"/>
              <a:gd name="connsiteX4" fmla="*/ 762683 w 3500203"/>
              <a:gd name="connsiteY4" fmla="*/ 4997112 h 4997112"/>
              <a:gd name="connsiteX5" fmla="*/ 1126171 w 3500203"/>
              <a:gd name="connsiteY5" fmla="*/ 4872163 h 4997112"/>
              <a:gd name="connsiteX6" fmla="*/ 3500203 w 3500203"/>
              <a:gd name="connsiteY6" fmla="*/ 2498130 h 4997112"/>
              <a:gd name="connsiteX7" fmla="*/ 1108236 w 3500203"/>
              <a:gd name="connsiteY7" fmla="*/ 118187 h 4997112"/>
              <a:gd name="connsiteX8" fmla="*/ 744366 w 3500203"/>
              <a:gd name="connsiteY8" fmla="*/ 4526 h 4997112"/>
              <a:gd name="connsiteX9" fmla="*/ 388493 w 3500203"/>
              <a:gd name="connsiteY9" fmla="*/ 145346 h 4997112"/>
              <a:gd name="connsiteX10" fmla="*/ 0 w 3500203"/>
              <a:gd name="connsiteY10" fmla="*/ 531610 h 4997112"/>
              <a:gd name="connsiteX0" fmla="*/ 0 w 3500203"/>
              <a:gd name="connsiteY0" fmla="*/ 531610 h 4997112"/>
              <a:gd name="connsiteX1" fmla="*/ 1943621 w 3500203"/>
              <a:gd name="connsiteY1" fmla="*/ 2484990 h 4997112"/>
              <a:gd name="connsiteX2" fmla="*/ 1629 w 3500203"/>
              <a:gd name="connsiteY2" fmla="*/ 4451879 h 4997112"/>
              <a:gd name="connsiteX3" fmla="*/ 421913 w 3500203"/>
              <a:gd name="connsiteY3" fmla="*/ 4894881 h 4997112"/>
              <a:gd name="connsiteX4" fmla="*/ 762683 w 3500203"/>
              <a:gd name="connsiteY4" fmla="*/ 4997112 h 4997112"/>
              <a:gd name="connsiteX5" fmla="*/ 1126171 w 3500203"/>
              <a:gd name="connsiteY5" fmla="*/ 4872163 h 4997112"/>
              <a:gd name="connsiteX6" fmla="*/ 3500203 w 3500203"/>
              <a:gd name="connsiteY6" fmla="*/ 2498130 h 4997112"/>
              <a:gd name="connsiteX7" fmla="*/ 1108236 w 3500203"/>
              <a:gd name="connsiteY7" fmla="*/ 118187 h 4997112"/>
              <a:gd name="connsiteX8" fmla="*/ 744366 w 3500203"/>
              <a:gd name="connsiteY8" fmla="*/ 4526 h 4997112"/>
              <a:gd name="connsiteX9" fmla="*/ 388493 w 3500203"/>
              <a:gd name="connsiteY9" fmla="*/ 145346 h 4997112"/>
              <a:gd name="connsiteX10" fmla="*/ 0 w 3500203"/>
              <a:gd name="connsiteY10" fmla="*/ 531610 h 4997112"/>
              <a:gd name="connsiteX0" fmla="*/ 0 w 3500203"/>
              <a:gd name="connsiteY0" fmla="*/ 531610 h 4997112"/>
              <a:gd name="connsiteX1" fmla="*/ 1964742 w 3500203"/>
              <a:gd name="connsiteY1" fmla="*/ 2502390 h 4997112"/>
              <a:gd name="connsiteX2" fmla="*/ 1629 w 3500203"/>
              <a:gd name="connsiteY2" fmla="*/ 4451879 h 4997112"/>
              <a:gd name="connsiteX3" fmla="*/ 421913 w 3500203"/>
              <a:gd name="connsiteY3" fmla="*/ 4894881 h 4997112"/>
              <a:gd name="connsiteX4" fmla="*/ 762683 w 3500203"/>
              <a:gd name="connsiteY4" fmla="*/ 4997112 h 4997112"/>
              <a:gd name="connsiteX5" fmla="*/ 1126171 w 3500203"/>
              <a:gd name="connsiteY5" fmla="*/ 4872163 h 4997112"/>
              <a:gd name="connsiteX6" fmla="*/ 3500203 w 3500203"/>
              <a:gd name="connsiteY6" fmla="*/ 2498130 h 4997112"/>
              <a:gd name="connsiteX7" fmla="*/ 1108236 w 3500203"/>
              <a:gd name="connsiteY7" fmla="*/ 118187 h 4997112"/>
              <a:gd name="connsiteX8" fmla="*/ 744366 w 3500203"/>
              <a:gd name="connsiteY8" fmla="*/ 4526 h 4997112"/>
              <a:gd name="connsiteX9" fmla="*/ 388493 w 3500203"/>
              <a:gd name="connsiteY9" fmla="*/ 145346 h 4997112"/>
              <a:gd name="connsiteX10" fmla="*/ 0 w 3500203"/>
              <a:gd name="connsiteY10" fmla="*/ 531610 h 4997112"/>
              <a:gd name="connsiteX0" fmla="*/ 5110 w 3505313"/>
              <a:gd name="connsiteY0" fmla="*/ 531610 h 4997112"/>
              <a:gd name="connsiteX1" fmla="*/ 1969852 w 3505313"/>
              <a:gd name="connsiteY1" fmla="*/ 2502390 h 4997112"/>
              <a:gd name="connsiteX2" fmla="*/ 0 w 3505313"/>
              <a:gd name="connsiteY2" fmla="*/ 4481321 h 4997112"/>
              <a:gd name="connsiteX3" fmla="*/ 427023 w 3505313"/>
              <a:gd name="connsiteY3" fmla="*/ 4894881 h 4997112"/>
              <a:gd name="connsiteX4" fmla="*/ 767793 w 3505313"/>
              <a:gd name="connsiteY4" fmla="*/ 4997112 h 4997112"/>
              <a:gd name="connsiteX5" fmla="*/ 1131281 w 3505313"/>
              <a:gd name="connsiteY5" fmla="*/ 4872163 h 4997112"/>
              <a:gd name="connsiteX6" fmla="*/ 3505313 w 3505313"/>
              <a:gd name="connsiteY6" fmla="*/ 2498130 h 4997112"/>
              <a:gd name="connsiteX7" fmla="*/ 1113346 w 3505313"/>
              <a:gd name="connsiteY7" fmla="*/ 118187 h 4997112"/>
              <a:gd name="connsiteX8" fmla="*/ 749476 w 3505313"/>
              <a:gd name="connsiteY8" fmla="*/ 4526 h 4997112"/>
              <a:gd name="connsiteX9" fmla="*/ 393603 w 3505313"/>
              <a:gd name="connsiteY9" fmla="*/ 145346 h 4997112"/>
              <a:gd name="connsiteX10" fmla="*/ 5110 w 3505313"/>
              <a:gd name="connsiteY10" fmla="*/ 531610 h 4997112"/>
              <a:gd name="connsiteX0" fmla="*/ 5110 w 3505313"/>
              <a:gd name="connsiteY0" fmla="*/ 531610 h 5288660"/>
              <a:gd name="connsiteX1" fmla="*/ 1969852 w 3505313"/>
              <a:gd name="connsiteY1" fmla="*/ 2502390 h 5288660"/>
              <a:gd name="connsiteX2" fmla="*/ 0 w 3505313"/>
              <a:gd name="connsiteY2" fmla="*/ 4481321 h 5288660"/>
              <a:gd name="connsiteX3" fmla="*/ 427023 w 3505313"/>
              <a:gd name="connsiteY3" fmla="*/ 4894881 h 5288660"/>
              <a:gd name="connsiteX4" fmla="*/ 767793 w 3505313"/>
              <a:gd name="connsiteY4" fmla="*/ 4997112 h 5288660"/>
              <a:gd name="connsiteX5" fmla="*/ 1131281 w 3505313"/>
              <a:gd name="connsiteY5" fmla="*/ 4872163 h 5288660"/>
              <a:gd name="connsiteX6" fmla="*/ 3505313 w 3505313"/>
              <a:gd name="connsiteY6" fmla="*/ 2498130 h 5288660"/>
              <a:gd name="connsiteX7" fmla="*/ 1113346 w 3505313"/>
              <a:gd name="connsiteY7" fmla="*/ 118187 h 5288660"/>
              <a:gd name="connsiteX8" fmla="*/ 749476 w 3505313"/>
              <a:gd name="connsiteY8" fmla="*/ 4526 h 5288660"/>
              <a:gd name="connsiteX9" fmla="*/ 393603 w 3505313"/>
              <a:gd name="connsiteY9" fmla="*/ 145346 h 5288660"/>
              <a:gd name="connsiteX10" fmla="*/ 5110 w 3505313"/>
              <a:gd name="connsiteY10" fmla="*/ 531610 h 5288660"/>
              <a:gd name="connsiteX0" fmla="*/ 5110 w 3505313"/>
              <a:gd name="connsiteY0" fmla="*/ 531610 h 5000898"/>
              <a:gd name="connsiteX1" fmla="*/ 1969852 w 3505313"/>
              <a:gd name="connsiteY1" fmla="*/ 2502390 h 5000898"/>
              <a:gd name="connsiteX2" fmla="*/ 0 w 3505313"/>
              <a:gd name="connsiteY2" fmla="*/ 4481321 h 5000898"/>
              <a:gd name="connsiteX3" fmla="*/ 427023 w 3505313"/>
              <a:gd name="connsiteY3" fmla="*/ 4894881 h 5000898"/>
              <a:gd name="connsiteX4" fmla="*/ 767793 w 3505313"/>
              <a:gd name="connsiteY4" fmla="*/ 4997112 h 5000898"/>
              <a:gd name="connsiteX5" fmla="*/ 1131281 w 3505313"/>
              <a:gd name="connsiteY5" fmla="*/ 4872163 h 5000898"/>
              <a:gd name="connsiteX6" fmla="*/ 3505313 w 3505313"/>
              <a:gd name="connsiteY6" fmla="*/ 2498130 h 5000898"/>
              <a:gd name="connsiteX7" fmla="*/ 1113346 w 3505313"/>
              <a:gd name="connsiteY7" fmla="*/ 118187 h 5000898"/>
              <a:gd name="connsiteX8" fmla="*/ 749476 w 3505313"/>
              <a:gd name="connsiteY8" fmla="*/ 4526 h 5000898"/>
              <a:gd name="connsiteX9" fmla="*/ 393603 w 3505313"/>
              <a:gd name="connsiteY9" fmla="*/ 145346 h 5000898"/>
              <a:gd name="connsiteX10" fmla="*/ 5110 w 3505313"/>
              <a:gd name="connsiteY10" fmla="*/ 531610 h 5000898"/>
              <a:gd name="connsiteX0" fmla="*/ 5110 w 3505313"/>
              <a:gd name="connsiteY0" fmla="*/ 531610 h 5007261"/>
              <a:gd name="connsiteX1" fmla="*/ 1969852 w 3505313"/>
              <a:gd name="connsiteY1" fmla="*/ 2502390 h 5007261"/>
              <a:gd name="connsiteX2" fmla="*/ 0 w 3505313"/>
              <a:gd name="connsiteY2" fmla="*/ 4481321 h 5007261"/>
              <a:gd name="connsiteX3" fmla="*/ 427023 w 3505313"/>
              <a:gd name="connsiteY3" fmla="*/ 4894881 h 5007261"/>
              <a:gd name="connsiteX4" fmla="*/ 787503 w 3505313"/>
              <a:gd name="connsiteY4" fmla="*/ 5003475 h 5007261"/>
              <a:gd name="connsiteX5" fmla="*/ 1131281 w 3505313"/>
              <a:gd name="connsiteY5" fmla="*/ 4872163 h 5007261"/>
              <a:gd name="connsiteX6" fmla="*/ 3505313 w 3505313"/>
              <a:gd name="connsiteY6" fmla="*/ 2498130 h 5007261"/>
              <a:gd name="connsiteX7" fmla="*/ 1113346 w 3505313"/>
              <a:gd name="connsiteY7" fmla="*/ 118187 h 5007261"/>
              <a:gd name="connsiteX8" fmla="*/ 749476 w 3505313"/>
              <a:gd name="connsiteY8" fmla="*/ 4526 h 5007261"/>
              <a:gd name="connsiteX9" fmla="*/ 393603 w 3505313"/>
              <a:gd name="connsiteY9" fmla="*/ 145346 h 5007261"/>
              <a:gd name="connsiteX10" fmla="*/ 5110 w 3505313"/>
              <a:gd name="connsiteY10" fmla="*/ 531610 h 5007261"/>
              <a:gd name="connsiteX0" fmla="*/ 5110 w 3505313"/>
              <a:gd name="connsiteY0" fmla="*/ 531610 h 5007261"/>
              <a:gd name="connsiteX1" fmla="*/ 1969852 w 3505313"/>
              <a:gd name="connsiteY1" fmla="*/ 2502390 h 5007261"/>
              <a:gd name="connsiteX2" fmla="*/ 0 w 3505313"/>
              <a:gd name="connsiteY2" fmla="*/ 4481321 h 5007261"/>
              <a:gd name="connsiteX3" fmla="*/ 427023 w 3505313"/>
              <a:gd name="connsiteY3" fmla="*/ 4894881 h 5007261"/>
              <a:gd name="connsiteX4" fmla="*/ 787503 w 3505313"/>
              <a:gd name="connsiteY4" fmla="*/ 5003475 h 5007261"/>
              <a:gd name="connsiteX5" fmla="*/ 1131281 w 3505313"/>
              <a:gd name="connsiteY5" fmla="*/ 4872163 h 5007261"/>
              <a:gd name="connsiteX6" fmla="*/ 3505313 w 3505313"/>
              <a:gd name="connsiteY6" fmla="*/ 2498130 h 5007261"/>
              <a:gd name="connsiteX7" fmla="*/ 1113346 w 3505313"/>
              <a:gd name="connsiteY7" fmla="*/ 118187 h 5007261"/>
              <a:gd name="connsiteX8" fmla="*/ 749476 w 3505313"/>
              <a:gd name="connsiteY8" fmla="*/ 4526 h 5007261"/>
              <a:gd name="connsiteX9" fmla="*/ 393603 w 3505313"/>
              <a:gd name="connsiteY9" fmla="*/ 145346 h 5007261"/>
              <a:gd name="connsiteX10" fmla="*/ 5110 w 3505313"/>
              <a:gd name="connsiteY10" fmla="*/ 531610 h 5007261"/>
              <a:gd name="connsiteX0" fmla="*/ 5110 w 3505313"/>
              <a:gd name="connsiteY0" fmla="*/ 531610 h 5007261"/>
              <a:gd name="connsiteX1" fmla="*/ 1969852 w 3505313"/>
              <a:gd name="connsiteY1" fmla="*/ 2502390 h 5007261"/>
              <a:gd name="connsiteX2" fmla="*/ 0 w 3505313"/>
              <a:gd name="connsiteY2" fmla="*/ 4481321 h 5007261"/>
              <a:gd name="connsiteX3" fmla="*/ 427023 w 3505313"/>
              <a:gd name="connsiteY3" fmla="*/ 4894881 h 5007261"/>
              <a:gd name="connsiteX4" fmla="*/ 787503 w 3505313"/>
              <a:gd name="connsiteY4" fmla="*/ 5003475 h 5007261"/>
              <a:gd name="connsiteX5" fmla="*/ 1131281 w 3505313"/>
              <a:gd name="connsiteY5" fmla="*/ 4872163 h 5007261"/>
              <a:gd name="connsiteX6" fmla="*/ 3505313 w 3505313"/>
              <a:gd name="connsiteY6" fmla="*/ 2498130 h 5007261"/>
              <a:gd name="connsiteX7" fmla="*/ 1113346 w 3505313"/>
              <a:gd name="connsiteY7" fmla="*/ 118187 h 5007261"/>
              <a:gd name="connsiteX8" fmla="*/ 749476 w 3505313"/>
              <a:gd name="connsiteY8" fmla="*/ 4526 h 5007261"/>
              <a:gd name="connsiteX9" fmla="*/ 393603 w 3505313"/>
              <a:gd name="connsiteY9" fmla="*/ 145346 h 5007261"/>
              <a:gd name="connsiteX10" fmla="*/ 5110 w 3505313"/>
              <a:gd name="connsiteY10" fmla="*/ 531610 h 5007261"/>
              <a:gd name="connsiteX0" fmla="*/ 5110 w 3505313"/>
              <a:gd name="connsiteY0" fmla="*/ 529652 h 5005303"/>
              <a:gd name="connsiteX1" fmla="*/ 1969852 w 3505313"/>
              <a:gd name="connsiteY1" fmla="*/ 2500432 h 5005303"/>
              <a:gd name="connsiteX2" fmla="*/ 0 w 3505313"/>
              <a:gd name="connsiteY2" fmla="*/ 4479363 h 5005303"/>
              <a:gd name="connsiteX3" fmla="*/ 427023 w 3505313"/>
              <a:gd name="connsiteY3" fmla="*/ 4892923 h 5005303"/>
              <a:gd name="connsiteX4" fmla="*/ 787503 w 3505313"/>
              <a:gd name="connsiteY4" fmla="*/ 5001517 h 5005303"/>
              <a:gd name="connsiteX5" fmla="*/ 1131281 w 3505313"/>
              <a:gd name="connsiteY5" fmla="*/ 4870205 h 5005303"/>
              <a:gd name="connsiteX6" fmla="*/ 3505313 w 3505313"/>
              <a:gd name="connsiteY6" fmla="*/ 2496172 h 5005303"/>
              <a:gd name="connsiteX7" fmla="*/ 1160106 w 3505313"/>
              <a:gd name="connsiteY7" fmla="*/ 158794 h 5005303"/>
              <a:gd name="connsiteX8" fmla="*/ 749476 w 3505313"/>
              <a:gd name="connsiteY8" fmla="*/ 2568 h 5005303"/>
              <a:gd name="connsiteX9" fmla="*/ 393603 w 3505313"/>
              <a:gd name="connsiteY9" fmla="*/ 143388 h 5005303"/>
              <a:gd name="connsiteX10" fmla="*/ 5110 w 3505313"/>
              <a:gd name="connsiteY10" fmla="*/ 529652 h 5005303"/>
              <a:gd name="connsiteX0" fmla="*/ 5110 w 3505313"/>
              <a:gd name="connsiteY0" fmla="*/ 532666 h 5008317"/>
              <a:gd name="connsiteX1" fmla="*/ 1969852 w 3505313"/>
              <a:gd name="connsiteY1" fmla="*/ 2503446 h 5008317"/>
              <a:gd name="connsiteX2" fmla="*/ 0 w 3505313"/>
              <a:gd name="connsiteY2" fmla="*/ 4482377 h 5008317"/>
              <a:gd name="connsiteX3" fmla="*/ 427023 w 3505313"/>
              <a:gd name="connsiteY3" fmla="*/ 4895937 h 5008317"/>
              <a:gd name="connsiteX4" fmla="*/ 787503 w 3505313"/>
              <a:gd name="connsiteY4" fmla="*/ 5004531 h 5008317"/>
              <a:gd name="connsiteX5" fmla="*/ 1131281 w 3505313"/>
              <a:gd name="connsiteY5" fmla="*/ 4873219 h 5008317"/>
              <a:gd name="connsiteX6" fmla="*/ 3505313 w 3505313"/>
              <a:gd name="connsiteY6" fmla="*/ 2499186 h 5008317"/>
              <a:gd name="connsiteX7" fmla="*/ 1160106 w 3505313"/>
              <a:gd name="connsiteY7" fmla="*/ 161808 h 5008317"/>
              <a:gd name="connsiteX8" fmla="*/ 796836 w 3505313"/>
              <a:gd name="connsiteY8" fmla="*/ 2568 h 5008317"/>
              <a:gd name="connsiteX9" fmla="*/ 393603 w 3505313"/>
              <a:gd name="connsiteY9" fmla="*/ 146402 h 5008317"/>
              <a:gd name="connsiteX10" fmla="*/ 5110 w 3505313"/>
              <a:gd name="connsiteY10" fmla="*/ 532666 h 5008317"/>
              <a:gd name="connsiteX0" fmla="*/ 5110 w 3505313"/>
              <a:gd name="connsiteY0" fmla="*/ 532416 h 5008067"/>
              <a:gd name="connsiteX1" fmla="*/ 1969852 w 3505313"/>
              <a:gd name="connsiteY1" fmla="*/ 2503196 h 5008067"/>
              <a:gd name="connsiteX2" fmla="*/ 0 w 3505313"/>
              <a:gd name="connsiteY2" fmla="*/ 4482127 h 5008067"/>
              <a:gd name="connsiteX3" fmla="*/ 427023 w 3505313"/>
              <a:gd name="connsiteY3" fmla="*/ 4895687 h 5008067"/>
              <a:gd name="connsiteX4" fmla="*/ 787503 w 3505313"/>
              <a:gd name="connsiteY4" fmla="*/ 5004281 h 5008067"/>
              <a:gd name="connsiteX5" fmla="*/ 1131281 w 3505313"/>
              <a:gd name="connsiteY5" fmla="*/ 4872969 h 5008067"/>
              <a:gd name="connsiteX6" fmla="*/ 3505313 w 3505313"/>
              <a:gd name="connsiteY6" fmla="*/ 2498936 h 5008067"/>
              <a:gd name="connsiteX7" fmla="*/ 1160106 w 3505313"/>
              <a:gd name="connsiteY7" fmla="*/ 161558 h 5008067"/>
              <a:gd name="connsiteX8" fmla="*/ 796836 w 3505313"/>
              <a:gd name="connsiteY8" fmla="*/ 2318 h 5008067"/>
              <a:gd name="connsiteX9" fmla="*/ 393603 w 3505313"/>
              <a:gd name="connsiteY9" fmla="*/ 146152 h 5008067"/>
              <a:gd name="connsiteX10" fmla="*/ 5110 w 3505313"/>
              <a:gd name="connsiteY10" fmla="*/ 532416 h 5008067"/>
              <a:gd name="connsiteX0" fmla="*/ 5110 w 3505313"/>
              <a:gd name="connsiteY0" fmla="*/ 532666 h 5008317"/>
              <a:gd name="connsiteX1" fmla="*/ 1969852 w 3505313"/>
              <a:gd name="connsiteY1" fmla="*/ 2503446 h 5008317"/>
              <a:gd name="connsiteX2" fmla="*/ 0 w 3505313"/>
              <a:gd name="connsiteY2" fmla="*/ 4482377 h 5008317"/>
              <a:gd name="connsiteX3" fmla="*/ 427023 w 3505313"/>
              <a:gd name="connsiteY3" fmla="*/ 4895937 h 5008317"/>
              <a:gd name="connsiteX4" fmla="*/ 787503 w 3505313"/>
              <a:gd name="connsiteY4" fmla="*/ 5004531 h 5008317"/>
              <a:gd name="connsiteX5" fmla="*/ 1131281 w 3505313"/>
              <a:gd name="connsiteY5" fmla="*/ 4873219 h 5008317"/>
              <a:gd name="connsiteX6" fmla="*/ 3505313 w 3505313"/>
              <a:gd name="connsiteY6" fmla="*/ 2499186 h 5008317"/>
              <a:gd name="connsiteX7" fmla="*/ 1160106 w 3505313"/>
              <a:gd name="connsiteY7" fmla="*/ 161808 h 5008317"/>
              <a:gd name="connsiteX8" fmla="*/ 796836 w 3505313"/>
              <a:gd name="connsiteY8" fmla="*/ 2568 h 5008317"/>
              <a:gd name="connsiteX9" fmla="*/ 393603 w 3505313"/>
              <a:gd name="connsiteY9" fmla="*/ 146402 h 5008317"/>
              <a:gd name="connsiteX10" fmla="*/ 5110 w 3505313"/>
              <a:gd name="connsiteY10" fmla="*/ 532666 h 5008317"/>
              <a:gd name="connsiteX0" fmla="*/ 5110 w 3505313"/>
              <a:gd name="connsiteY0" fmla="*/ 532666 h 5008317"/>
              <a:gd name="connsiteX1" fmla="*/ 1969852 w 3505313"/>
              <a:gd name="connsiteY1" fmla="*/ 2503446 h 5008317"/>
              <a:gd name="connsiteX2" fmla="*/ 0 w 3505313"/>
              <a:gd name="connsiteY2" fmla="*/ 4482377 h 5008317"/>
              <a:gd name="connsiteX3" fmla="*/ 427023 w 3505313"/>
              <a:gd name="connsiteY3" fmla="*/ 4895937 h 5008317"/>
              <a:gd name="connsiteX4" fmla="*/ 787503 w 3505313"/>
              <a:gd name="connsiteY4" fmla="*/ 5004531 h 5008317"/>
              <a:gd name="connsiteX5" fmla="*/ 1131281 w 3505313"/>
              <a:gd name="connsiteY5" fmla="*/ 4873219 h 5008317"/>
              <a:gd name="connsiteX6" fmla="*/ 3505313 w 3505313"/>
              <a:gd name="connsiteY6" fmla="*/ 2499186 h 5008317"/>
              <a:gd name="connsiteX7" fmla="*/ 1160106 w 3505313"/>
              <a:gd name="connsiteY7" fmla="*/ 161808 h 5008317"/>
              <a:gd name="connsiteX8" fmla="*/ 796836 w 3505313"/>
              <a:gd name="connsiteY8" fmla="*/ 2568 h 5008317"/>
              <a:gd name="connsiteX9" fmla="*/ 393603 w 3505313"/>
              <a:gd name="connsiteY9" fmla="*/ 146402 h 5008317"/>
              <a:gd name="connsiteX10" fmla="*/ 5110 w 3505313"/>
              <a:gd name="connsiteY10" fmla="*/ 532666 h 5008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505313" h="5008317">
                <a:moveTo>
                  <a:pt x="5110" y="532666"/>
                </a:moveTo>
                <a:lnTo>
                  <a:pt x="1969852" y="2503446"/>
                </a:lnTo>
                <a:lnTo>
                  <a:pt x="0" y="4482377"/>
                </a:lnTo>
                <a:lnTo>
                  <a:pt x="427023" y="4895937"/>
                </a:lnTo>
                <a:cubicBezTo>
                  <a:pt x="510281" y="4969426"/>
                  <a:pt x="670127" y="5008317"/>
                  <a:pt x="787503" y="5004531"/>
                </a:cubicBezTo>
                <a:cubicBezTo>
                  <a:pt x="904879" y="5000745"/>
                  <a:pt x="1004011" y="4978861"/>
                  <a:pt x="1131281" y="4873219"/>
                </a:cubicBezTo>
                <a:lnTo>
                  <a:pt x="3505313" y="2499186"/>
                </a:lnTo>
                <a:lnTo>
                  <a:pt x="1160106" y="161808"/>
                </a:lnTo>
                <a:cubicBezTo>
                  <a:pt x="1068649" y="89635"/>
                  <a:pt x="968345" y="5136"/>
                  <a:pt x="796836" y="2568"/>
                </a:cubicBezTo>
                <a:cubicBezTo>
                  <a:pt x="625327" y="0"/>
                  <a:pt x="475789" y="68559"/>
                  <a:pt x="393603" y="146402"/>
                </a:cubicBezTo>
                <a:lnTo>
                  <a:pt x="5110" y="532666"/>
                </a:lnTo>
                <a:close/>
              </a:path>
            </a:pathLst>
          </a:custGeom>
          <a:solidFill>
            <a:schemeClr val="accent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172933B2-1A60-AF63-01E1-DF0F92A02685}"/>
              </a:ext>
            </a:extLst>
          </p:cNvPr>
          <p:cNvSpPr/>
          <p:nvPr userDrawn="1"/>
        </p:nvSpPr>
        <p:spPr>
          <a:xfrm rot="10800000" flipH="1">
            <a:off x="1236455" y="2478190"/>
            <a:ext cx="1668515" cy="2383935"/>
          </a:xfrm>
          <a:custGeom>
            <a:avLst/>
            <a:gdLst>
              <a:gd name="connsiteX0" fmla="*/ 0 w 3498574"/>
              <a:gd name="connsiteY0" fmla="*/ 533873 h 5009322"/>
              <a:gd name="connsiteX1" fmla="*/ 1965108 w 3498574"/>
              <a:gd name="connsiteY1" fmla="*/ 2498981 h 5009322"/>
              <a:gd name="connsiteX2" fmla="*/ 0 w 3498574"/>
              <a:gd name="connsiteY2" fmla="*/ 4464089 h 5009322"/>
              <a:gd name="connsiteX3" fmla="*/ 420284 w 3498574"/>
              <a:gd name="connsiteY3" fmla="*/ 4907091 h 5009322"/>
              <a:gd name="connsiteX4" fmla="*/ 761054 w 3498574"/>
              <a:gd name="connsiteY4" fmla="*/ 5009322 h 5009322"/>
              <a:gd name="connsiteX5" fmla="*/ 1124542 w 3498574"/>
              <a:gd name="connsiteY5" fmla="*/ 4884373 h 5009322"/>
              <a:gd name="connsiteX6" fmla="*/ 3498574 w 3498574"/>
              <a:gd name="connsiteY6" fmla="*/ 2510340 h 5009322"/>
              <a:gd name="connsiteX7" fmla="*/ 1067747 w 3498574"/>
              <a:gd name="connsiteY7" fmla="*/ 90872 h 5009322"/>
              <a:gd name="connsiteX8" fmla="*/ 726977 w 3498574"/>
              <a:gd name="connsiteY8" fmla="*/ 0 h 5009322"/>
              <a:gd name="connsiteX9" fmla="*/ 454361 w 3498574"/>
              <a:gd name="connsiteY9" fmla="*/ 102231 h 5009322"/>
              <a:gd name="connsiteX10" fmla="*/ 0 w 3498574"/>
              <a:gd name="connsiteY10" fmla="*/ 533873 h 5009322"/>
              <a:gd name="connsiteX0" fmla="*/ 0 w 3498574"/>
              <a:gd name="connsiteY0" fmla="*/ 533873 h 5009322"/>
              <a:gd name="connsiteX1" fmla="*/ 1953550 w 3498574"/>
              <a:gd name="connsiteY1" fmla="*/ 2482688 h 5009322"/>
              <a:gd name="connsiteX2" fmla="*/ 0 w 3498574"/>
              <a:gd name="connsiteY2" fmla="*/ 4464089 h 5009322"/>
              <a:gd name="connsiteX3" fmla="*/ 420284 w 3498574"/>
              <a:gd name="connsiteY3" fmla="*/ 4907091 h 5009322"/>
              <a:gd name="connsiteX4" fmla="*/ 761054 w 3498574"/>
              <a:gd name="connsiteY4" fmla="*/ 5009322 h 5009322"/>
              <a:gd name="connsiteX5" fmla="*/ 1124542 w 3498574"/>
              <a:gd name="connsiteY5" fmla="*/ 4884373 h 5009322"/>
              <a:gd name="connsiteX6" fmla="*/ 3498574 w 3498574"/>
              <a:gd name="connsiteY6" fmla="*/ 2510340 h 5009322"/>
              <a:gd name="connsiteX7" fmla="*/ 1067747 w 3498574"/>
              <a:gd name="connsiteY7" fmla="*/ 90872 h 5009322"/>
              <a:gd name="connsiteX8" fmla="*/ 726977 w 3498574"/>
              <a:gd name="connsiteY8" fmla="*/ 0 h 5009322"/>
              <a:gd name="connsiteX9" fmla="*/ 454361 w 3498574"/>
              <a:gd name="connsiteY9" fmla="*/ 102231 h 5009322"/>
              <a:gd name="connsiteX10" fmla="*/ 0 w 3498574"/>
              <a:gd name="connsiteY10" fmla="*/ 533873 h 5009322"/>
              <a:gd name="connsiteX0" fmla="*/ 0 w 3498574"/>
              <a:gd name="connsiteY0" fmla="*/ 533873 h 5009322"/>
              <a:gd name="connsiteX1" fmla="*/ 1941992 w 3498574"/>
              <a:gd name="connsiteY1" fmla="*/ 2497200 h 5009322"/>
              <a:gd name="connsiteX2" fmla="*/ 0 w 3498574"/>
              <a:gd name="connsiteY2" fmla="*/ 4464089 h 5009322"/>
              <a:gd name="connsiteX3" fmla="*/ 420284 w 3498574"/>
              <a:gd name="connsiteY3" fmla="*/ 4907091 h 5009322"/>
              <a:gd name="connsiteX4" fmla="*/ 761054 w 3498574"/>
              <a:gd name="connsiteY4" fmla="*/ 5009322 h 5009322"/>
              <a:gd name="connsiteX5" fmla="*/ 1124542 w 3498574"/>
              <a:gd name="connsiteY5" fmla="*/ 4884373 h 5009322"/>
              <a:gd name="connsiteX6" fmla="*/ 3498574 w 3498574"/>
              <a:gd name="connsiteY6" fmla="*/ 2510340 h 5009322"/>
              <a:gd name="connsiteX7" fmla="*/ 1067747 w 3498574"/>
              <a:gd name="connsiteY7" fmla="*/ 90872 h 5009322"/>
              <a:gd name="connsiteX8" fmla="*/ 726977 w 3498574"/>
              <a:gd name="connsiteY8" fmla="*/ 0 h 5009322"/>
              <a:gd name="connsiteX9" fmla="*/ 454361 w 3498574"/>
              <a:gd name="connsiteY9" fmla="*/ 102231 h 5009322"/>
              <a:gd name="connsiteX10" fmla="*/ 0 w 3498574"/>
              <a:gd name="connsiteY10" fmla="*/ 533873 h 5009322"/>
              <a:gd name="connsiteX0" fmla="*/ 0 w 3509263"/>
              <a:gd name="connsiteY0" fmla="*/ 538314 h 5009322"/>
              <a:gd name="connsiteX1" fmla="*/ 1952681 w 3509263"/>
              <a:gd name="connsiteY1" fmla="*/ 2497200 h 5009322"/>
              <a:gd name="connsiteX2" fmla="*/ 10689 w 3509263"/>
              <a:gd name="connsiteY2" fmla="*/ 4464089 h 5009322"/>
              <a:gd name="connsiteX3" fmla="*/ 430973 w 3509263"/>
              <a:gd name="connsiteY3" fmla="*/ 4907091 h 5009322"/>
              <a:gd name="connsiteX4" fmla="*/ 771743 w 3509263"/>
              <a:gd name="connsiteY4" fmla="*/ 5009322 h 5009322"/>
              <a:gd name="connsiteX5" fmla="*/ 1135231 w 3509263"/>
              <a:gd name="connsiteY5" fmla="*/ 4884373 h 5009322"/>
              <a:gd name="connsiteX6" fmla="*/ 3509263 w 3509263"/>
              <a:gd name="connsiteY6" fmla="*/ 2510340 h 5009322"/>
              <a:gd name="connsiteX7" fmla="*/ 1078436 w 3509263"/>
              <a:gd name="connsiteY7" fmla="*/ 90872 h 5009322"/>
              <a:gd name="connsiteX8" fmla="*/ 737666 w 3509263"/>
              <a:gd name="connsiteY8" fmla="*/ 0 h 5009322"/>
              <a:gd name="connsiteX9" fmla="*/ 465050 w 3509263"/>
              <a:gd name="connsiteY9" fmla="*/ 102231 h 5009322"/>
              <a:gd name="connsiteX10" fmla="*/ 0 w 3509263"/>
              <a:gd name="connsiteY10" fmla="*/ 538314 h 5009322"/>
              <a:gd name="connsiteX0" fmla="*/ 0 w 3509263"/>
              <a:gd name="connsiteY0" fmla="*/ 538314 h 5009322"/>
              <a:gd name="connsiteX1" fmla="*/ 1952681 w 3509263"/>
              <a:gd name="connsiteY1" fmla="*/ 2497200 h 5009322"/>
              <a:gd name="connsiteX2" fmla="*/ 10689 w 3509263"/>
              <a:gd name="connsiteY2" fmla="*/ 4464089 h 5009322"/>
              <a:gd name="connsiteX3" fmla="*/ 430973 w 3509263"/>
              <a:gd name="connsiteY3" fmla="*/ 4907091 h 5009322"/>
              <a:gd name="connsiteX4" fmla="*/ 771743 w 3509263"/>
              <a:gd name="connsiteY4" fmla="*/ 5009322 h 5009322"/>
              <a:gd name="connsiteX5" fmla="*/ 1135231 w 3509263"/>
              <a:gd name="connsiteY5" fmla="*/ 4884373 h 5009322"/>
              <a:gd name="connsiteX6" fmla="*/ 3509263 w 3509263"/>
              <a:gd name="connsiteY6" fmla="*/ 2510340 h 5009322"/>
              <a:gd name="connsiteX7" fmla="*/ 1078436 w 3509263"/>
              <a:gd name="connsiteY7" fmla="*/ 90872 h 5009322"/>
              <a:gd name="connsiteX8" fmla="*/ 737666 w 3509263"/>
              <a:gd name="connsiteY8" fmla="*/ 0 h 5009322"/>
              <a:gd name="connsiteX9" fmla="*/ 397553 w 3509263"/>
              <a:gd name="connsiteY9" fmla="*/ 157556 h 5009322"/>
              <a:gd name="connsiteX10" fmla="*/ 0 w 3509263"/>
              <a:gd name="connsiteY10" fmla="*/ 538314 h 5009322"/>
              <a:gd name="connsiteX0" fmla="*/ 0 w 3509263"/>
              <a:gd name="connsiteY0" fmla="*/ 865832 h 5336840"/>
              <a:gd name="connsiteX1" fmla="*/ 1952681 w 3509263"/>
              <a:gd name="connsiteY1" fmla="*/ 2824718 h 5336840"/>
              <a:gd name="connsiteX2" fmla="*/ 10689 w 3509263"/>
              <a:gd name="connsiteY2" fmla="*/ 4791607 h 5336840"/>
              <a:gd name="connsiteX3" fmla="*/ 430973 w 3509263"/>
              <a:gd name="connsiteY3" fmla="*/ 5234609 h 5336840"/>
              <a:gd name="connsiteX4" fmla="*/ 771743 w 3509263"/>
              <a:gd name="connsiteY4" fmla="*/ 5336840 h 5336840"/>
              <a:gd name="connsiteX5" fmla="*/ 1135231 w 3509263"/>
              <a:gd name="connsiteY5" fmla="*/ 5211891 h 5336840"/>
              <a:gd name="connsiteX6" fmla="*/ 3509263 w 3509263"/>
              <a:gd name="connsiteY6" fmla="*/ 2837858 h 5336840"/>
              <a:gd name="connsiteX7" fmla="*/ 1078436 w 3509263"/>
              <a:gd name="connsiteY7" fmla="*/ 418390 h 5336840"/>
              <a:gd name="connsiteX8" fmla="*/ 737666 w 3509263"/>
              <a:gd name="connsiteY8" fmla="*/ 327518 h 5336840"/>
              <a:gd name="connsiteX9" fmla="*/ 397553 w 3509263"/>
              <a:gd name="connsiteY9" fmla="*/ 485074 h 5336840"/>
              <a:gd name="connsiteX10" fmla="*/ 0 w 3509263"/>
              <a:gd name="connsiteY10" fmla="*/ 865832 h 5336840"/>
              <a:gd name="connsiteX0" fmla="*/ 0 w 3509263"/>
              <a:gd name="connsiteY0" fmla="*/ 549428 h 5020436"/>
              <a:gd name="connsiteX1" fmla="*/ 1952681 w 3509263"/>
              <a:gd name="connsiteY1" fmla="*/ 2508314 h 5020436"/>
              <a:gd name="connsiteX2" fmla="*/ 10689 w 3509263"/>
              <a:gd name="connsiteY2" fmla="*/ 4475203 h 5020436"/>
              <a:gd name="connsiteX3" fmla="*/ 430973 w 3509263"/>
              <a:gd name="connsiteY3" fmla="*/ 4918205 h 5020436"/>
              <a:gd name="connsiteX4" fmla="*/ 771743 w 3509263"/>
              <a:gd name="connsiteY4" fmla="*/ 5020436 h 5020436"/>
              <a:gd name="connsiteX5" fmla="*/ 1135231 w 3509263"/>
              <a:gd name="connsiteY5" fmla="*/ 4895487 h 5020436"/>
              <a:gd name="connsiteX6" fmla="*/ 3509263 w 3509263"/>
              <a:gd name="connsiteY6" fmla="*/ 2521454 h 5020436"/>
              <a:gd name="connsiteX7" fmla="*/ 1078436 w 3509263"/>
              <a:gd name="connsiteY7" fmla="*/ 101986 h 5020436"/>
              <a:gd name="connsiteX8" fmla="*/ 737666 w 3509263"/>
              <a:gd name="connsiteY8" fmla="*/ 11114 h 5020436"/>
              <a:gd name="connsiteX9" fmla="*/ 397553 w 3509263"/>
              <a:gd name="connsiteY9" fmla="*/ 168670 h 5020436"/>
              <a:gd name="connsiteX10" fmla="*/ 0 w 3509263"/>
              <a:gd name="connsiteY10" fmla="*/ 549428 h 5020436"/>
              <a:gd name="connsiteX0" fmla="*/ 0 w 3509263"/>
              <a:gd name="connsiteY0" fmla="*/ 549428 h 5020436"/>
              <a:gd name="connsiteX1" fmla="*/ 1952681 w 3509263"/>
              <a:gd name="connsiteY1" fmla="*/ 2508314 h 5020436"/>
              <a:gd name="connsiteX2" fmla="*/ 10689 w 3509263"/>
              <a:gd name="connsiteY2" fmla="*/ 4475203 h 5020436"/>
              <a:gd name="connsiteX3" fmla="*/ 430973 w 3509263"/>
              <a:gd name="connsiteY3" fmla="*/ 4918205 h 5020436"/>
              <a:gd name="connsiteX4" fmla="*/ 771743 w 3509263"/>
              <a:gd name="connsiteY4" fmla="*/ 5020436 h 5020436"/>
              <a:gd name="connsiteX5" fmla="*/ 1135231 w 3509263"/>
              <a:gd name="connsiteY5" fmla="*/ 4895487 h 5020436"/>
              <a:gd name="connsiteX6" fmla="*/ 3509263 w 3509263"/>
              <a:gd name="connsiteY6" fmla="*/ 2521454 h 5020436"/>
              <a:gd name="connsiteX7" fmla="*/ 1078436 w 3509263"/>
              <a:gd name="connsiteY7" fmla="*/ 101986 h 5020436"/>
              <a:gd name="connsiteX8" fmla="*/ 737666 w 3509263"/>
              <a:gd name="connsiteY8" fmla="*/ 11114 h 5020436"/>
              <a:gd name="connsiteX9" fmla="*/ 397553 w 3509263"/>
              <a:gd name="connsiteY9" fmla="*/ 168670 h 5020436"/>
              <a:gd name="connsiteX10" fmla="*/ 0 w 3509263"/>
              <a:gd name="connsiteY10" fmla="*/ 549428 h 5020436"/>
              <a:gd name="connsiteX0" fmla="*/ 0 w 3509263"/>
              <a:gd name="connsiteY0" fmla="*/ 542840 h 5013848"/>
              <a:gd name="connsiteX1" fmla="*/ 1952681 w 3509263"/>
              <a:gd name="connsiteY1" fmla="*/ 2501726 h 5013848"/>
              <a:gd name="connsiteX2" fmla="*/ 10689 w 3509263"/>
              <a:gd name="connsiteY2" fmla="*/ 4468615 h 5013848"/>
              <a:gd name="connsiteX3" fmla="*/ 430973 w 3509263"/>
              <a:gd name="connsiteY3" fmla="*/ 4911617 h 5013848"/>
              <a:gd name="connsiteX4" fmla="*/ 771743 w 3509263"/>
              <a:gd name="connsiteY4" fmla="*/ 5013848 h 5013848"/>
              <a:gd name="connsiteX5" fmla="*/ 1135231 w 3509263"/>
              <a:gd name="connsiteY5" fmla="*/ 4888899 h 5013848"/>
              <a:gd name="connsiteX6" fmla="*/ 3509263 w 3509263"/>
              <a:gd name="connsiteY6" fmla="*/ 2514866 h 5013848"/>
              <a:gd name="connsiteX7" fmla="*/ 1117296 w 3509263"/>
              <a:gd name="connsiteY7" fmla="*/ 134923 h 5013848"/>
              <a:gd name="connsiteX8" fmla="*/ 737666 w 3509263"/>
              <a:gd name="connsiteY8" fmla="*/ 4526 h 5013848"/>
              <a:gd name="connsiteX9" fmla="*/ 397553 w 3509263"/>
              <a:gd name="connsiteY9" fmla="*/ 162082 h 5013848"/>
              <a:gd name="connsiteX10" fmla="*/ 0 w 3509263"/>
              <a:gd name="connsiteY10" fmla="*/ 542840 h 5013848"/>
              <a:gd name="connsiteX0" fmla="*/ 0 w 3509263"/>
              <a:gd name="connsiteY0" fmla="*/ 526104 h 4997112"/>
              <a:gd name="connsiteX1" fmla="*/ 1952681 w 3509263"/>
              <a:gd name="connsiteY1" fmla="*/ 2484990 h 4997112"/>
              <a:gd name="connsiteX2" fmla="*/ 10689 w 3509263"/>
              <a:gd name="connsiteY2" fmla="*/ 4451879 h 4997112"/>
              <a:gd name="connsiteX3" fmla="*/ 430973 w 3509263"/>
              <a:gd name="connsiteY3" fmla="*/ 4894881 h 4997112"/>
              <a:gd name="connsiteX4" fmla="*/ 771743 w 3509263"/>
              <a:gd name="connsiteY4" fmla="*/ 4997112 h 4997112"/>
              <a:gd name="connsiteX5" fmla="*/ 1135231 w 3509263"/>
              <a:gd name="connsiteY5" fmla="*/ 4872163 h 4997112"/>
              <a:gd name="connsiteX6" fmla="*/ 3509263 w 3509263"/>
              <a:gd name="connsiteY6" fmla="*/ 2498130 h 4997112"/>
              <a:gd name="connsiteX7" fmla="*/ 1117296 w 3509263"/>
              <a:gd name="connsiteY7" fmla="*/ 118187 h 4997112"/>
              <a:gd name="connsiteX8" fmla="*/ 753426 w 3509263"/>
              <a:gd name="connsiteY8" fmla="*/ 4526 h 4997112"/>
              <a:gd name="connsiteX9" fmla="*/ 397553 w 3509263"/>
              <a:gd name="connsiteY9" fmla="*/ 145346 h 4997112"/>
              <a:gd name="connsiteX10" fmla="*/ 0 w 3509263"/>
              <a:gd name="connsiteY10" fmla="*/ 526104 h 4997112"/>
              <a:gd name="connsiteX0" fmla="*/ 0 w 3500203"/>
              <a:gd name="connsiteY0" fmla="*/ 531610 h 4997112"/>
              <a:gd name="connsiteX1" fmla="*/ 1943621 w 3500203"/>
              <a:gd name="connsiteY1" fmla="*/ 2484990 h 4997112"/>
              <a:gd name="connsiteX2" fmla="*/ 1629 w 3500203"/>
              <a:gd name="connsiteY2" fmla="*/ 4451879 h 4997112"/>
              <a:gd name="connsiteX3" fmla="*/ 421913 w 3500203"/>
              <a:gd name="connsiteY3" fmla="*/ 4894881 h 4997112"/>
              <a:gd name="connsiteX4" fmla="*/ 762683 w 3500203"/>
              <a:gd name="connsiteY4" fmla="*/ 4997112 h 4997112"/>
              <a:gd name="connsiteX5" fmla="*/ 1126171 w 3500203"/>
              <a:gd name="connsiteY5" fmla="*/ 4872163 h 4997112"/>
              <a:gd name="connsiteX6" fmla="*/ 3500203 w 3500203"/>
              <a:gd name="connsiteY6" fmla="*/ 2498130 h 4997112"/>
              <a:gd name="connsiteX7" fmla="*/ 1108236 w 3500203"/>
              <a:gd name="connsiteY7" fmla="*/ 118187 h 4997112"/>
              <a:gd name="connsiteX8" fmla="*/ 744366 w 3500203"/>
              <a:gd name="connsiteY8" fmla="*/ 4526 h 4997112"/>
              <a:gd name="connsiteX9" fmla="*/ 388493 w 3500203"/>
              <a:gd name="connsiteY9" fmla="*/ 145346 h 4997112"/>
              <a:gd name="connsiteX10" fmla="*/ 0 w 3500203"/>
              <a:gd name="connsiteY10" fmla="*/ 531610 h 4997112"/>
              <a:gd name="connsiteX0" fmla="*/ 0 w 3500203"/>
              <a:gd name="connsiteY0" fmla="*/ 531610 h 4997112"/>
              <a:gd name="connsiteX1" fmla="*/ 1943621 w 3500203"/>
              <a:gd name="connsiteY1" fmla="*/ 2484990 h 4997112"/>
              <a:gd name="connsiteX2" fmla="*/ 1629 w 3500203"/>
              <a:gd name="connsiteY2" fmla="*/ 4451879 h 4997112"/>
              <a:gd name="connsiteX3" fmla="*/ 421913 w 3500203"/>
              <a:gd name="connsiteY3" fmla="*/ 4894881 h 4997112"/>
              <a:gd name="connsiteX4" fmla="*/ 762683 w 3500203"/>
              <a:gd name="connsiteY4" fmla="*/ 4997112 h 4997112"/>
              <a:gd name="connsiteX5" fmla="*/ 1126171 w 3500203"/>
              <a:gd name="connsiteY5" fmla="*/ 4872163 h 4997112"/>
              <a:gd name="connsiteX6" fmla="*/ 3500203 w 3500203"/>
              <a:gd name="connsiteY6" fmla="*/ 2498130 h 4997112"/>
              <a:gd name="connsiteX7" fmla="*/ 1108236 w 3500203"/>
              <a:gd name="connsiteY7" fmla="*/ 118187 h 4997112"/>
              <a:gd name="connsiteX8" fmla="*/ 744366 w 3500203"/>
              <a:gd name="connsiteY8" fmla="*/ 4526 h 4997112"/>
              <a:gd name="connsiteX9" fmla="*/ 388493 w 3500203"/>
              <a:gd name="connsiteY9" fmla="*/ 145346 h 4997112"/>
              <a:gd name="connsiteX10" fmla="*/ 0 w 3500203"/>
              <a:gd name="connsiteY10" fmla="*/ 531610 h 4997112"/>
              <a:gd name="connsiteX0" fmla="*/ 0 w 3500203"/>
              <a:gd name="connsiteY0" fmla="*/ 531610 h 4997112"/>
              <a:gd name="connsiteX1" fmla="*/ 1943621 w 3500203"/>
              <a:gd name="connsiteY1" fmla="*/ 2484990 h 4997112"/>
              <a:gd name="connsiteX2" fmla="*/ 1629 w 3500203"/>
              <a:gd name="connsiteY2" fmla="*/ 4451879 h 4997112"/>
              <a:gd name="connsiteX3" fmla="*/ 421913 w 3500203"/>
              <a:gd name="connsiteY3" fmla="*/ 4894881 h 4997112"/>
              <a:gd name="connsiteX4" fmla="*/ 762683 w 3500203"/>
              <a:gd name="connsiteY4" fmla="*/ 4997112 h 4997112"/>
              <a:gd name="connsiteX5" fmla="*/ 1126171 w 3500203"/>
              <a:gd name="connsiteY5" fmla="*/ 4872163 h 4997112"/>
              <a:gd name="connsiteX6" fmla="*/ 3500203 w 3500203"/>
              <a:gd name="connsiteY6" fmla="*/ 2498130 h 4997112"/>
              <a:gd name="connsiteX7" fmla="*/ 1108236 w 3500203"/>
              <a:gd name="connsiteY7" fmla="*/ 118187 h 4997112"/>
              <a:gd name="connsiteX8" fmla="*/ 744366 w 3500203"/>
              <a:gd name="connsiteY8" fmla="*/ 4526 h 4997112"/>
              <a:gd name="connsiteX9" fmla="*/ 388493 w 3500203"/>
              <a:gd name="connsiteY9" fmla="*/ 145346 h 4997112"/>
              <a:gd name="connsiteX10" fmla="*/ 0 w 3500203"/>
              <a:gd name="connsiteY10" fmla="*/ 531610 h 4997112"/>
              <a:gd name="connsiteX0" fmla="*/ 0 w 3500203"/>
              <a:gd name="connsiteY0" fmla="*/ 531610 h 4997112"/>
              <a:gd name="connsiteX1" fmla="*/ 1943621 w 3500203"/>
              <a:gd name="connsiteY1" fmla="*/ 2484990 h 4997112"/>
              <a:gd name="connsiteX2" fmla="*/ 1629 w 3500203"/>
              <a:gd name="connsiteY2" fmla="*/ 4451879 h 4997112"/>
              <a:gd name="connsiteX3" fmla="*/ 421913 w 3500203"/>
              <a:gd name="connsiteY3" fmla="*/ 4894881 h 4997112"/>
              <a:gd name="connsiteX4" fmla="*/ 762683 w 3500203"/>
              <a:gd name="connsiteY4" fmla="*/ 4997112 h 4997112"/>
              <a:gd name="connsiteX5" fmla="*/ 1126171 w 3500203"/>
              <a:gd name="connsiteY5" fmla="*/ 4872163 h 4997112"/>
              <a:gd name="connsiteX6" fmla="*/ 3500203 w 3500203"/>
              <a:gd name="connsiteY6" fmla="*/ 2498130 h 4997112"/>
              <a:gd name="connsiteX7" fmla="*/ 1108236 w 3500203"/>
              <a:gd name="connsiteY7" fmla="*/ 118187 h 4997112"/>
              <a:gd name="connsiteX8" fmla="*/ 744366 w 3500203"/>
              <a:gd name="connsiteY8" fmla="*/ 4526 h 4997112"/>
              <a:gd name="connsiteX9" fmla="*/ 388493 w 3500203"/>
              <a:gd name="connsiteY9" fmla="*/ 145346 h 4997112"/>
              <a:gd name="connsiteX10" fmla="*/ 0 w 3500203"/>
              <a:gd name="connsiteY10" fmla="*/ 531610 h 4997112"/>
              <a:gd name="connsiteX0" fmla="*/ 0 w 3500203"/>
              <a:gd name="connsiteY0" fmla="*/ 531610 h 4997112"/>
              <a:gd name="connsiteX1" fmla="*/ 1943621 w 3500203"/>
              <a:gd name="connsiteY1" fmla="*/ 2484990 h 4997112"/>
              <a:gd name="connsiteX2" fmla="*/ 1629 w 3500203"/>
              <a:gd name="connsiteY2" fmla="*/ 4451879 h 4997112"/>
              <a:gd name="connsiteX3" fmla="*/ 421913 w 3500203"/>
              <a:gd name="connsiteY3" fmla="*/ 4894881 h 4997112"/>
              <a:gd name="connsiteX4" fmla="*/ 762683 w 3500203"/>
              <a:gd name="connsiteY4" fmla="*/ 4997112 h 4997112"/>
              <a:gd name="connsiteX5" fmla="*/ 1126171 w 3500203"/>
              <a:gd name="connsiteY5" fmla="*/ 4872163 h 4997112"/>
              <a:gd name="connsiteX6" fmla="*/ 3500203 w 3500203"/>
              <a:gd name="connsiteY6" fmla="*/ 2498130 h 4997112"/>
              <a:gd name="connsiteX7" fmla="*/ 1108236 w 3500203"/>
              <a:gd name="connsiteY7" fmla="*/ 118187 h 4997112"/>
              <a:gd name="connsiteX8" fmla="*/ 744366 w 3500203"/>
              <a:gd name="connsiteY8" fmla="*/ 4526 h 4997112"/>
              <a:gd name="connsiteX9" fmla="*/ 388493 w 3500203"/>
              <a:gd name="connsiteY9" fmla="*/ 145346 h 4997112"/>
              <a:gd name="connsiteX10" fmla="*/ 0 w 3500203"/>
              <a:gd name="connsiteY10" fmla="*/ 531610 h 4997112"/>
              <a:gd name="connsiteX0" fmla="*/ 0 w 3500203"/>
              <a:gd name="connsiteY0" fmla="*/ 531610 h 4997112"/>
              <a:gd name="connsiteX1" fmla="*/ 1964742 w 3500203"/>
              <a:gd name="connsiteY1" fmla="*/ 2502390 h 4997112"/>
              <a:gd name="connsiteX2" fmla="*/ 1629 w 3500203"/>
              <a:gd name="connsiteY2" fmla="*/ 4451879 h 4997112"/>
              <a:gd name="connsiteX3" fmla="*/ 421913 w 3500203"/>
              <a:gd name="connsiteY3" fmla="*/ 4894881 h 4997112"/>
              <a:gd name="connsiteX4" fmla="*/ 762683 w 3500203"/>
              <a:gd name="connsiteY4" fmla="*/ 4997112 h 4997112"/>
              <a:gd name="connsiteX5" fmla="*/ 1126171 w 3500203"/>
              <a:gd name="connsiteY5" fmla="*/ 4872163 h 4997112"/>
              <a:gd name="connsiteX6" fmla="*/ 3500203 w 3500203"/>
              <a:gd name="connsiteY6" fmla="*/ 2498130 h 4997112"/>
              <a:gd name="connsiteX7" fmla="*/ 1108236 w 3500203"/>
              <a:gd name="connsiteY7" fmla="*/ 118187 h 4997112"/>
              <a:gd name="connsiteX8" fmla="*/ 744366 w 3500203"/>
              <a:gd name="connsiteY8" fmla="*/ 4526 h 4997112"/>
              <a:gd name="connsiteX9" fmla="*/ 388493 w 3500203"/>
              <a:gd name="connsiteY9" fmla="*/ 145346 h 4997112"/>
              <a:gd name="connsiteX10" fmla="*/ 0 w 3500203"/>
              <a:gd name="connsiteY10" fmla="*/ 531610 h 4997112"/>
              <a:gd name="connsiteX0" fmla="*/ 5110 w 3505313"/>
              <a:gd name="connsiteY0" fmla="*/ 531610 h 4997112"/>
              <a:gd name="connsiteX1" fmla="*/ 1969852 w 3505313"/>
              <a:gd name="connsiteY1" fmla="*/ 2502390 h 4997112"/>
              <a:gd name="connsiteX2" fmla="*/ 0 w 3505313"/>
              <a:gd name="connsiteY2" fmla="*/ 4481321 h 4997112"/>
              <a:gd name="connsiteX3" fmla="*/ 427023 w 3505313"/>
              <a:gd name="connsiteY3" fmla="*/ 4894881 h 4997112"/>
              <a:gd name="connsiteX4" fmla="*/ 767793 w 3505313"/>
              <a:gd name="connsiteY4" fmla="*/ 4997112 h 4997112"/>
              <a:gd name="connsiteX5" fmla="*/ 1131281 w 3505313"/>
              <a:gd name="connsiteY5" fmla="*/ 4872163 h 4997112"/>
              <a:gd name="connsiteX6" fmla="*/ 3505313 w 3505313"/>
              <a:gd name="connsiteY6" fmla="*/ 2498130 h 4997112"/>
              <a:gd name="connsiteX7" fmla="*/ 1113346 w 3505313"/>
              <a:gd name="connsiteY7" fmla="*/ 118187 h 4997112"/>
              <a:gd name="connsiteX8" fmla="*/ 749476 w 3505313"/>
              <a:gd name="connsiteY8" fmla="*/ 4526 h 4997112"/>
              <a:gd name="connsiteX9" fmla="*/ 393603 w 3505313"/>
              <a:gd name="connsiteY9" fmla="*/ 145346 h 4997112"/>
              <a:gd name="connsiteX10" fmla="*/ 5110 w 3505313"/>
              <a:gd name="connsiteY10" fmla="*/ 531610 h 4997112"/>
              <a:gd name="connsiteX0" fmla="*/ 5110 w 3505313"/>
              <a:gd name="connsiteY0" fmla="*/ 531610 h 5288660"/>
              <a:gd name="connsiteX1" fmla="*/ 1969852 w 3505313"/>
              <a:gd name="connsiteY1" fmla="*/ 2502390 h 5288660"/>
              <a:gd name="connsiteX2" fmla="*/ 0 w 3505313"/>
              <a:gd name="connsiteY2" fmla="*/ 4481321 h 5288660"/>
              <a:gd name="connsiteX3" fmla="*/ 427023 w 3505313"/>
              <a:gd name="connsiteY3" fmla="*/ 4894881 h 5288660"/>
              <a:gd name="connsiteX4" fmla="*/ 767793 w 3505313"/>
              <a:gd name="connsiteY4" fmla="*/ 4997112 h 5288660"/>
              <a:gd name="connsiteX5" fmla="*/ 1131281 w 3505313"/>
              <a:gd name="connsiteY5" fmla="*/ 4872163 h 5288660"/>
              <a:gd name="connsiteX6" fmla="*/ 3505313 w 3505313"/>
              <a:gd name="connsiteY6" fmla="*/ 2498130 h 5288660"/>
              <a:gd name="connsiteX7" fmla="*/ 1113346 w 3505313"/>
              <a:gd name="connsiteY7" fmla="*/ 118187 h 5288660"/>
              <a:gd name="connsiteX8" fmla="*/ 749476 w 3505313"/>
              <a:gd name="connsiteY8" fmla="*/ 4526 h 5288660"/>
              <a:gd name="connsiteX9" fmla="*/ 393603 w 3505313"/>
              <a:gd name="connsiteY9" fmla="*/ 145346 h 5288660"/>
              <a:gd name="connsiteX10" fmla="*/ 5110 w 3505313"/>
              <a:gd name="connsiteY10" fmla="*/ 531610 h 5288660"/>
              <a:gd name="connsiteX0" fmla="*/ 5110 w 3505313"/>
              <a:gd name="connsiteY0" fmla="*/ 531610 h 5000898"/>
              <a:gd name="connsiteX1" fmla="*/ 1969852 w 3505313"/>
              <a:gd name="connsiteY1" fmla="*/ 2502390 h 5000898"/>
              <a:gd name="connsiteX2" fmla="*/ 0 w 3505313"/>
              <a:gd name="connsiteY2" fmla="*/ 4481321 h 5000898"/>
              <a:gd name="connsiteX3" fmla="*/ 427023 w 3505313"/>
              <a:gd name="connsiteY3" fmla="*/ 4894881 h 5000898"/>
              <a:gd name="connsiteX4" fmla="*/ 767793 w 3505313"/>
              <a:gd name="connsiteY4" fmla="*/ 4997112 h 5000898"/>
              <a:gd name="connsiteX5" fmla="*/ 1131281 w 3505313"/>
              <a:gd name="connsiteY5" fmla="*/ 4872163 h 5000898"/>
              <a:gd name="connsiteX6" fmla="*/ 3505313 w 3505313"/>
              <a:gd name="connsiteY6" fmla="*/ 2498130 h 5000898"/>
              <a:gd name="connsiteX7" fmla="*/ 1113346 w 3505313"/>
              <a:gd name="connsiteY7" fmla="*/ 118187 h 5000898"/>
              <a:gd name="connsiteX8" fmla="*/ 749476 w 3505313"/>
              <a:gd name="connsiteY8" fmla="*/ 4526 h 5000898"/>
              <a:gd name="connsiteX9" fmla="*/ 393603 w 3505313"/>
              <a:gd name="connsiteY9" fmla="*/ 145346 h 5000898"/>
              <a:gd name="connsiteX10" fmla="*/ 5110 w 3505313"/>
              <a:gd name="connsiteY10" fmla="*/ 531610 h 5000898"/>
              <a:gd name="connsiteX0" fmla="*/ 5110 w 3505313"/>
              <a:gd name="connsiteY0" fmla="*/ 531610 h 5007261"/>
              <a:gd name="connsiteX1" fmla="*/ 1969852 w 3505313"/>
              <a:gd name="connsiteY1" fmla="*/ 2502390 h 5007261"/>
              <a:gd name="connsiteX2" fmla="*/ 0 w 3505313"/>
              <a:gd name="connsiteY2" fmla="*/ 4481321 h 5007261"/>
              <a:gd name="connsiteX3" fmla="*/ 427023 w 3505313"/>
              <a:gd name="connsiteY3" fmla="*/ 4894881 h 5007261"/>
              <a:gd name="connsiteX4" fmla="*/ 787503 w 3505313"/>
              <a:gd name="connsiteY4" fmla="*/ 5003475 h 5007261"/>
              <a:gd name="connsiteX5" fmla="*/ 1131281 w 3505313"/>
              <a:gd name="connsiteY5" fmla="*/ 4872163 h 5007261"/>
              <a:gd name="connsiteX6" fmla="*/ 3505313 w 3505313"/>
              <a:gd name="connsiteY6" fmla="*/ 2498130 h 5007261"/>
              <a:gd name="connsiteX7" fmla="*/ 1113346 w 3505313"/>
              <a:gd name="connsiteY7" fmla="*/ 118187 h 5007261"/>
              <a:gd name="connsiteX8" fmla="*/ 749476 w 3505313"/>
              <a:gd name="connsiteY8" fmla="*/ 4526 h 5007261"/>
              <a:gd name="connsiteX9" fmla="*/ 393603 w 3505313"/>
              <a:gd name="connsiteY9" fmla="*/ 145346 h 5007261"/>
              <a:gd name="connsiteX10" fmla="*/ 5110 w 3505313"/>
              <a:gd name="connsiteY10" fmla="*/ 531610 h 5007261"/>
              <a:gd name="connsiteX0" fmla="*/ 5110 w 3505313"/>
              <a:gd name="connsiteY0" fmla="*/ 531610 h 5007261"/>
              <a:gd name="connsiteX1" fmla="*/ 1969852 w 3505313"/>
              <a:gd name="connsiteY1" fmla="*/ 2502390 h 5007261"/>
              <a:gd name="connsiteX2" fmla="*/ 0 w 3505313"/>
              <a:gd name="connsiteY2" fmla="*/ 4481321 h 5007261"/>
              <a:gd name="connsiteX3" fmla="*/ 427023 w 3505313"/>
              <a:gd name="connsiteY3" fmla="*/ 4894881 h 5007261"/>
              <a:gd name="connsiteX4" fmla="*/ 787503 w 3505313"/>
              <a:gd name="connsiteY4" fmla="*/ 5003475 h 5007261"/>
              <a:gd name="connsiteX5" fmla="*/ 1131281 w 3505313"/>
              <a:gd name="connsiteY5" fmla="*/ 4872163 h 5007261"/>
              <a:gd name="connsiteX6" fmla="*/ 3505313 w 3505313"/>
              <a:gd name="connsiteY6" fmla="*/ 2498130 h 5007261"/>
              <a:gd name="connsiteX7" fmla="*/ 1113346 w 3505313"/>
              <a:gd name="connsiteY7" fmla="*/ 118187 h 5007261"/>
              <a:gd name="connsiteX8" fmla="*/ 749476 w 3505313"/>
              <a:gd name="connsiteY8" fmla="*/ 4526 h 5007261"/>
              <a:gd name="connsiteX9" fmla="*/ 393603 w 3505313"/>
              <a:gd name="connsiteY9" fmla="*/ 145346 h 5007261"/>
              <a:gd name="connsiteX10" fmla="*/ 5110 w 3505313"/>
              <a:gd name="connsiteY10" fmla="*/ 531610 h 5007261"/>
              <a:gd name="connsiteX0" fmla="*/ 5110 w 3505313"/>
              <a:gd name="connsiteY0" fmla="*/ 531610 h 5007261"/>
              <a:gd name="connsiteX1" fmla="*/ 1969852 w 3505313"/>
              <a:gd name="connsiteY1" fmla="*/ 2502390 h 5007261"/>
              <a:gd name="connsiteX2" fmla="*/ 0 w 3505313"/>
              <a:gd name="connsiteY2" fmla="*/ 4481321 h 5007261"/>
              <a:gd name="connsiteX3" fmla="*/ 427023 w 3505313"/>
              <a:gd name="connsiteY3" fmla="*/ 4894881 h 5007261"/>
              <a:gd name="connsiteX4" fmla="*/ 787503 w 3505313"/>
              <a:gd name="connsiteY4" fmla="*/ 5003475 h 5007261"/>
              <a:gd name="connsiteX5" fmla="*/ 1131281 w 3505313"/>
              <a:gd name="connsiteY5" fmla="*/ 4872163 h 5007261"/>
              <a:gd name="connsiteX6" fmla="*/ 3505313 w 3505313"/>
              <a:gd name="connsiteY6" fmla="*/ 2498130 h 5007261"/>
              <a:gd name="connsiteX7" fmla="*/ 1113346 w 3505313"/>
              <a:gd name="connsiteY7" fmla="*/ 118187 h 5007261"/>
              <a:gd name="connsiteX8" fmla="*/ 749476 w 3505313"/>
              <a:gd name="connsiteY8" fmla="*/ 4526 h 5007261"/>
              <a:gd name="connsiteX9" fmla="*/ 393603 w 3505313"/>
              <a:gd name="connsiteY9" fmla="*/ 145346 h 5007261"/>
              <a:gd name="connsiteX10" fmla="*/ 5110 w 3505313"/>
              <a:gd name="connsiteY10" fmla="*/ 531610 h 5007261"/>
              <a:gd name="connsiteX0" fmla="*/ 5110 w 3505313"/>
              <a:gd name="connsiteY0" fmla="*/ 529652 h 5005303"/>
              <a:gd name="connsiteX1" fmla="*/ 1969852 w 3505313"/>
              <a:gd name="connsiteY1" fmla="*/ 2500432 h 5005303"/>
              <a:gd name="connsiteX2" fmla="*/ 0 w 3505313"/>
              <a:gd name="connsiteY2" fmla="*/ 4479363 h 5005303"/>
              <a:gd name="connsiteX3" fmla="*/ 427023 w 3505313"/>
              <a:gd name="connsiteY3" fmla="*/ 4892923 h 5005303"/>
              <a:gd name="connsiteX4" fmla="*/ 787503 w 3505313"/>
              <a:gd name="connsiteY4" fmla="*/ 5001517 h 5005303"/>
              <a:gd name="connsiteX5" fmla="*/ 1131281 w 3505313"/>
              <a:gd name="connsiteY5" fmla="*/ 4870205 h 5005303"/>
              <a:gd name="connsiteX6" fmla="*/ 3505313 w 3505313"/>
              <a:gd name="connsiteY6" fmla="*/ 2496172 h 5005303"/>
              <a:gd name="connsiteX7" fmla="*/ 1160106 w 3505313"/>
              <a:gd name="connsiteY7" fmla="*/ 158794 h 5005303"/>
              <a:gd name="connsiteX8" fmla="*/ 749476 w 3505313"/>
              <a:gd name="connsiteY8" fmla="*/ 2568 h 5005303"/>
              <a:gd name="connsiteX9" fmla="*/ 393603 w 3505313"/>
              <a:gd name="connsiteY9" fmla="*/ 143388 h 5005303"/>
              <a:gd name="connsiteX10" fmla="*/ 5110 w 3505313"/>
              <a:gd name="connsiteY10" fmla="*/ 529652 h 5005303"/>
              <a:gd name="connsiteX0" fmla="*/ 5110 w 3505313"/>
              <a:gd name="connsiteY0" fmla="*/ 532666 h 5008317"/>
              <a:gd name="connsiteX1" fmla="*/ 1969852 w 3505313"/>
              <a:gd name="connsiteY1" fmla="*/ 2503446 h 5008317"/>
              <a:gd name="connsiteX2" fmla="*/ 0 w 3505313"/>
              <a:gd name="connsiteY2" fmla="*/ 4482377 h 5008317"/>
              <a:gd name="connsiteX3" fmla="*/ 427023 w 3505313"/>
              <a:gd name="connsiteY3" fmla="*/ 4895937 h 5008317"/>
              <a:gd name="connsiteX4" fmla="*/ 787503 w 3505313"/>
              <a:gd name="connsiteY4" fmla="*/ 5004531 h 5008317"/>
              <a:gd name="connsiteX5" fmla="*/ 1131281 w 3505313"/>
              <a:gd name="connsiteY5" fmla="*/ 4873219 h 5008317"/>
              <a:gd name="connsiteX6" fmla="*/ 3505313 w 3505313"/>
              <a:gd name="connsiteY6" fmla="*/ 2499186 h 5008317"/>
              <a:gd name="connsiteX7" fmla="*/ 1160106 w 3505313"/>
              <a:gd name="connsiteY7" fmla="*/ 161808 h 5008317"/>
              <a:gd name="connsiteX8" fmla="*/ 796836 w 3505313"/>
              <a:gd name="connsiteY8" fmla="*/ 2568 h 5008317"/>
              <a:gd name="connsiteX9" fmla="*/ 393603 w 3505313"/>
              <a:gd name="connsiteY9" fmla="*/ 146402 h 5008317"/>
              <a:gd name="connsiteX10" fmla="*/ 5110 w 3505313"/>
              <a:gd name="connsiteY10" fmla="*/ 532666 h 5008317"/>
              <a:gd name="connsiteX0" fmla="*/ 5110 w 3505313"/>
              <a:gd name="connsiteY0" fmla="*/ 532416 h 5008067"/>
              <a:gd name="connsiteX1" fmla="*/ 1969852 w 3505313"/>
              <a:gd name="connsiteY1" fmla="*/ 2503196 h 5008067"/>
              <a:gd name="connsiteX2" fmla="*/ 0 w 3505313"/>
              <a:gd name="connsiteY2" fmla="*/ 4482127 h 5008067"/>
              <a:gd name="connsiteX3" fmla="*/ 427023 w 3505313"/>
              <a:gd name="connsiteY3" fmla="*/ 4895687 h 5008067"/>
              <a:gd name="connsiteX4" fmla="*/ 787503 w 3505313"/>
              <a:gd name="connsiteY4" fmla="*/ 5004281 h 5008067"/>
              <a:gd name="connsiteX5" fmla="*/ 1131281 w 3505313"/>
              <a:gd name="connsiteY5" fmla="*/ 4872969 h 5008067"/>
              <a:gd name="connsiteX6" fmla="*/ 3505313 w 3505313"/>
              <a:gd name="connsiteY6" fmla="*/ 2498936 h 5008067"/>
              <a:gd name="connsiteX7" fmla="*/ 1160106 w 3505313"/>
              <a:gd name="connsiteY7" fmla="*/ 161558 h 5008067"/>
              <a:gd name="connsiteX8" fmla="*/ 796836 w 3505313"/>
              <a:gd name="connsiteY8" fmla="*/ 2318 h 5008067"/>
              <a:gd name="connsiteX9" fmla="*/ 393603 w 3505313"/>
              <a:gd name="connsiteY9" fmla="*/ 146152 h 5008067"/>
              <a:gd name="connsiteX10" fmla="*/ 5110 w 3505313"/>
              <a:gd name="connsiteY10" fmla="*/ 532416 h 5008067"/>
              <a:gd name="connsiteX0" fmla="*/ 5110 w 3505313"/>
              <a:gd name="connsiteY0" fmla="*/ 532666 h 5008317"/>
              <a:gd name="connsiteX1" fmla="*/ 1969852 w 3505313"/>
              <a:gd name="connsiteY1" fmla="*/ 2503446 h 5008317"/>
              <a:gd name="connsiteX2" fmla="*/ 0 w 3505313"/>
              <a:gd name="connsiteY2" fmla="*/ 4482377 h 5008317"/>
              <a:gd name="connsiteX3" fmla="*/ 427023 w 3505313"/>
              <a:gd name="connsiteY3" fmla="*/ 4895937 h 5008317"/>
              <a:gd name="connsiteX4" fmla="*/ 787503 w 3505313"/>
              <a:gd name="connsiteY4" fmla="*/ 5004531 h 5008317"/>
              <a:gd name="connsiteX5" fmla="*/ 1131281 w 3505313"/>
              <a:gd name="connsiteY5" fmla="*/ 4873219 h 5008317"/>
              <a:gd name="connsiteX6" fmla="*/ 3505313 w 3505313"/>
              <a:gd name="connsiteY6" fmla="*/ 2499186 h 5008317"/>
              <a:gd name="connsiteX7" fmla="*/ 1160106 w 3505313"/>
              <a:gd name="connsiteY7" fmla="*/ 161808 h 5008317"/>
              <a:gd name="connsiteX8" fmla="*/ 796836 w 3505313"/>
              <a:gd name="connsiteY8" fmla="*/ 2568 h 5008317"/>
              <a:gd name="connsiteX9" fmla="*/ 393603 w 3505313"/>
              <a:gd name="connsiteY9" fmla="*/ 146402 h 5008317"/>
              <a:gd name="connsiteX10" fmla="*/ 5110 w 3505313"/>
              <a:gd name="connsiteY10" fmla="*/ 532666 h 5008317"/>
              <a:gd name="connsiteX0" fmla="*/ 5110 w 3505313"/>
              <a:gd name="connsiteY0" fmla="*/ 532666 h 5008317"/>
              <a:gd name="connsiteX1" fmla="*/ 1969852 w 3505313"/>
              <a:gd name="connsiteY1" fmla="*/ 2503446 h 5008317"/>
              <a:gd name="connsiteX2" fmla="*/ 0 w 3505313"/>
              <a:gd name="connsiteY2" fmla="*/ 4482377 h 5008317"/>
              <a:gd name="connsiteX3" fmla="*/ 427023 w 3505313"/>
              <a:gd name="connsiteY3" fmla="*/ 4895937 h 5008317"/>
              <a:gd name="connsiteX4" fmla="*/ 787503 w 3505313"/>
              <a:gd name="connsiteY4" fmla="*/ 5004531 h 5008317"/>
              <a:gd name="connsiteX5" fmla="*/ 1131281 w 3505313"/>
              <a:gd name="connsiteY5" fmla="*/ 4873219 h 5008317"/>
              <a:gd name="connsiteX6" fmla="*/ 3505313 w 3505313"/>
              <a:gd name="connsiteY6" fmla="*/ 2499186 h 5008317"/>
              <a:gd name="connsiteX7" fmla="*/ 1160106 w 3505313"/>
              <a:gd name="connsiteY7" fmla="*/ 161808 h 5008317"/>
              <a:gd name="connsiteX8" fmla="*/ 796836 w 3505313"/>
              <a:gd name="connsiteY8" fmla="*/ 2568 h 5008317"/>
              <a:gd name="connsiteX9" fmla="*/ 393603 w 3505313"/>
              <a:gd name="connsiteY9" fmla="*/ 146402 h 5008317"/>
              <a:gd name="connsiteX10" fmla="*/ 5110 w 3505313"/>
              <a:gd name="connsiteY10" fmla="*/ 532666 h 5008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505313" h="5008317">
                <a:moveTo>
                  <a:pt x="5110" y="532666"/>
                </a:moveTo>
                <a:lnTo>
                  <a:pt x="1969852" y="2503446"/>
                </a:lnTo>
                <a:lnTo>
                  <a:pt x="0" y="4482377"/>
                </a:lnTo>
                <a:lnTo>
                  <a:pt x="427023" y="4895937"/>
                </a:lnTo>
                <a:cubicBezTo>
                  <a:pt x="510281" y="4969426"/>
                  <a:pt x="670127" y="5008317"/>
                  <a:pt x="787503" y="5004531"/>
                </a:cubicBezTo>
                <a:cubicBezTo>
                  <a:pt x="904879" y="5000745"/>
                  <a:pt x="1004011" y="4978861"/>
                  <a:pt x="1131281" y="4873219"/>
                </a:cubicBezTo>
                <a:lnTo>
                  <a:pt x="3505313" y="2499186"/>
                </a:lnTo>
                <a:lnTo>
                  <a:pt x="1160106" y="161808"/>
                </a:lnTo>
                <a:cubicBezTo>
                  <a:pt x="1068649" y="89635"/>
                  <a:pt x="968345" y="5136"/>
                  <a:pt x="796836" y="2568"/>
                </a:cubicBezTo>
                <a:cubicBezTo>
                  <a:pt x="625327" y="0"/>
                  <a:pt x="475789" y="68559"/>
                  <a:pt x="393603" y="146402"/>
                </a:cubicBezTo>
                <a:lnTo>
                  <a:pt x="5110" y="532666"/>
                </a:lnTo>
                <a:close/>
              </a:path>
            </a:pathLst>
          </a:custGeom>
          <a:solidFill>
            <a:schemeClr val="accent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2">
            <a:extLst>
              <a:ext uri="{FF2B5EF4-FFF2-40B4-BE49-F238E27FC236}">
                <a16:creationId xmlns:a16="http://schemas.microsoft.com/office/drawing/2014/main" id="{0FDE86B1-5888-5407-16A9-2F5D7C224326}"/>
              </a:ext>
            </a:extLst>
          </p:cNvPr>
          <p:cNvSpPr txBox="1">
            <a:spLocks/>
          </p:cNvSpPr>
          <p:nvPr userDrawn="1"/>
        </p:nvSpPr>
        <p:spPr bwMode="auto">
          <a:xfrm>
            <a:off x="3267181" y="2478190"/>
            <a:ext cx="5660812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000" b="1" cap="none" spc="-3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charset="0"/>
              </a:defRPr>
            </a:lvl5pPr>
            <a:lvl6pPr marL="544388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charset="0"/>
              </a:defRPr>
            </a:lvl6pPr>
            <a:lvl7pPr marL="1088776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charset="0"/>
              </a:defRPr>
            </a:lvl7pPr>
            <a:lvl8pPr marL="1633164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charset="0"/>
              </a:defRPr>
            </a:lvl8pPr>
            <a:lvl9pPr marL="2177552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GB" sz="2000" b="0" kern="0">
                <a:latin typeface="+mj-lt"/>
              </a:rPr>
              <a:t>Let’s</a:t>
            </a:r>
          </a:p>
        </p:txBody>
      </p:sp>
      <p:pic>
        <p:nvPicPr>
          <p:cNvPr id="3" name="Picture 2" descr="BlackLogo.png">
            <a:extLst>
              <a:ext uri="{FF2B5EF4-FFF2-40B4-BE49-F238E27FC236}">
                <a16:creationId xmlns:a16="http://schemas.microsoft.com/office/drawing/2014/main" id="{9BE8CB6E-D62C-D7AD-9508-07D371A7B09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336947" y="261442"/>
            <a:ext cx="1326781" cy="334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4178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D4191450-4540-5AF1-D406-13125579A40E}"/>
              </a:ext>
            </a:extLst>
          </p:cNvPr>
          <p:cNvSpPr/>
          <p:nvPr userDrawn="1"/>
        </p:nvSpPr>
        <p:spPr>
          <a:xfrm>
            <a:off x="1" y="0"/>
            <a:ext cx="11617627" cy="6859588"/>
          </a:xfrm>
          <a:custGeom>
            <a:avLst/>
            <a:gdLst>
              <a:gd name="connsiteX0" fmla="*/ 0 w 11617627"/>
              <a:gd name="connsiteY0" fmla="*/ 0 h 6859588"/>
              <a:gd name="connsiteX1" fmla="*/ 11617390 w 11617627"/>
              <a:gd name="connsiteY1" fmla="*/ 0 h 6859588"/>
              <a:gd name="connsiteX2" fmla="*/ 11617436 w 11617627"/>
              <a:gd name="connsiteY2" fmla="*/ 17155 h 6859588"/>
              <a:gd name="connsiteX3" fmla="*/ 11614749 w 11617627"/>
              <a:gd name="connsiteY3" fmla="*/ 6341288 h 6859588"/>
              <a:gd name="connsiteX4" fmla="*/ 11505529 w 11617627"/>
              <a:gd name="connsiteY4" fmla="*/ 6544332 h 6859588"/>
              <a:gd name="connsiteX5" fmla="*/ 11186064 w 11617627"/>
              <a:gd name="connsiteY5" fmla="*/ 6859588 h 6859588"/>
              <a:gd name="connsiteX6" fmla="*/ 11185804 w 11617627"/>
              <a:gd name="connsiteY6" fmla="*/ 6859588 h 6859588"/>
              <a:gd name="connsiteX7" fmla="*/ 0 w 11617627"/>
              <a:gd name="connsiteY7" fmla="*/ 6859588 h 6859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617627" h="6859588">
                <a:moveTo>
                  <a:pt x="0" y="0"/>
                </a:moveTo>
                <a:lnTo>
                  <a:pt x="11617390" y="0"/>
                </a:lnTo>
                <a:lnTo>
                  <a:pt x="11617436" y="17155"/>
                </a:lnTo>
                <a:cubicBezTo>
                  <a:pt x="11618731" y="627883"/>
                  <a:pt x="11612985" y="6051414"/>
                  <a:pt x="11614749" y="6341288"/>
                </a:cubicBezTo>
                <a:cubicBezTo>
                  <a:pt x="11614686" y="6390696"/>
                  <a:pt x="11574191" y="6477489"/>
                  <a:pt x="11505529" y="6544332"/>
                </a:cubicBezTo>
                <a:lnTo>
                  <a:pt x="11186064" y="6859588"/>
                </a:lnTo>
                <a:lnTo>
                  <a:pt x="11185804" y="6859588"/>
                </a:lnTo>
                <a:lnTo>
                  <a:pt x="0" y="6859588"/>
                </a:lnTo>
                <a:close/>
              </a:path>
            </a:pathLst>
          </a:custGeom>
          <a:solidFill>
            <a:schemeClr val="accent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GB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2724581" y="3064238"/>
            <a:ext cx="5599881" cy="400110"/>
          </a:xfrm>
        </p:spPr>
        <p:txBody>
          <a:bodyPr wrap="square" anchor="b">
            <a:spAutoFit/>
          </a:bodyPr>
          <a:lstStyle>
            <a:lvl1pPr algn="l">
              <a:lnSpc>
                <a:spcPct val="100000"/>
              </a:lnSpc>
              <a:defRPr sz="2600" b="1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724581" y="3573810"/>
            <a:ext cx="5599881" cy="421013"/>
          </a:xfrm>
        </p:spPr>
        <p:txBody>
          <a:bodyPr wrap="square">
            <a:spAutoFit/>
          </a:bodyPr>
          <a:lstStyle>
            <a:lvl1pPr marL="0" marR="0" indent="0" algn="l" defTabSz="1088776" rtl="0" eaLnBrk="1" fontAlgn="base" latinLnBrk="0" hangingPunct="1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1" name="Freeform 10"/>
          <p:cNvSpPr/>
          <p:nvPr userDrawn="1"/>
        </p:nvSpPr>
        <p:spPr>
          <a:xfrm>
            <a:off x="1050077" y="2660847"/>
            <a:ext cx="1075258" cy="1536306"/>
          </a:xfrm>
          <a:custGeom>
            <a:avLst/>
            <a:gdLst>
              <a:gd name="connsiteX0" fmla="*/ 0 w 3498574"/>
              <a:gd name="connsiteY0" fmla="*/ 533873 h 5009322"/>
              <a:gd name="connsiteX1" fmla="*/ 1965108 w 3498574"/>
              <a:gd name="connsiteY1" fmla="*/ 2498981 h 5009322"/>
              <a:gd name="connsiteX2" fmla="*/ 0 w 3498574"/>
              <a:gd name="connsiteY2" fmla="*/ 4464089 h 5009322"/>
              <a:gd name="connsiteX3" fmla="*/ 420284 w 3498574"/>
              <a:gd name="connsiteY3" fmla="*/ 4907091 h 5009322"/>
              <a:gd name="connsiteX4" fmla="*/ 761054 w 3498574"/>
              <a:gd name="connsiteY4" fmla="*/ 5009322 h 5009322"/>
              <a:gd name="connsiteX5" fmla="*/ 1124542 w 3498574"/>
              <a:gd name="connsiteY5" fmla="*/ 4884373 h 5009322"/>
              <a:gd name="connsiteX6" fmla="*/ 3498574 w 3498574"/>
              <a:gd name="connsiteY6" fmla="*/ 2510340 h 5009322"/>
              <a:gd name="connsiteX7" fmla="*/ 1067747 w 3498574"/>
              <a:gd name="connsiteY7" fmla="*/ 90872 h 5009322"/>
              <a:gd name="connsiteX8" fmla="*/ 726977 w 3498574"/>
              <a:gd name="connsiteY8" fmla="*/ 0 h 5009322"/>
              <a:gd name="connsiteX9" fmla="*/ 454361 w 3498574"/>
              <a:gd name="connsiteY9" fmla="*/ 102231 h 5009322"/>
              <a:gd name="connsiteX10" fmla="*/ 0 w 3498574"/>
              <a:gd name="connsiteY10" fmla="*/ 533873 h 5009322"/>
              <a:gd name="connsiteX0" fmla="*/ 0 w 3498574"/>
              <a:gd name="connsiteY0" fmla="*/ 533873 h 5009322"/>
              <a:gd name="connsiteX1" fmla="*/ 1953550 w 3498574"/>
              <a:gd name="connsiteY1" fmla="*/ 2482688 h 5009322"/>
              <a:gd name="connsiteX2" fmla="*/ 0 w 3498574"/>
              <a:gd name="connsiteY2" fmla="*/ 4464089 h 5009322"/>
              <a:gd name="connsiteX3" fmla="*/ 420284 w 3498574"/>
              <a:gd name="connsiteY3" fmla="*/ 4907091 h 5009322"/>
              <a:gd name="connsiteX4" fmla="*/ 761054 w 3498574"/>
              <a:gd name="connsiteY4" fmla="*/ 5009322 h 5009322"/>
              <a:gd name="connsiteX5" fmla="*/ 1124542 w 3498574"/>
              <a:gd name="connsiteY5" fmla="*/ 4884373 h 5009322"/>
              <a:gd name="connsiteX6" fmla="*/ 3498574 w 3498574"/>
              <a:gd name="connsiteY6" fmla="*/ 2510340 h 5009322"/>
              <a:gd name="connsiteX7" fmla="*/ 1067747 w 3498574"/>
              <a:gd name="connsiteY7" fmla="*/ 90872 h 5009322"/>
              <a:gd name="connsiteX8" fmla="*/ 726977 w 3498574"/>
              <a:gd name="connsiteY8" fmla="*/ 0 h 5009322"/>
              <a:gd name="connsiteX9" fmla="*/ 454361 w 3498574"/>
              <a:gd name="connsiteY9" fmla="*/ 102231 h 5009322"/>
              <a:gd name="connsiteX10" fmla="*/ 0 w 3498574"/>
              <a:gd name="connsiteY10" fmla="*/ 533873 h 5009322"/>
              <a:gd name="connsiteX0" fmla="*/ 0 w 3498574"/>
              <a:gd name="connsiteY0" fmla="*/ 533873 h 5009322"/>
              <a:gd name="connsiteX1" fmla="*/ 1941992 w 3498574"/>
              <a:gd name="connsiteY1" fmla="*/ 2497200 h 5009322"/>
              <a:gd name="connsiteX2" fmla="*/ 0 w 3498574"/>
              <a:gd name="connsiteY2" fmla="*/ 4464089 h 5009322"/>
              <a:gd name="connsiteX3" fmla="*/ 420284 w 3498574"/>
              <a:gd name="connsiteY3" fmla="*/ 4907091 h 5009322"/>
              <a:gd name="connsiteX4" fmla="*/ 761054 w 3498574"/>
              <a:gd name="connsiteY4" fmla="*/ 5009322 h 5009322"/>
              <a:gd name="connsiteX5" fmla="*/ 1124542 w 3498574"/>
              <a:gd name="connsiteY5" fmla="*/ 4884373 h 5009322"/>
              <a:gd name="connsiteX6" fmla="*/ 3498574 w 3498574"/>
              <a:gd name="connsiteY6" fmla="*/ 2510340 h 5009322"/>
              <a:gd name="connsiteX7" fmla="*/ 1067747 w 3498574"/>
              <a:gd name="connsiteY7" fmla="*/ 90872 h 5009322"/>
              <a:gd name="connsiteX8" fmla="*/ 726977 w 3498574"/>
              <a:gd name="connsiteY8" fmla="*/ 0 h 5009322"/>
              <a:gd name="connsiteX9" fmla="*/ 454361 w 3498574"/>
              <a:gd name="connsiteY9" fmla="*/ 102231 h 5009322"/>
              <a:gd name="connsiteX10" fmla="*/ 0 w 3498574"/>
              <a:gd name="connsiteY10" fmla="*/ 533873 h 5009322"/>
              <a:gd name="connsiteX0" fmla="*/ 0 w 3509263"/>
              <a:gd name="connsiteY0" fmla="*/ 538314 h 5009322"/>
              <a:gd name="connsiteX1" fmla="*/ 1952681 w 3509263"/>
              <a:gd name="connsiteY1" fmla="*/ 2497200 h 5009322"/>
              <a:gd name="connsiteX2" fmla="*/ 10689 w 3509263"/>
              <a:gd name="connsiteY2" fmla="*/ 4464089 h 5009322"/>
              <a:gd name="connsiteX3" fmla="*/ 430973 w 3509263"/>
              <a:gd name="connsiteY3" fmla="*/ 4907091 h 5009322"/>
              <a:gd name="connsiteX4" fmla="*/ 771743 w 3509263"/>
              <a:gd name="connsiteY4" fmla="*/ 5009322 h 5009322"/>
              <a:gd name="connsiteX5" fmla="*/ 1135231 w 3509263"/>
              <a:gd name="connsiteY5" fmla="*/ 4884373 h 5009322"/>
              <a:gd name="connsiteX6" fmla="*/ 3509263 w 3509263"/>
              <a:gd name="connsiteY6" fmla="*/ 2510340 h 5009322"/>
              <a:gd name="connsiteX7" fmla="*/ 1078436 w 3509263"/>
              <a:gd name="connsiteY7" fmla="*/ 90872 h 5009322"/>
              <a:gd name="connsiteX8" fmla="*/ 737666 w 3509263"/>
              <a:gd name="connsiteY8" fmla="*/ 0 h 5009322"/>
              <a:gd name="connsiteX9" fmla="*/ 465050 w 3509263"/>
              <a:gd name="connsiteY9" fmla="*/ 102231 h 5009322"/>
              <a:gd name="connsiteX10" fmla="*/ 0 w 3509263"/>
              <a:gd name="connsiteY10" fmla="*/ 538314 h 5009322"/>
              <a:gd name="connsiteX0" fmla="*/ 0 w 3509263"/>
              <a:gd name="connsiteY0" fmla="*/ 538314 h 5009322"/>
              <a:gd name="connsiteX1" fmla="*/ 1952681 w 3509263"/>
              <a:gd name="connsiteY1" fmla="*/ 2497200 h 5009322"/>
              <a:gd name="connsiteX2" fmla="*/ 10689 w 3509263"/>
              <a:gd name="connsiteY2" fmla="*/ 4464089 h 5009322"/>
              <a:gd name="connsiteX3" fmla="*/ 430973 w 3509263"/>
              <a:gd name="connsiteY3" fmla="*/ 4907091 h 5009322"/>
              <a:gd name="connsiteX4" fmla="*/ 771743 w 3509263"/>
              <a:gd name="connsiteY4" fmla="*/ 5009322 h 5009322"/>
              <a:gd name="connsiteX5" fmla="*/ 1135231 w 3509263"/>
              <a:gd name="connsiteY5" fmla="*/ 4884373 h 5009322"/>
              <a:gd name="connsiteX6" fmla="*/ 3509263 w 3509263"/>
              <a:gd name="connsiteY6" fmla="*/ 2510340 h 5009322"/>
              <a:gd name="connsiteX7" fmla="*/ 1078436 w 3509263"/>
              <a:gd name="connsiteY7" fmla="*/ 90872 h 5009322"/>
              <a:gd name="connsiteX8" fmla="*/ 737666 w 3509263"/>
              <a:gd name="connsiteY8" fmla="*/ 0 h 5009322"/>
              <a:gd name="connsiteX9" fmla="*/ 397553 w 3509263"/>
              <a:gd name="connsiteY9" fmla="*/ 157556 h 5009322"/>
              <a:gd name="connsiteX10" fmla="*/ 0 w 3509263"/>
              <a:gd name="connsiteY10" fmla="*/ 538314 h 5009322"/>
              <a:gd name="connsiteX0" fmla="*/ 0 w 3509263"/>
              <a:gd name="connsiteY0" fmla="*/ 865832 h 5336840"/>
              <a:gd name="connsiteX1" fmla="*/ 1952681 w 3509263"/>
              <a:gd name="connsiteY1" fmla="*/ 2824718 h 5336840"/>
              <a:gd name="connsiteX2" fmla="*/ 10689 w 3509263"/>
              <a:gd name="connsiteY2" fmla="*/ 4791607 h 5336840"/>
              <a:gd name="connsiteX3" fmla="*/ 430973 w 3509263"/>
              <a:gd name="connsiteY3" fmla="*/ 5234609 h 5336840"/>
              <a:gd name="connsiteX4" fmla="*/ 771743 w 3509263"/>
              <a:gd name="connsiteY4" fmla="*/ 5336840 h 5336840"/>
              <a:gd name="connsiteX5" fmla="*/ 1135231 w 3509263"/>
              <a:gd name="connsiteY5" fmla="*/ 5211891 h 5336840"/>
              <a:gd name="connsiteX6" fmla="*/ 3509263 w 3509263"/>
              <a:gd name="connsiteY6" fmla="*/ 2837858 h 5336840"/>
              <a:gd name="connsiteX7" fmla="*/ 1078436 w 3509263"/>
              <a:gd name="connsiteY7" fmla="*/ 418390 h 5336840"/>
              <a:gd name="connsiteX8" fmla="*/ 737666 w 3509263"/>
              <a:gd name="connsiteY8" fmla="*/ 327518 h 5336840"/>
              <a:gd name="connsiteX9" fmla="*/ 397553 w 3509263"/>
              <a:gd name="connsiteY9" fmla="*/ 485074 h 5336840"/>
              <a:gd name="connsiteX10" fmla="*/ 0 w 3509263"/>
              <a:gd name="connsiteY10" fmla="*/ 865832 h 5336840"/>
              <a:gd name="connsiteX0" fmla="*/ 0 w 3509263"/>
              <a:gd name="connsiteY0" fmla="*/ 549428 h 5020436"/>
              <a:gd name="connsiteX1" fmla="*/ 1952681 w 3509263"/>
              <a:gd name="connsiteY1" fmla="*/ 2508314 h 5020436"/>
              <a:gd name="connsiteX2" fmla="*/ 10689 w 3509263"/>
              <a:gd name="connsiteY2" fmla="*/ 4475203 h 5020436"/>
              <a:gd name="connsiteX3" fmla="*/ 430973 w 3509263"/>
              <a:gd name="connsiteY3" fmla="*/ 4918205 h 5020436"/>
              <a:gd name="connsiteX4" fmla="*/ 771743 w 3509263"/>
              <a:gd name="connsiteY4" fmla="*/ 5020436 h 5020436"/>
              <a:gd name="connsiteX5" fmla="*/ 1135231 w 3509263"/>
              <a:gd name="connsiteY5" fmla="*/ 4895487 h 5020436"/>
              <a:gd name="connsiteX6" fmla="*/ 3509263 w 3509263"/>
              <a:gd name="connsiteY6" fmla="*/ 2521454 h 5020436"/>
              <a:gd name="connsiteX7" fmla="*/ 1078436 w 3509263"/>
              <a:gd name="connsiteY7" fmla="*/ 101986 h 5020436"/>
              <a:gd name="connsiteX8" fmla="*/ 737666 w 3509263"/>
              <a:gd name="connsiteY8" fmla="*/ 11114 h 5020436"/>
              <a:gd name="connsiteX9" fmla="*/ 397553 w 3509263"/>
              <a:gd name="connsiteY9" fmla="*/ 168670 h 5020436"/>
              <a:gd name="connsiteX10" fmla="*/ 0 w 3509263"/>
              <a:gd name="connsiteY10" fmla="*/ 549428 h 5020436"/>
              <a:gd name="connsiteX0" fmla="*/ 0 w 3509263"/>
              <a:gd name="connsiteY0" fmla="*/ 549428 h 5020436"/>
              <a:gd name="connsiteX1" fmla="*/ 1952681 w 3509263"/>
              <a:gd name="connsiteY1" fmla="*/ 2508314 h 5020436"/>
              <a:gd name="connsiteX2" fmla="*/ 10689 w 3509263"/>
              <a:gd name="connsiteY2" fmla="*/ 4475203 h 5020436"/>
              <a:gd name="connsiteX3" fmla="*/ 430973 w 3509263"/>
              <a:gd name="connsiteY3" fmla="*/ 4918205 h 5020436"/>
              <a:gd name="connsiteX4" fmla="*/ 771743 w 3509263"/>
              <a:gd name="connsiteY4" fmla="*/ 5020436 h 5020436"/>
              <a:gd name="connsiteX5" fmla="*/ 1135231 w 3509263"/>
              <a:gd name="connsiteY5" fmla="*/ 4895487 h 5020436"/>
              <a:gd name="connsiteX6" fmla="*/ 3509263 w 3509263"/>
              <a:gd name="connsiteY6" fmla="*/ 2521454 h 5020436"/>
              <a:gd name="connsiteX7" fmla="*/ 1078436 w 3509263"/>
              <a:gd name="connsiteY7" fmla="*/ 101986 h 5020436"/>
              <a:gd name="connsiteX8" fmla="*/ 737666 w 3509263"/>
              <a:gd name="connsiteY8" fmla="*/ 11114 h 5020436"/>
              <a:gd name="connsiteX9" fmla="*/ 397553 w 3509263"/>
              <a:gd name="connsiteY9" fmla="*/ 168670 h 5020436"/>
              <a:gd name="connsiteX10" fmla="*/ 0 w 3509263"/>
              <a:gd name="connsiteY10" fmla="*/ 549428 h 5020436"/>
              <a:gd name="connsiteX0" fmla="*/ 0 w 3509263"/>
              <a:gd name="connsiteY0" fmla="*/ 542840 h 5013848"/>
              <a:gd name="connsiteX1" fmla="*/ 1952681 w 3509263"/>
              <a:gd name="connsiteY1" fmla="*/ 2501726 h 5013848"/>
              <a:gd name="connsiteX2" fmla="*/ 10689 w 3509263"/>
              <a:gd name="connsiteY2" fmla="*/ 4468615 h 5013848"/>
              <a:gd name="connsiteX3" fmla="*/ 430973 w 3509263"/>
              <a:gd name="connsiteY3" fmla="*/ 4911617 h 5013848"/>
              <a:gd name="connsiteX4" fmla="*/ 771743 w 3509263"/>
              <a:gd name="connsiteY4" fmla="*/ 5013848 h 5013848"/>
              <a:gd name="connsiteX5" fmla="*/ 1135231 w 3509263"/>
              <a:gd name="connsiteY5" fmla="*/ 4888899 h 5013848"/>
              <a:gd name="connsiteX6" fmla="*/ 3509263 w 3509263"/>
              <a:gd name="connsiteY6" fmla="*/ 2514866 h 5013848"/>
              <a:gd name="connsiteX7" fmla="*/ 1117296 w 3509263"/>
              <a:gd name="connsiteY7" fmla="*/ 134923 h 5013848"/>
              <a:gd name="connsiteX8" fmla="*/ 737666 w 3509263"/>
              <a:gd name="connsiteY8" fmla="*/ 4526 h 5013848"/>
              <a:gd name="connsiteX9" fmla="*/ 397553 w 3509263"/>
              <a:gd name="connsiteY9" fmla="*/ 162082 h 5013848"/>
              <a:gd name="connsiteX10" fmla="*/ 0 w 3509263"/>
              <a:gd name="connsiteY10" fmla="*/ 542840 h 5013848"/>
              <a:gd name="connsiteX0" fmla="*/ 0 w 3509263"/>
              <a:gd name="connsiteY0" fmla="*/ 526104 h 4997112"/>
              <a:gd name="connsiteX1" fmla="*/ 1952681 w 3509263"/>
              <a:gd name="connsiteY1" fmla="*/ 2484990 h 4997112"/>
              <a:gd name="connsiteX2" fmla="*/ 10689 w 3509263"/>
              <a:gd name="connsiteY2" fmla="*/ 4451879 h 4997112"/>
              <a:gd name="connsiteX3" fmla="*/ 430973 w 3509263"/>
              <a:gd name="connsiteY3" fmla="*/ 4894881 h 4997112"/>
              <a:gd name="connsiteX4" fmla="*/ 771743 w 3509263"/>
              <a:gd name="connsiteY4" fmla="*/ 4997112 h 4997112"/>
              <a:gd name="connsiteX5" fmla="*/ 1135231 w 3509263"/>
              <a:gd name="connsiteY5" fmla="*/ 4872163 h 4997112"/>
              <a:gd name="connsiteX6" fmla="*/ 3509263 w 3509263"/>
              <a:gd name="connsiteY6" fmla="*/ 2498130 h 4997112"/>
              <a:gd name="connsiteX7" fmla="*/ 1117296 w 3509263"/>
              <a:gd name="connsiteY7" fmla="*/ 118187 h 4997112"/>
              <a:gd name="connsiteX8" fmla="*/ 753426 w 3509263"/>
              <a:gd name="connsiteY8" fmla="*/ 4526 h 4997112"/>
              <a:gd name="connsiteX9" fmla="*/ 397553 w 3509263"/>
              <a:gd name="connsiteY9" fmla="*/ 145346 h 4997112"/>
              <a:gd name="connsiteX10" fmla="*/ 0 w 3509263"/>
              <a:gd name="connsiteY10" fmla="*/ 526104 h 4997112"/>
              <a:gd name="connsiteX0" fmla="*/ 0 w 3500203"/>
              <a:gd name="connsiteY0" fmla="*/ 531610 h 4997112"/>
              <a:gd name="connsiteX1" fmla="*/ 1943621 w 3500203"/>
              <a:gd name="connsiteY1" fmla="*/ 2484990 h 4997112"/>
              <a:gd name="connsiteX2" fmla="*/ 1629 w 3500203"/>
              <a:gd name="connsiteY2" fmla="*/ 4451879 h 4997112"/>
              <a:gd name="connsiteX3" fmla="*/ 421913 w 3500203"/>
              <a:gd name="connsiteY3" fmla="*/ 4894881 h 4997112"/>
              <a:gd name="connsiteX4" fmla="*/ 762683 w 3500203"/>
              <a:gd name="connsiteY4" fmla="*/ 4997112 h 4997112"/>
              <a:gd name="connsiteX5" fmla="*/ 1126171 w 3500203"/>
              <a:gd name="connsiteY5" fmla="*/ 4872163 h 4997112"/>
              <a:gd name="connsiteX6" fmla="*/ 3500203 w 3500203"/>
              <a:gd name="connsiteY6" fmla="*/ 2498130 h 4997112"/>
              <a:gd name="connsiteX7" fmla="*/ 1108236 w 3500203"/>
              <a:gd name="connsiteY7" fmla="*/ 118187 h 4997112"/>
              <a:gd name="connsiteX8" fmla="*/ 744366 w 3500203"/>
              <a:gd name="connsiteY8" fmla="*/ 4526 h 4997112"/>
              <a:gd name="connsiteX9" fmla="*/ 388493 w 3500203"/>
              <a:gd name="connsiteY9" fmla="*/ 145346 h 4997112"/>
              <a:gd name="connsiteX10" fmla="*/ 0 w 3500203"/>
              <a:gd name="connsiteY10" fmla="*/ 531610 h 4997112"/>
              <a:gd name="connsiteX0" fmla="*/ 0 w 3500203"/>
              <a:gd name="connsiteY0" fmla="*/ 531610 h 4997112"/>
              <a:gd name="connsiteX1" fmla="*/ 1943621 w 3500203"/>
              <a:gd name="connsiteY1" fmla="*/ 2484990 h 4997112"/>
              <a:gd name="connsiteX2" fmla="*/ 1629 w 3500203"/>
              <a:gd name="connsiteY2" fmla="*/ 4451879 h 4997112"/>
              <a:gd name="connsiteX3" fmla="*/ 421913 w 3500203"/>
              <a:gd name="connsiteY3" fmla="*/ 4894881 h 4997112"/>
              <a:gd name="connsiteX4" fmla="*/ 762683 w 3500203"/>
              <a:gd name="connsiteY4" fmla="*/ 4997112 h 4997112"/>
              <a:gd name="connsiteX5" fmla="*/ 1126171 w 3500203"/>
              <a:gd name="connsiteY5" fmla="*/ 4872163 h 4997112"/>
              <a:gd name="connsiteX6" fmla="*/ 3500203 w 3500203"/>
              <a:gd name="connsiteY6" fmla="*/ 2498130 h 4997112"/>
              <a:gd name="connsiteX7" fmla="*/ 1108236 w 3500203"/>
              <a:gd name="connsiteY7" fmla="*/ 118187 h 4997112"/>
              <a:gd name="connsiteX8" fmla="*/ 744366 w 3500203"/>
              <a:gd name="connsiteY8" fmla="*/ 4526 h 4997112"/>
              <a:gd name="connsiteX9" fmla="*/ 388493 w 3500203"/>
              <a:gd name="connsiteY9" fmla="*/ 145346 h 4997112"/>
              <a:gd name="connsiteX10" fmla="*/ 0 w 3500203"/>
              <a:gd name="connsiteY10" fmla="*/ 531610 h 4997112"/>
              <a:gd name="connsiteX0" fmla="*/ 0 w 3500203"/>
              <a:gd name="connsiteY0" fmla="*/ 531610 h 4997112"/>
              <a:gd name="connsiteX1" fmla="*/ 1943621 w 3500203"/>
              <a:gd name="connsiteY1" fmla="*/ 2484990 h 4997112"/>
              <a:gd name="connsiteX2" fmla="*/ 1629 w 3500203"/>
              <a:gd name="connsiteY2" fmla="*/ 4451879 h 4997112"/>
              <a:gd name="connsiteX3" fmla="*/ 421913 w 3500203"/>
              <a:gd name="connsiteY3" fmla="*/ 4894881 h 4997112"/>
              <a:gd name="connsiteX4" fmla="*/ 762683 w 3500203"/>
              <a:gd name="connsiteY4" fmla="*/ 4997112 h 4997112"/>
              <a:gd name="connsiteX5" fmla="*/ 1126171 w 3500203"/>
              <a:gd name="connsiteY5" fmla="*/ 4872163 h 4997112"/>
              <a:gd name="connsiteX6" fmla="*/ 3500203 w 3500203"/>
              <a:gd name="connsiteY6" fmla="*/ 2498130 h 4997112"/>
              <a:gd name="connsiteX7" fmla="*/ 1108236 w 3500203"/>
              <a:gd name="connsiteY7" fmla="*/ 118187 h 4997112"/>
              <a:gd name="connsiteX8" fmla="*/ 744366 w 3500203"/>
              <a:gd name="connsiteY8" fmla="*/ 4526 h 4997112"/>
              <a:gd name="connsiteX9" fmla="*/ 388493 w 3500203"/>
              <a:gd name="connsiteY9" fmla="*/ 145346 h 4997112"/>
              <a:gd name="connsiteX10" fmla="*/ 0 w 3500203"/>
              <a:gd name="connsiteY10" fmla="*/ 531610 h 4997112"/>
              <a:gd name="connsiteX0" fmla="*/ 0 w 3500203"/>
              <a:gd name="connsiteY0" fmla="*/ 531610 h 4997112"/>
              <a:gd name="connsiteX1" fmla="*/ 1943621 w 3500203"/>
              <a:gd name="connsiteY1" fmla="*/ 2484990 h 4997112"/>
              <a:gd name="connsiteX2" fmla="*/ 1629 w 3500203"/>
              <a:gd name="connsiteY2" fmla="*/ 4451879 h 4997112"/>
              <a:gd name="connsiteX3" fmla="*/ 421913 w 3500203"/>
              <a:gd name="connsiteY3" fmla="*/ 4894881 h 4997112"/>
              <a:gd name="connsiteX4" fmla="*/ 762683 w 3500203"/>
              <a:gd name="connsiteY4" fmla="*/ 4997112 h 4997112"/>
              <a:gd name="connsiteX5" fmla="*/ 1126171 w 3500203"/>
              <a:gd name="connsiteY5" fmla="*/ 4872163 h 4997112"/>
              <a:gd name="connsiteX6" fmla="*/ 3500203 w 3500203"/>
              <a:gd name="connsiteY6" fmla="*/ 2498130 h 4997112"/>
              <a:gd name="connsiteX7" fmla="*/ 1108236 w 3500203"/>
              <a:gd name="connsiteY7" fmla="*/ 118187 h 4997112"/>
              <a:gd name="connsiteX8" fmla="*/ 744366 w 3500203"/>
              <a:gd name="connsiteY8" fmla="*/ 4526 h 4997112"/>
              <a:gd name="connsiteX9" fmla="*/ 388493 w 3500203"/>
              <a:gd name="connsiteY9" fmla="*/ 145346 h 4997112"/>
              <a:gd name="connsiteX10" fmla="*/ 0 w 3500203"/>
              <a:gd name="connsiteY10" fmla="*/ 531610 h 4997112"/>
              <a:gd name="connsiteX0" fmla="*/ 0 w 3500203"/>
              <a:gd name="connsiteY0" fmla="*/ 531610 h 4997112"/>
              <a:gd name="connsiteX1" fmla="*/ 1943621 w 3500203"/>
              <a:gd name="connsiteY1" fmla="*/ 2484990 h 4997112"/>
              <a:gd name="connsiteX2" fmla="*/ 1629 w 3500203"/>
              <a:gd name="connsiteY2" fmla="*/ 4451879 h 4997112"/>
              <a:gd name="connsiteX3" fmla="*/ 421913 w 3500203"/>
              <a:gd name="connsiteY3" fmla="*/ 4894881 h 4997112"/>
              <a:gd name="connsiteX4" fmla="*/ 762683 w 3500203"/>
              <a:gd name="connsiteY4" fmla="*/ 4997112 h 4997112"/>
              <a:gd name="connsiteX5" fmla="*/ 1126171 w 3500203"/>
              <a:gd name="connsiteY5" fmla="*/ 4872163 h 4997112"/>
              <a:gd name="connsiteX6" fmla="*/ 3500203 w 3500203"/>
              <a:gd name="connsiteY6" fmla="*/ 2498130 h 4997112"/>
              <a:gd name="connsiteX7" fmla="*/ 1108236 w 3500203"/>
              <a:gd name="connsiteY7" fmla="*/ 118187 h 4997112"/>
              <a:gd name="connsiteX8" fmla="*/ 744366 w 3500203"/>
              <a:gd name="connsiteY8" fmla="*/ 4526 h 4997112"/>
              <a:gd name="connsiteX9" fmla="*/ 388493 w 3500203"/>
              <a:gd name="connsiteY9" fmla="*/ 145346 h 4997112"/>
              <a:gd name="connsiteX10" fmla="*/ 0 w 3500203"/>
              <a:gd name="connsiteY10" fmla="*/ 531610 h 4997112"/>
              <a:gd name="connsiteX0" fmla="*/ 0 w 3500203"/>
              <a:gd name="connsiteY0" fmla="*/ 531610 h 4997112"/>
              <a:gd name="connsiteX1" fmla="*/ 1964742 w 3500203"/>
              <a:gd name="connsiteY1" fmla="*/ 2502390 h 4997112"/>
              <a:gd name="connsiteX2" fmla="*/ 1629 w 3500203"/>
              <a:gd name="connsiteY2" fmla="*/ 4451879 h 4997112"/>
              <a:gd name="connsiteX3" fmla="*/ 421913 w 3500203"/>
              <a:gd name="connsiteY3" fmla="*/ 4894881 h 4997112"/>
              <a:gd name="connsiteX4" fmla="*/ 762683 w 3500203"/>
              <a:gd name="connsiteY4" fmla="*/ 4997112 h 4997112"/>
              <a:gd name="connsiteX5" fmla="*/ 1126171 w 3500203"/>
              <a:gd name="connsiteY5" fmla="*/ 4872163 h 4997112"/>
              <a:gd name="connsiteX6" fmla="*/ 3500203 w 3500203"/>
              <a:gd name="connsiteY6" fmla="*/ 2498130 h 4997112"/>
              <a:gd name="connsiteX7" fmla="*/ 1108236 w 3500203"/>
              <a:gd name="connsiteY7" fmla="*/ 118187 h 4997112"/>
              <a:gd name="connsiteX8" fmla="*/ 744366 w 3500203"/>
              <a:gd name="connsiteY8" fmla="*/ 4526 h 4997112"/>
              <a:gd name="connsiteX9" fmla="*/ 388493 w 3500203"/>
              <a:gd name="connsiteY9" fmla="*/ 145346 h 4997112"/>
              <a:gd name="connsiteX10" fmla="*/ 0 w 3500203"/>
              <a:gd name="connsiteY10" fmla="*/ 531610 h 4997112"/>
              <a:gd name="connsiteX0" fmla="*/ 5110 w 3505313"/>
              <a:gd name="connsiteY0" fmla="*/ 531610 h 4997112"/>
              <a:gd name="connsiteX1" fmla="*/ 1969852 w 3505313"/>
              <a:gd name="connsiteY1" fmla="*/ 2502390 h 4997112"/>
              <a:gd name="connsiteX2" fmla="*/ 0 w 3505313"/>
              <a:gd name="connsiteY2" fmla="*/ 4481321 h 4997112"/>
              <a:gd name="connsiteX3" fmla="*/ 427023 w 3505313"/>
              <a:gd name="connsiteY3" fmla="*/ 4894881 h 4997112"/>
              <a:gd name="connsiteX4" fmla="*/ 767793 w 3505313"/>
              <a:gd name="connsiteY4" fmla="*/ 4997112 h 4997112"/>
              <a:gd name="connsiteX5" fmla="*/ 1131281 w 3505313"/>
              <a:gd name="connsiteY5" fmla="*/ 4872163 h 4997112"/>
              <a:gd name="connsiteX6" fmla="*/ 3505313 w 3505313"/>
              <a:gd name="connsiteY6" fmla="*/ 2498130 h 4997112"/>
              <a:gd name="connsiteX7" fmla="*/ 1113346 w 3505313"/>
              <a:gd name="connsiteY7" fmla="*/ 118187 h 4997112"/>
              <a:gd name="connsiteX8" fmla="*/ 749476 w 3505313"/>
              <a:gd name="connsiteY8" fmla="*/ 4526 h 4997112"/>
              <a:gd name="connsiteX9" fmla="*/ 393603 w 3505313"/>
              <a:gd name="connsiteY9" fmla="*/ 145346 h 4997112"/>
              <a:gd name="connsiteX10" fmla="*/ 5110 w 3505313"/>
              <a:gd name="connsiteY10" fmla="*/ 531610 h 4997112"/>
              <a:gd name="connsiteX0" fmla="*/ 5110 w 3505313"/>
              <a:gd name="connsiteY0" fmla="*/ 531610 h 5288660"/>
              <a:gd name="connsiteX1" fmla="*/ 1969852 w 3505313"/>
              <a:gd name="connsiteY1" fmla="*/ 2502390 h 5288660"/>
              <a:gd name="connsiteX2" fmla="*/ 0 w 3505313"/>
              <a:gd name="connsiteY2" fmla="*/ 4481321 h 5288660"/>
              <a:gd name="connsiteX3" fmla="*/ 427023 w 3505313"/>
              <a:gd name="connsiteY3" fmla="*/ 4894881 h 5288660"/>
              <a:gd name="connsiteX4" fmla="*/ 767793 w 3505313"/>
              <a:gd name="connsiteY4" fmla="*/ 4997112 h 5288660"/>
              <a:gd name="connsiteX5" fmla="*/ 1131281 w 3505313"/>
              <a:gd name="connsiteY5" fmla="*/ 4872163 h 5288660"/>
              <a:gd name="connsiteX6" fmla="*/ 3505313 w 3505313"/>
              <a:gd name="connsiteY6" fmla="*/ 2498130 h 5288660"/>
              <a:gd name="connsiteX7" fmla="*/ 1113346 w 3505313"/>
              <a:gd name="connsiteY7" fmla="*/ 118187 h 5288660"/>
              <a:gd name="connsiteX8" fmla="*/ 749476 w 3505313"/>
              <a:gd name="connsiteY8" fmla="*/ 4526 h 5288660"/>
              <a:gd name="connsiteX9" fmla="*/ 393603 w 3505313"/>
              <a:gd name="connsiteY9" fmla="*/ 145346 h 5288660"/>
              <a:gd name="connsiteX10" fmla="*/ 5110 w 3505313"/>
              <a:gd name="connsiteY10" fmla="*/ 531610 h 5288660"/>
              <a:gd name="connsiteX0" fmla="*/ 5110 w 3505313"/>
              <a:gd name="connsiteY0" fmla="*/ 531610 h 5000898"/>
              <a:gd name="connsiteX1" fmla="*/ 1969852 w 3505313"/>
              <a:gd name="connsiteY1" fmla="*/ 2502390 h 5000898"/>
              <a:gd name="connsiteX2" fmla="*/ 0 w 3505313"/>
              <a:gd name="connsiteY2" fmla="*/ 4481321 h 5000898"/>
              <a:gd name="connsiteX3" fmla="*/ 427023 w 3505313"/>
              <a:gd name="connsiteY3" fmla="*/ 4894881 h 5000898"/>
              <a:gd name="connsiteX4" fmla="*/ 767793 w 3505313"/>
              <a:gd name="connsiteY4" fmla="*/ 4997112 h 5000898"/>
              <a:gd name="connsiteX5" fmla="*/ 1131281 w 3505313"/>
              <a:gd name="connsiteY5" fmla="*/ 4872163 h 5000898"/>
              <a:gd name="connsiteX6" fmla="*/ 3505313 w 3505313"/>
              <a:gd name="connsiteY6" fmla="*/ 2498130 h 5000898"/>
              <a:gd name="connsiteX7" fmla="*/ 1113346 w 3505313"/>
              <a:gd name="connsiteY7" fmla="*/ 118187 h 5000898"/>
              <a:gd name="connsiteX8" fmla="*/ 749476 w 3505313"/>
              <a:gd name="connsiteY8" fmla="*/ 4526 h 5000898"/>
              <a:gd name="connsiteX9" fmla="*/ 393603 w 3505313"/>
              <a:gd name="connsiteY9" fmla="*/ 145346 h 5000898"/>
              <a:gd name="connsiteX10" fmla="*/ 5110 w 3505313"/>
              <a:gd name="connsiteY10" fmla="*/ 531610 h 5000898"/>
              <a:gd name="connsiteX0" fmla="*/ 5110 w 3505313"/>
              <a:gd name="connsiteY0" fmla="*/ 531610 h 5007261"/>
              <a:gd name="connsiteX1" fmla="*/ 1969852 w 3505313"/>
              <a:gd name="connsiteY1" fmla="*/ 2502390 h 5007261"/>
              <a:gd name="connsiteX2" fmla="*/ 0 w 3505313"/>
              <a:gd name="connsiteY2" fmla="*/ 4481321 h 5007261"/>
              <a:gd name="connsiteX3" fmla="*/ 427023 w 3505313"/>
              <a:gd name="connsiteY3" fmla="*/ 4894881 h 5007261"/>
              <a:gd name="connsiteX4" fmla="*/ 787503 w 3505313"/>
              <a:gd name="connsiteY4" fmla="*/ 5003475 h 5007261"/>
              <a:gd name="connsiteX5" fmla="*/ 1131281 w 3505313"/>
              <a:gd name="connsiteY5" fmla="*/ 4872163 h 5007261"/>
              <a:gd name="connsiteX6" fmla="*/ 3505313 w 3505313"/>
              <a:gd name="connsiteY6" fmla="*/ 2498130 h 5007261"/>
              <a:gd name="connsiteX7" fmla="*/ 1113346 w 3505313"/>
              <a:gd name="connsiteY7" fmla="*/ 118187 h 5007261"/>
              <a:gd name="connsiteX8" fmla="*/ 749476 w 3505313"/>
              <a:gd name="connsiteY8" fmla="*/ 4526 h 5007261"/>
              <a:gd name="connsiteX9" fmla="*/ 393603 w 3505313"/>
              <a:gd name="connsiteY9" fmla="*/ 145346 h 5007261"/>
              <a:gd name="connsiteX10" fmla="*/ 5110 w 3505313"/>
              <a:gd name="connsiteY10" fmla="*/ 531610 h 5007261"/>
              <a:gd name="connsiteX0" fmla="*/ 5110 w 3505313"/>
              <a:gd name="connsiteY0" fmla="*/ 531610 h 5007261"/>
              <a:gd name="connsiteX1" fmla="*/ 1969852 w 3505313"/>
              <a:gd name="connsiteY1" fmla="*/ 2502390 h 5007261"/>
              <a:gd name="connsiteX2" fmla="*/ 0 w 3505313"/>
              <a:gd name="connsiteY2" fmla="*/ 4481321 h 5007261"/>
              <a:gd name="connsiteX3" fmla="*/ 427023 w 3505313"/>
              <a:gd name="connsiteY3" fmla="*/ 4894881 h 5007261"/>
              <a:gd name="connsiteX4" fmla="*/ 787503 w 3505313"/>
              <a:gd name="connsiteY4" fmla="*/ 5003475 h 5007261"/>
              <a:gd name="connsiteX5" fmla="*/ 1131281 w 3505313"/>
              <a:gd name="connsiteY5" fmla="*/ 4872163 h 5007261"/>
              <a:gd name="connsiteX6" fmla="*/ 3505313 w 3505313"/>
              <a:gd name="connsiteY6" fmla="*/ 2498130 h 5007261"/>
              <a:gd name="connsiteX7" fmla="*/ 1113346 w 3505313"/>
              <a:gd name="connsiteY7" fmla="*/ 118187 h 5007261"/>
              <a:gd name="connsiteX8" fmla="*/ 749476 w 3505313"/>
              <a:gd name="connsiteY8" fmla="*/ 4526 h 5007261"/>
              <a:gd name="connsiteX9" fmla="*/ 393603 w 3505313"/>
              <a:gd name="connsiteY9" fmla="*/ 145346 h 5007261"/>
              <a:gd name="connsiteX10" fmla="*/ 5110 w 3505313"/>
              <a:gd name="connsiteY10" fmla="*/ 531610 h 5007261"/>
              <a:gd name="connsiteX0" fmla="*/ 5110 w 3505313"/>
              <a:gd name="connsiteY0" fmla="*/ 531610 h 5007261"/>
              <a:gd name="connsiteX1" fmla="*/ 1969852 w 3505313"/>
              <a:gd name="connsiteY1" fmla="*/ 2502390 h 5007261"/>
              <a:gd name="connsiteX2" fmla="*/ 0 w 3505313"/>
              <a:gd name="connsiteY2" fmla="*/ 4481321 h 5007261"/>
              <a:gd name="connsiteX3" fmla="*/ 427023 w 3505313"/>
              <a:gd name="connsiteY3" fmla="*/ 4894881 h 5007261"/>
              <a:gd name="connsiteX4" fmla="*/ 787503 w 3505313"/>
              <a:gd name="connsiteY4" fmla="*/ 5003475 h 5007261"/>
              <a:gd name="connsiteX5" fmla="*/ 1131281 w 3505313"/>
              <a:gd name="connsiteY5" fmla="*/ 4872163 h 5007261"/>
              <a:gd name="connsiteX6" fmla="*/ 3505313 w 3505313"/>
              <a:gd name="connsiteY6" fmla="*/ 2498130 h 5007261"/>
              <a:gd name="connsiteX7" fmla="*/ 1113346 w 3505313"/>
              <a:gd name="connsiteY7" fmla="*/ 118187 h 5007261"/>
              <a:gd name="connsiteX8" fmla="*/ 749476 w 3505313"/>
              <a:gd name="connsiteY8" fmla="*/ 4526 h 5007261"/>
              <a:gd name="connsiteX9" fmla="*/ 393603 w 3505313"/>
              <a:gd name="connsiteY9" fmla="*/ 145346 h 5007261"/>
              <a:gd name="connsiteX10" fmla="*/ 5110 w 3505313"/>
              <a:gd name="connsiteY10" fmla="*/ 531610 h 5007261"/>
              <a:gd name="connsiteX0" fmla="*/ 5110 w 3505313"/>
              <a:gd name="connsiteY0" fmla="*/ 529652 h 5005303"/>
              <a:gd name="connsiteX1" fmla="*/ 1969852 w 3505313"/>
              <a:gd name="connsiteY1" fmla="*/ 2500432 h 5005303"/>
              <a:gd name="connsiteX2" fmla="*/ 0 w 3505313"/>
              <a:gd name="connsiteY2" fmla="*/ 4479363 h 5005303"/>
              <a:gd name="connsiteX3" fmla="*/ 427023 w 3505313"/>
              <a:gd name="connsiteY3" fmla="*/ 4892923 h 5005303"/>
              <a:gd name="connsiteX4" fmla="*/ 787503 w 3505313"/>
              <a:gd name="connsiteY4" fmla="*/ 5001517 h 5005303"/>
              <a:gd name="connsiteX5" fmla="*/ 1131281 w 3505313"/>
              <a:gd name="connsiteY5" fmla="*/ 4870205 h 5005303"/>
              <a:gd name="connsiteX6" fmla="*/ 3505313 w 3505313"/>
              <a:gd name="connsiteY6" fmla="*/ 2496172 h 5005303"/>
              <a:gd name="connsiteX7" fmla="*/ 1160106 w 3505313"/>
              <a:gd name="connsiteY7" fmla="*/ 158794 h 5005303"/>
              <a:gd name="connsiteX8" fmla="*/ 749476 w 3505313"/>
              <a:gd name="connsiteY8" fmla="*/ 2568 h 5005303"/>
              <a:gd name="connsiteX9" fmla="*/ 393603 w 3505313"/>
              <a:gd name="connsiteY9" fmla="*/ 143388 h 5005303"/>
              <a:gd name="connsiteX10" fmla="*/ 5110 w 3505313"/>
              <a:gd name="connsiteY10" fmla="*/ 529652 h 5005303"/>
              <a:gd name="connsiteX0" fmla="*/ 5110 w 3505313"/>
              <a:gd name="connsiteY0" fmla="*/ 532666 h 5008317"/>
              <a:gd name="connsiteX1" fmla="*/ 1969852 w 3505313"/>
              <a:gd name="connsiteY1" fmla="*/ 2503446 h 5008317"/>
              <a:gd name="connsiteX2" fmla="*/ 0 w 3505313"/>
              <a:gd name="connsiteY2" fmla="*/ 4482377 h 5008317"/>
              <a:gd name="connsiteX3" fmla="*/ 427023 w 3505313"/>
              <a:gd name="connsiteY3" fmla="*/ 4895937 h 5008317"/>
              <a:gd name="connsiteX4" fmla="*/ 787503 w 3505313"/>
              <a:gd name="connsiteY4" fmla="*/ 5004531 h 5008317"/>
              <a:gd name="connsiteX5" fmla="*/ 1131281 w 3505313"/>
              <a:gd name="connsiteY5" fmla="*/ 4873219 h 5008317"/>
              <a:gd name="connsiteX6" fmla="*/ 3505313 w 3505313"/>
              <a:gd name="connsiteY6" fmla="*/ 2499186 h 5008317"/>
              <a:gd name="connsiteX7" fmla="*/ 1160106 w 3505313"/>
              <a:gd name="connsiteY7" fmla="*/ 161808 h 5008317"/>
              <a:gd name="connsiteX8" fmla="*/ 796836 w 3505313"/>
              <a:gd name="connsiteY8" fmla="*/ 2568 h 5008317"/>
              <a:gd name="connsiteX9" fmla="*/ 393603 w 3505313"/>
              <a:gd name="connsiteY9" fmla="*/ 146402 h 5008317"/>
              <a:gd name="connsiteX10" fmla="*/ 5110 w 3505313"/>
              <a:gd name="connsiteY10" fmla="*/ 532666 h 5008317"/>
              <a:gd name="connsiteX0" fmla="*/ 5110 w 3505313"/>
              <a:gd name="connsiteY0" fmla="*/ 532416 h 5008067"/>
              <a:gd name="connsiteX1" fmla="*/ 1969852 w 3505313"/>
              <a:gd name="connsiteY1" fmla="*/ 2503196 h 5008067"/>
              <a:gd name="connsiteX2" fmla="*/ 0 w 3505313"/>
              <a:gd name="connsiteY2" fmla="*/ 4482127 h 5008067"/>
              <a:gd name="connsiteX3" fmla="*/ 427023 w 3505313"/>
              <a:gd name="connsiteY3" fmla="*/ 4895687 h 5008067"/>
              <a:gd name="connsiteX4" fmla="*/ 787503 w 3505313"/>
              <a:gd name="connsiteY4" fmla="*/ 5004281 h 5008067"/>
              <a:gd name="connsiteX5" fmla="*/ 1131281 w 3505313"/>
              <a:gd name="connsiteY5" fmla="*/ 4872969 h 5008067"/>
              <a:gd name="connsiteX6" fmla="*/ 3505313 w 3505313"/>
              <a:gd name="connsiteY6" fmla="*/ 2498936 h 5008067"/>
              <a:gd name="connsiteX7" fmla="*/ 1160106 w 3505313"/>
              <a:gd name="connsiteY7" fmla="*/ 161558 h 5008067"/>
              <a:gd name="connsiteX8" fmla="*/ 796836 w 3505313"/>
              <a:gd name="connsiteY8" fmla="*/ 2318 h 5008067"/>
              <a:gd name="connsiteX9" fmla="*/ 393603 w 3505313"/>
              <a:gd name="connsiteY9" fmla="*/ 146152 h 5008067"/>
              <a:gd name="connsiteX10" fmla="*/ 5110 w 3505313"/>
              <a:gd name="connsiteY10" fmla="*/ 532416 h 5008067"/>
              <a:gd name="connsiteX0" fmla="*/ 5110 w 3505313"/>
              <a:gd name="connsiteY0" fmla="*/ 532666 h 5008317"/>
              <a:gd name="connsiteX1" fmla="*/ 1969852 w 3505313"/>
              <a:gd name="connsiteY1" fmla="*/ 2503446 h 5008317"/>
              <a:gd name="connsiteX2" fmla="*/ 0 w 3505313"/>
              <a:gd name="connsiteY2" fmla="*/ 4482377 h 5008317"/>
              <a:gd name="connsiteX3" fmla="*/ 427023 w 3505313"/>
              <a:gd name="connsiteY3" fmla="*/ 4895937 h 5008317"/>
              <a:gd name="connsiteX4" fmla="*/ 787503 w 3505313"/>
              <a:gd name="connsiteY4" fmla="*/ 5004531 h 5008317"/>
              <a:gd name="connsiteX5" fmla="*/ 1131281 w 3505313"/>
              <a:gd name="connsiteY5" fmla="*/ 4873219 h 5008317"/>
              <a:gd name="connsiteX6" fmla="*/ 3505313 w 3505313"/>
              <a:gd name="connsiteY6" fmla="*/ 2499186 h 5008317"/>
              <a:gd name="connsiteX7" fmla="*/ 1160106 w 3505313"/>
              <a:gd name="connsiteY7" fmla="*/ 161808 h 5008317"/>
              <a:gd name="connsiteX8" fmla="*/ 796836 w 3505313"/>
              <a:gd name="connsiteY8" fmla="*/ 2568 h 5008317"/>
              <a:gd name="connsiteX9" fmla="*/ 393603 w 3505313"/>
              <a:gd name="connsiteY9" fmla="*/ 146402 h 5008317"/>
              <a:gd name="connsiteX10" fmla="*/ 5110 w 3505313"/>
              <a:gd name="connsiteY10" fmla="*/ 532666 h 5008317"/>
              <a:gd name="connsiteX0" fmla="*/ 5110 w 3505313"/>
              <a:gd name="connsiteY0" fmla="*/ 532666 h 5008317"/>
              <a:gd name="connsiteX1" fmla="*/ 1969852 w 3505313"/>
              <a:gd name="connsiteY1" fmla="*/ 2503446 h 5008317"/>
              <a:gd name="connsiteX2" fmla="*/ 0 w 3505313"/>
              <a:gd name="connsiteY2" fmla="*/ 4482377 h 5008317"/>
              <a:gd name="connsiteX3" fmla="*/ 427023 w 3505313"/>
              <a:gd name="connsiteY3" fmla="*/ 4895937 h 5008317"/>
              <a:gd name="connsiteX4" fmla="*/ 787503 w 3505313"/>
              <a:gd name="connsiteY4" fmla="*/ 5004531 h 5008317"/>
              <a:gd name="connsiteX5" fmla="*/ 1131281 w 3505313"/>
              <a:gd name="connsiteY5" fmla="*/ 4873219 h 5008317"/>
              <a:gd name="connsiteX6" fmla="*/ 3505313 w 3505313"/>
              <a:gd name="connsiteY6" fmla="*/ 2499186 h 5008317"/>
              <a:gd name="connsiteX7" fmla="*/ 1160106 w 3505313"/>
              <a:gd name="connsiteY7" fmla="*/ 161808 h 5008317"/>
              <a:gd name="connsiteX8" fmla="*/ 796836 w 3505313"/>
              <a:gd name="connsiteY8" fmla="*/ 2568 h 5008317"/>
              <a:gd name="connsiteX9" fmla="*/ 393603 w 3505313"/>
              <a:gd name="connsiteY9" fmla="*/ 146402 h 5008317"/>
              <a:gd name="connsiteX10" fmla="*/ 5110 w 3505313"/>
              <a:gd name="connsiteY10" fmla="*/ 532666 h 5008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505313" h="5008317">
                <a:moveTo>
                  <a:pt x="5110" y="532666"/>
                </a:moveTo>
                <a:lnTo>
                  <a:pt x="1969852" y="2503446"/>
                </a:lnTo>
                <a:lnTo>
                  <a:pt x="0" y="4482377"/>
                </a:lnTo>
                <a:lnTo>
                  <a:pt x="427023" y="4895937"/>
                </a:lnTo>
                <a:cubicBezTo>
                  <a:pt x="510281" y="4969426"/>
                  <a:pt x="670127" y="5008317"/>
                  <a:pt x="787503" y="5004531"/>
                </a:cubicBezTo>
                <a:cubicBezTo>
                  <a:pt x="904879" y="5000745"/>
                  <a:pt x="1004011" y="4978861"/>
                  <a:pt x="1131281" y="4873219"/>
                </a:cubicBezTo>
                <a:lnTo>
                  <a:pt x="3505313" y="2499186"/>
                </a:lnTo>
                <a:lnTo>
                  <a:pt x="1160106" y="161808"/>
                </a:lnTo>
                <a:cubicBezTo>
                  <a:pt x="1068649" y="89635"/>
                  <a:pt x="968345" y="5136"/>
                  <a:pt x="796836" y="2568"/>
                </a:cubicBezTo>
                <a:cubicBezTo>
                  <a:pt x="625327" y="0"/>
                  <a:pt x="475789" y="68559"/>
                  <a:pt x="393603" y="146402"/>
                </a:cubicBezTo>
                <a:lnTo>
                  <a:pt x="5110" y="532666"/>
                </a:lnTo>
                <a:close/>
              </a:path>
            </a:pathLst>
          </a:cu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GB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2" name="Freeform 11"/>
          <p:cNvSpPr/>
          <p:nvPr userDrawn="1"/>
        </p:nvSpPr>
        <p:spPr>
          <a:xfrm flipH="1">
            <a:off x="8510609" y="1375579"/>
            <a:ext cx="2871489" cy="4102724"/>
          </a:xfrm>
          <a:custGeom>
            <a:avLst/>
            <a:gdLst>
              <a:gd name="connsiteX0" fmla="*/ 0 w 3498574"/>
              <a:gd name="connsiteY0" fmla="*/ 533873 h 5009322"/>
              <a:gd name="connsiteX1" fmla="*/ 1965108 w 3498574"/>
              <a:gd name="connsiteY1" fmla="*/ 2498981 h 5009322"/>
              <a:gd name="connsiteX2" fmla="*/ 0 w 3498574"/>
              <a:gd name="connsiteY2" fmla="*/ 4464089 h 5009322"/>
              <a:gd name="connsiteX3" fmla="*/ 420284 w 3498574"/>
              <a:gd name="connsiteY3" fmla="*/ 4907091 h 5009322"/>
              <a:gd name="connsiteX4" fmla="*/ 761054 w 3498574"/>
              <a:gd name="connsiteY4" fmla="*/ 5009322 h 5009322"/>
              <a:gd name="connsiteX5" fmla="*/ 1124542 w 3498574"/>
              <a:gd name="connsiteY5" fmla="*/ 4884373 h 5009322"/>
              <a:gd name="connsiteX6" fmla="*/ 3498574 w 3498574"/>
              <a:gd name="connsiteY6" fmla="*/ 2510340 h 5009322"/>
              <a:gd name="connsiteX7" fmla="*/ 1067747 w 3498574"/>
              <a:gd name="connsiteY7" fmla="*/ 90872 h 5009322"/>
              <a:gd name="connsiteX8" fmla="*/ 726977 w 3498574"/>
              <a:gd name="connsiteY8" fmla="*/ 0 h 5009322"/>
              <a:gd name="connsiteX9" fmla="*/ 454361 w 3498574"/>
              <a:gd name="connsiteY9" fmla="*/ 102231 h 5009322"/>
              <a:gd name="connsiteX10" fmla="*/ 0 w 3498574"/>
              <a:gd name="connsiteY10" fmla="*/ 533873 h 5009322"/>
              <a:gd name="connsiteX0" fmla="*/ 0 w 3498574"/>
              <a:gd name="connsiteY0" fmla="*/ 533873 h 5009322"/>
              <a:gd name="connsiteX1" fmla="*/ 1953550 w 3498574"/>
              <a:gd name="connsiteY1" fmla="*/ 2482688 h 5009322"/>
              <a:gd name="connsiteX2" fmla="*/ 0 w 3498574"/>
              <a:gd name="connsiteY2" fmla="*/ 4464089 h 5009322"/>
              <a:gd name="connsiteX3" fmla="*/ 420284 w 3498574"/>
              <a:gd name="connsiteY3" fmla="*/ 4907091 h 5009322"/>
              <a:gd name="connsiteX4" fmla="*/ 761054 w 3498574"/>
              <a:gd name="connsiteY4" fmla="*/ 5009322 h 5009322"/>
              <a:gd name="connsiteX5" fmla="*/ 1124542 w 3498574"/>
              <a:gd name="connsiteY5" fmla="*/ 4884373 h 5009322"/>
              <a:gd name="connsiteX6" fmla="*/ 3498574 w 3498574"/>
              <a:gd name="connsiteY6" fmla="*/ 2510340 h 5009322"/>
              <a:gd name="connsiteX7" fmla="*/ 1067747 w 3498574"/>
              <a:gd name="connsiteY7" fmla="*/ 90872 h 5009322"/>
              <a:gd name="connsiteX8" fmla="*/ 726977 w 3498574"/>
              <a:gd name="connsiteY8" fmla="*/ 0 h 5009322"/>
              <a:gd name="connsiteX9" fmla="*/ 454361 w 3498574"/>
              <a:gd name="connsiteY9" fmla="*/ 102231 h 5009322"/>
              <a:gd name="connsiteX10" fmla="*/ 0 w 3498574"/>
              <a:gd name="connsiteY10" fmla="*/ 533873 h 5009322"/>
              <a:gd name="connsiteX0" fmla="*/ 0 w 3498574"/>
              <a:gd name="connsiteY0" fmla="*/ 533873 h 5009322"/>
              <a:gd name="connsiteX1" fmla="*/ 1941992 w 3498574"/>
              <a:gd name="connsiteY1" fmla="*/ 2497200 h 5009322"/>
              <a:gd name="connsiteX2" fmla="*/ 0 w 3498574"/>
              <a:gd name="connsiteY2" fmla="*/ 4464089 h 5009322"/>
              <a:gd name="connsiteX3" fmla="*/ 420284 w 3498574"/>
              <a:gd name="connsiteY3" fmla="*/ 4907091 h 5009322"/>
              <a:gd name="connsiteX4" fmla="*/ 761054 w 3498574"/>
              <a:gd name="connsiteY4" fmla="*/ 5009322 h 5009322"/>
              <a:gd name="connsiteX5" fmla="*/ 1124542 w 3498574"/>
              <a:gd name="connsiteY5" fmla="*/ 4884373 h 5009322"/>
              <a:gd name="connsiteX6" fmla="*/ 3498574 w 3498574"/>
              <a:gd name="connsiteY6" fmla="*/ 2510340 h 5009322"/>
              <a:gd name="connsiteX7" fmla="*/ 1067747 w 3498574"/>
              <a:gd name="connsiteY7" fmla="*/ 90872 h 5009322"/>
              <a:gd name="connsiteX8" fmla="*/ 726977 w 3498574"/>
              <a:gd name="connsiteY8" fmla="*/ 0 h 5009322"/>
              <a:gd name="connsiteX9" fmla="*/ 454361 w 3498574"/>
              <a:gd name="connsiteY9" fmla="*/ 102231 h 5009322"/>
              <a:gd name="connsiteX10" fmla="*/ 0 w 3498574"/>
              <a:gd name="connsiteY10" fmla="*/ 533873 h 5009322"/>
              <a:gd name="connsiteX0" fmla="*/ 0 w 3509263"/>
              <a:gd name="connsiteY0" fmla="*/ 538314 h 5009322"/>
              <a:gd name="connsiteX1" fmla="*/ 1952681 w 3509263"/>
              <a:gd name="connsiteY1" fmla="*/ 2497200 h 5009322"/>
              <a:gd name="connsiteX2" fmla="*/ 10689 w 3509263"/>
              <a:gd name="connsiteY2" fmla="*/ 4464089 h 5009322"/>
              <a:gd name="connsiteX3" fmla="*/ 430973 w 3509263"/>
              <a:gd name="connsiteY3" fmla="*/ 4907091 h 5009322"/>
              <a:gd name="connsiteX4" fmla="*/ 771743 w 3509263"/>
              <a:gd name="connsiteY4" fmla="*/ 5009322 h 5009322"/>
              <a:gd name="connsiteX5" fmla="*/ 1135231 w 3509263"/>
              <a:gd name="connsiteY5" fmla="*/ 4884373 h 5009322"/>
              <a:gd name="connsiteX6" fmla="*/ 3509263 w 3509263"/>
              <a:gd name="connsiteY6" fmla="*/ 2510340 h 5009322"/>
              <a:gd name="connsiteX7" fmla="*/ 1078436 w 3509263"/>
              <a:gd name="connsiteY7" fmla="*/ 90872 h 5009322"/>
              <a:gd name="connsiteX8" fmla="*/ 737666 w 3509263"/>
              <a:gd name="connsiteY8" fmla="*/ 0 h 5009322"/>
              <a:gd name="connsiteX9" fmla="*/ 465050 w 3509263"/>
              <a:gd name="connsiteY9" fmla="*/ 102231 h 5009322"/>
              <a:gd name="connsiteX10" fmla="*/ 0 w 3509263"/>
              <a:gd name="connsiteY10" fmla="*/ 538314 h 5009322"/>
              <a:gd name="connsiteX0" fmla="*/ 0 w 3509263"/>
              <a:gd name="connsiteY0" fmla="*/ 538314 h 5009322"/>
              <a:gd name="connsiteX1" fmla="*/ 1952681 w 3509263"/>
              <a:gd name="connsiteY1" fmla="*/ 2497200 h 5009322"/>
              <a:gd name="connsiteX2" fmla="*/ 10689 w 3509263"/>
              <a:gd name="connsiteY2" fmla="*/ 4464089 h 5009322"/>
              <a:gd name="connsiteX3" fmla="*/ 430973 w 3509263"/>
              <a:gd name="connsiteY3" fmla="*/ 4907091 h 5009322"/>
              <a:gd name="connsiteX4" fmla="*/ 771743 w 3509263"/>
              <a:gd name="connsiteY4" fmla="*/ 5009322 h 5009322"/>
              <a:gd name="connsiteX5" fmla="*/ 1135231 w 3509263"/>
              <a:gd name="connsiteY5" fmla="*/ 4884373 h 5009322"/>
              <a:gd name="connsiteX6" fmla="*/ 3509263 w 3509263"/>
              <a:gd name="connsiteY6" fmla="*/ 2510340 h 5009322"/>
              <a:gd name="connsiteX7" fmla="*/ 1078436 w 3509263"/>
              <a:gd name="connsiteY7" fmla="*/ 90872 h 5009322"/>
              <a:gd name="connsiteX8" fmla="*/ 737666 w 3509263"/>
              <a:gd name="connsiteY8" fmla="*/ 0 h 5009322"/>
              <a:gd name="connsiteX9" fmla="*/ 397553 w 3509263"/>
              <a:gd name="connsiteY9" fmla="*/ 157556 h 5009322"/>
              <a:gd name="connsiteX10" fmla="*/ 0 w 3509263"/>
              <a:gd name="connsiteY10" fmla="*/ 538314 h 5009322"/>
              <a:gd name="connsiteX0" fmla="*/ 0 w 3509263"/>
              <a:gd name="connsiteY0" fmla="*/ 865832 h 5336840"/>
              <a:gd name="connsiteX1" fmla="*/ 1952681 w 3509263"/>
              <a:gd name="connsiteY1" fmla="*/ 2824718 h 5336840"/>
              <a:gd name="connsiteX2" fmla="*/ 10689 w 3509263"/>
              <a:gd name="connsiteY2" fmla="*/ 4791607 h 5336840"/>
              <a:gd name="connsiteX3" fmla="*/ 430973 w 3509263"/>
              <a:gd name="connsiteY3" fmla="*/ 5234609 h 5336840"/>
              <a:gd name="connsiteX4" fmla="*/ 771743 w 3509263"/>
              <a:gd name="connsiteY4" fmla="*/ 5336840 h 5336840"/>
              <a:gd name="connsiteX5" fmla="*/ 1135231 w 3509263"/>
              <a:gd name="connsiteY5" fmla="*/ 5211891 h 5336840"/>
              <a:gd name="connsiteX6" fmla="*/ 3509263 w 3509263"/>
              <a:gd name="connsiteY6" fmla="*/ 2837858 h 5336840"/>
              <a:gd name="connsiteX7" fmla="*/ 1078436 w 3509263"/>
              <a:gd name="connsiteY7" fmla="*/ 418390 h 5336840"/>
              <a:gd name="connsiteX8" fmla="*/ 737666 w 3509263"/>
              <a:gd name="connsiteY8" fmla="*/ 327518 h 5336840"/>
              <a:gd name="connsiteX9" fmla="*/ 397553 w 3509263"/>
              <a:gd name="connsiteY9" fmla="*/ 485074 h 5336840"/>
              <a:gd name="connsiteX10" fmla="*/ 0 w 3509263"/>
              <a:gd name="connsiteY10" fmla="*/ 865832 h 5336840"/>
              <a:gd name="connsiteX0" fmla="*/ 0 w 3509263"/>
              <a:gd name="connsiteY0" fmla="*/ 549428 h 5020436"/>
              <a:gd name="connsiteX1" fmla="*/ 1952681 w 3509263"/>
              <a:gd name="connsiteY1" fmla="*/ 2508314 h 5020436"/>
              <a:gd name="connsiteX2" fmla="*/ 10689 w 3509263"/>
              <a:gd name="connsiteY2" fmla="*/ 4475203 h 5020436"/>
              <a:gd name="connsiteX3" fmla="*/ 430973 w 3509263"/>
              <a:gd name="connsiteY3" fmla="*/ 4918205 h 5020436"/>
              <a:gd name="connsiteX4" fmla="*/ 771743 w 3509263"/>
              <a:gd name="connsiteY4" fmla="*/ 5020436 h 5020436"/>
              <a:gd name="connsiteX5" fmla="*/ 1135231 w 3509263"/>
              <a:gd name="connsiteY5" fmla="*/ 4895487 h 5020436"/>
              <a:gd name="connsiteX6" fmla="*/ 3509263 w 3509263"/>
              <a:gd name="connsiteY6" fmla="*/ 2521454 h 5020436"/>
              <a:gd name="connsiteX7" fmla="*/ 1078436 w 3509263"/>
              <a:gd name="connsiteY7" fmla="*/ 101986 h 5020436"/>
              <a:gd name="connsiteX8" fmla="*/ 737666 w 3509263"/>
              <a:gd name="connsiteY8" fmla="*/ 11114 h 5020436"/>
              <a:gd name="connsiteX9" fmla="*/ 397553 w 3509263"/>
              <a:gd name="connsiteY9" fmla="*/ 168670 h 5020436"/>
              <a:gd name="connsiteX10" fmla="*/ 0 w 3509263"/>
              <a:gd name="connsiteY10" fmla="*/ 549428 h 5020436"/>
              <a:gd name="connsiteX0" fmla="*/ 0 w 3509263"/>
              <a:gd name="connsiteY0" fmla="*/ 549428 h 5020436"/>
              <a:gd name="connsiteX1" fmla="*/ 1952681 w 3509263"/>
              <a:gd name="connsiteY1" fmla="*/ 2508314 h 5020436"/>
              <a:gd name="connsiteX2" fmla="*/ 10689 w 3509263"/>
              <a:gd name="connsiteY2" fmla="*/ 4475203 h 5020436"/>
              <a:gd name="connsiteX3" fmla="*/ 430973 w 3509263"/>
              <a:gd name="connsiteY3" fmla="*/ 4918205 h 5020436"/>
              <a:gd name="connsiteX4" fmla="*/ 771743 w 3509263"/>
              <a:gd name="connsiteY4" fmla="*/ 5020436 h 5020436"/>
              <a:gd name="connsiteX5" fmla="*/ 1135231 w 3509263"/>
              <a:gd name="connsiteY5" fmla="*/ 4895487 h 5020436"/>
              <a:gd name="connsiteX6" fmla="*/ 3509263 w 3509263"/>
              <a:gd name="connsiteY6" fmla="*/ 2521454 h 5020436"/>
              <a:gd name="connsiteX7" fmla="*/ 1078436 w 3509263"/>
              <a:gd name="connsiteY7" fmla="*/ 101986 h 5020436"/>
              <a:gd name="connsiteX8" fmla="*/ 737666 w 3509263"/>
              <a:gd name="connsiteY8" fmla="*/ 11114 h 5020436"/>
              <a:gd name="connsiteX9" fmla="*/ 397553 w 3509263"/>
              <a:gd name="connsiteY9" fmla="*/ 168670 h 5020436"/>
              <a:gd name="connsiteX10" fmla="*/ 0 w 3509263"/>
              <a:gd name="connsiteY10" fmla="*/ 549428 h 5020436"/>
              <a:gd name="connsiteX0" fmla="*/ 0 w 3509263"/>
              <a:gd name="connsiteY0" fmla="*/ 542840 h 5013848"/>
              <a:gd name="connsiteX1" fmla="*/ 1952681 w 3509263"/>
              <a:gd name="connsiteY1" fmla="*/ 2501726 h 5013848"/>
              <a:gd name="connsiteX2" fmla="*/ 10689 w 3509263"/>
              <a:gd name="connsiteY2" fmla="*/ 4468615 h 5013848"/>
              <a:gd name="connsiteX3" fmla="*/ 430973 w 3509263"/>
              <a:gd name="connsiteY3" fmla="*/ 4911617 h 5013848"/>
              <a:gd name="connsiteX4" fmla="*/ 771743 w 3509263"/>
              <a:gd name="connsiteY4" fmla="*/ 5013848 h 5013848"/>
              <a:gd name="connsiteX5" fmla="*/ 1135231 w 3509263"/>
              <a:gd name="connsiteY5" fmla="*/ 4888899 h 5013848"/>
              <a:gd name="connsiteX6" fmla="*/ 3509263 w 3509263"/>
              <a:gd name="connsiteY6" fmla="*/ 2514866 h 5013848"/>
              <a:gd name="connsiteX7" fmla="*/ 1117296 w 3509263"/>
              <a:gd name="connsiteY7" fmla="*/ 134923 h 5013848"/>
              <a:gd name="connsiteX8" fmla="*/ 737666 w 3509263"/>
              <a:gd name="connsiteY8" fmla="*/ 4526 h 5013848"/>
              <a:gd name="connsiteX9" fmla="*/ 397553 w 3509263"/>
              <a:gd name="connsiteY9" fmla="*/ 162082 h 5013848"/>
              <a:gd name="connsiteX10" fmla="*/ 0 w 3509263"/>
              <a:gd name="connsiteY10" fmla="*/ 542840 h 5013848"/>
              <a:gd name="connsiteX0" fmla="*/ 0 w 3509263"/>
              <a:gd name="connsiteY0" fmla="*/ 526104 h 4997112"/>
              <a:gd name="connsiteX1" fmla="*/ 1952681 w 3509263"/>
              <a:gd name="connsiteY1" fmla="*/ 2484990 h 4997112"/>
              <a:gd name="connsiteX2" fmla="*/ 10689 w 3509263"/>
              <a:gd name="connsiteY2" fmla="*/ 4451879 h 4997112"/>
              <a:gd name="connsiteX3" fmla="*/ 430973 w 3509263"/>
              <a:gd name="connsiteY3" fmla="*/ 4894881 h 4997112"/>
              <a:gd name="connsiteX4" fmla="*/ 771743 w 3509263"/>
              <a:gd name="connsiteY4" fmla="*/ 4997112 h 4997112"/>
              <a:gd name="connsiteX5" fmla="*/ 1135231 w 3509263"/>
              <a:gd name="connsiteY5" fmla="*/ 4872163 h 4997112"/>
              <a:gd name="connsiteX6" fmla="*/ 3509263 w 3509263"/>
              <a:gd name="connsiteY6" fmla="*/ 2498130 h 4997112"/>
              <a:gd name="connsiteX7" fmla="*/ 1117296 w 3509263"/>
              <a:gd name="connsiteY7" fmla="*/ 118187 h 4997112"/>
              <a:gd name="connsiteX8" fmla="*/ 753426 w 3509263"/>
              <a:gd name="connsiteY8" fmla="*/ 4526 h 4997112"/>
              <a:gd name="connsiteX9" fmla="*/ 397553 w 3509263"/>
              <a:gd name="connsiteY9" fmla="*/ 145346 h 4997112"/>
              <a:gd name="connsiteX10" fmla="*/ 0 w 3509263"/>
              <a:gd name="connsiteY10" fmla="*/ 526104 h 4997112"/>
              <a:gd name="connsiteX0" fmla="*/ 0 w 3500203"/>
              <a:gd name="connsiteY0" fmla="*/ 531610 h 4997112"/>
              <a:gd name="connsiteX1" fmla="*/ 1943621 w 3500203"/>
              <a:gd name="connsiteY1" fmla="*/ 2484990 h 4997112"/>
              <a:gd name="connsiteX2" fmla="*/ 1629 w 3500203"/>
              <a:gd name="connsiteY2" fmla="*/ 4451879 h 4997112"/>
              <a:gd name="connsiteX3" fmla="*/ 421913 w 3500203"/>
              <a:gd name="connsiteY3" fmla="*/ 4894881 h 4997112"/>
              <a:gd name="connsiteX4" fmla="*/ 762683 w 3500203"/>
              <a:gd name="connsiteY4" fmla="*/ 4997112 h 4997112"/>
              <a:gd name="connsiteX5" fmla="*/ 1126171 w 3500203"/>
              <a:gd name="connsiteY5" fmla="*/ 4872163 h 4997112"/>
              <a:gd name="connsiteX6" fmla="*/ 3500203 w 3500203"/>
              <a:gd name="connsiteY6" fmla="*/ 2498130 h 4997112"/>
              <a:gd name="connsiteX7" fmla="*/ 1108236 w 3500203"/>
              <a:gd name="connsiteY7" fmla="*/ 118187 h 4997112"/>
              <a:gd name="connsiteX8" fmla="*/ 744366 w 3500203"/>
              <a:gd name="connsiteY8" fmla="*/ 4526 h 4997112"/>
              <a:gd name="connsiteX9" fmla="*/ 388493 w 3500203"/>
              <a:gd name="connsiteY9" fmla="*/ 145346 h 4997112"/>
              <a:gd name="connsiteX10" fmla="*/ 0 w 3500203"/>
              <a:gd name="connsiteY10" fmla="*/ 531610 h 4997112"/>
              <a:gd name="connsiteX0" fmla="*/ 0 w 3500203"/>
              <a:gd name="connsiteY0" fmla="*/ 531610 h 4997112"/>
              <a:gd name="connsiteX1" fmla="*/ 1943621 w 3500203"/>
              <a:gd name="connsiteY1" fmla="*/ 2484990 h 4997112"/>
              <a:gd name="connsiteX2" fmla="*/ 1629 w 3500203"/>
              <a:gd name="connsiteY2" fmla="*/ 4451879 h 4997112"/>
              <a:gd name="connsiteX3" fmla="*/ 421913 w 3500203"/>
              <a:gd name="connsiteY3" fmla="*/ 4894881 h 4997112"/>
              <a:gd name="connsiteX4" fmla="*/ 762683 w 3500203"/>
              <a:gd name="connsiteY4" fmla="*/ 4997112 h 4997112"/>
              <a:gd name="connsiteX5" fmla="*/ 1126171 w 3500203"/>
              <a:gd name="connsiteY5" fmla="*/ 4872163 h 4997112"/>
              <a:gd name="connsiteX6" fmla="*/ 3500203 w 3500203"/>
              <a:gd name="connsiteY6" fmla="*/ 2498130 h 4997112"/>
              <a:gd name="connsiteX7" fmla="*/ 1108236 w 3500203"/>
              <a:gd name="connsiteY7" fmla="*/ 118187 h 4997112"/>
              <a:gd name="connsiteX8" fmla="*/ 744366 w 3500203"/>
              <a:gd name="connsiteY8" fmla="*/ 4526 h 4997112"/>
              <a:gd name="connsiteX9" fmla="*/ 388493 w 3500203"/>
              <a:gd name="connsiteY9" fmla="*/ 145346 h 4997112"/>
              <a:gd name="connsiteX10" fmla="*/ 0 w 3500203"/>
              <a:gd name="connsiteY10" fmla="*/ 531610 h 4997112"/>
              <a:gd name="connsiteX0" fmla="*/ 0 w 3500203"/>
              <a:gd name="connsiteY0" fmla="*/ 531610 h 4997112"/>
              <a:gd name="connsiteX1" fmla="*/ 1943621 w 3500203"/>
              <a:gd name="connsiteY1" fmla="*/ 2484990 h 4997112"/>
              <a:gd name="connsiteX2" fmla="*/ 1629 w 3500203"/>
              <a:gd name="connsiteY2" fmla="*/ 4451879 h 4997112"/>
              <a:gd name="connsiteX3" fmla="*/ 421913 w 3500203"/>
              <a:gd name="connsiteY3" fmla="*/ 4894881 h 4997112"/>
              <a:gd name="connsiteX4" fmla="*/ 762683 w 3500203"/>
              <a:gd name="connsiteY4" fmla="*/ 4997112 h 4997112"/>
              <a:gd name="connsiteX5" fmla="*/ 1126171 w 3500203"/>
              <a:gd name="connsiteY5" fmla="*/ 4872163 h 4997112"/>
              <a:gd name="connsiteX6" fmla="*/ 3500203 w 3500203"/>
              <a:gd name="connsiteY6" fmla="*/ 2498130 h 4997112"/>
              <a:gd name="connsiteX7" fmla="*/ 1108236 w 3500203"/>
              <a:gd name="connsiteY7" fmla="*/ 118187 h 4997112"/>
              <a:gd name="connsiteX8" fmla="*/ 744366 w 3500203"/>
              <a:gd name="connsiteY8" fmla="*/ 4526 h 4997112"/>
              <a:gd name="connsiteX9" fmla="*/ 388493 w 3500203"/>
              <a:gd name="connsiteY9" fmla="*/ 145346 h 4997112"/>
              <a:gd name="connsiteX10" fmla="*/ 0 w 3500203"/>
              <a:gd name="connsiteY10" fmla="*/ 531610 h 4997112"/>
              <a:gd name="connsiteX0" fmla="*/ 0 w 3500203"/>
              <a:gd name="connsiteY0" fmla="*/ 531610 h 4997112"/>
              <a:gd name="connsiteX1" fmla="*/ 1943621 w 3500203"/>
              <a:gd name="connsiteY1" fmla="*/ 2484990 h 4997112"/>
              <a:gd name="connsiteX2" fmla="*/ 1629 w 3500203"/>
              <a:gd name="connsiteY2" fmla="*/ 4451879 h 4997112"/>
              <a:gd name="connsiteX3" fmla="*/ 421913 w 3500203"/>
              <a:gd name="connsiteY3" fmla="*/ 4894881 h 4997112"/>
              <a:gd name="connsiteX4" fmla="*/ 762683 w 3500203"/>
              <a:gd name="connsiteY4" fmla="*/ 4997112 h 4997112"/>
              <a:gd name="connsiteX5" fmla="*/ 1126171 w 3500203"/>
              <a:gd name="connsiteY5" fmla="*/ 4872163 h 4997112"/>
              <a:gd name="connsiteX6" fmla="*/ 3500203 w 3500203"/>
              <a:gd name="connsiteY6" fmla="*/ 2498130 h 4997112"/>
              <a:gd name="connsiteX7" fmla="*/ 1108236 w 3500203"/>
              <a:gd name="connsiteY7" fmla="*/ 118187 h 4997112"/>
              <a:gd name="connsiteX8" fmla="*/ 744366 w 3500203"/>
              <a:gd name="connsiteY8" fmla="*/ 4526 h 4997112"/>
              <a:gd name="connsiteX9" fmla="*/ 388493 w 3500203"/>
              <a:gd name="connsiteY9" fmla="*/ 145346 h 4997112"/>
              <a:gd name="connsiteX10" fmla="*/ 0 w 3500203"/>
              <a:gd name="connsiteY10" fmla="*/ 531610 h 4997112"/>
              <a:gd name="connsiteX0" fmla="*/ 0 w 3500203"/>
              <a:gd name="connsiteY0" fmla="*/ 531610 h 4997112"/>
              <a:gd name="connsiteX1" fmla="*/ 1943621 w 3500203"/>
              <a:gd name="connsiteY1" fmla="*/ 2484990 h 4997112"/>
              <a:gd name="connsiteX2" fmla="*/ 1629 w 3500203"/>
              <a:gd name="connsiteY2" fmla="*/ 4451879 h 4997112"/>
              <a:gd name="connsiteX3" fmla="*/ 421913 w 3500203"/>
              <a:gd name="connsiteY3" fmla="*/ 4894881 h 4997112"/>
              <a:gd name="connsiteX4" fmla="*/ 762683 w 3500203"/>
              <a:gd name="connsiteY4" fmla="*/ 4997112 h 4997112"/>
              <a:gd name="connsiteX5" fmla="*/ 1126171 w 3500203"/>
              <a:gd name="connsiteY5" fmla="*/ 4872163 h 4997112"/>
              <a:gd name="connsiteX6" fmla="*/ 3500203 w 3500203"/>
              <a:gd name="connsiteY6" fmla="*/ 2498130 h 4997112"/>
              <a:gd name="connsiteX7" fmla="*/ 1108236 w 3500203"/>
              <a:gd name="connsiteY7" fmla="*/ 118187 h 4997112"/>
              <a:gd name="connsiteX8" fmla="*/ 744366 w 3500203"/>
              <a:gd name="connsiteY8" fmla="*/ 4526 h 4997112"/>
              <a:gd name="connsiteX9" fmla="*/ 388493 w 3500203"/>
              <a:gd name="connsiteY9" fmla="*/ 145346 h 4997112"/>
              <a:gd name="connsiteX10" fmla="*/ 0 w 3500203"/>
              <a:gd name="connsiteY10" fmla="*/ 531610 h 4997112"/>
              <a:gd name="connsiteX0" fmla="*/ 0 w 3500203"/>
              <a:gd name="connsiteY0" fmla="*/ 531610 h 4997112"/>
              <a:gd name="connsiteX1" fmla="*/ 1964742 w 3500203"/>
              <a:gd name="connsiteY1" fmla="*/ 2502390 h 4997112"/>
              <a:gd name="connsiteX2" fmla="*/ 1629 w 3500203"/>
              <a:gd name="connsiteY2" fmla="*/ 4451879 h 4997112"/>
              <a:gd name="connsiteX3" fmla="*/ 421913 w 3500203"/>
              <a:gd name="connsiteY3" fmla="*/ 4894881 h 4997112"/>
              <a:gd name="connsiteX4" fmla="*/ 762683 w 3500203"/>
              <a:gd name="connsiteY4" fmla="*/ 4997112 h 4997112"/>
              <a:gd name="connsiteX5" fmla="*/ 1126171 w 3500203"/>
              <a:gd name="connsiteY5" fmla="*/ 4872163 h 4997112"/>
              <a:gd name="connsiteX6" fmla="*/ 3500203 w 3500203"/>
              <a:gd name="connsiteY6" fmla="*/ 2498130 h 4997112"/>
              <a:gd name="connsiteX7" fmla="*/ 1108236 w 3500203"/>
              <a:gd name="connsiteY7" fmla="*/ 118187 h 4997112"/>
              <a:gd name="connsiteX8" fmla="*/ 744366 w 3500203"/>
              <a:gd name="connsiteY8" fmla="*/ 4526 h 4997112"/>
              <a:gd name="connsiteX9" fmla="*/ 388493 w 3500203"/>
              <a:gd name="connsiteY9" fmla="*/ 145346 h 4997112"/>
              <a:gd name="connsiteX10" fmla="*/ 0 w 3500203"/>
              <a:gd name="connsiteY10" fmla="*/ 531610 h 4997112"/>
              <a:gd name="connsiteX0" fmla="*/ 5110 w 3505313"/>
              <a:gd name="connsiteY0" fmla="*/ 531610 h 4997112"/>
              <a:gd name="connsiteX1" fmla="*/ 1969852 w 3505313"/>
              <a:gd name="connsiteY1" fmla="*/ 2502390 h 4997112"/>
              <a:gd name="connsiteX2" fmla="*/ 0 w 3505313"/>
              <a:gd name="connsiteY2" fmla="*/ 4481321 h 4997112"/>
              <a:gd name="connsiteX3" fmla="*/ 427023 w 3505313"/>
              <a:gd name="connsiteY3" fmla="*/ 4894881 h 4997112"/>
              <a:gd name="connsiteX4" fmla="*/ 767793 w 3505313"/>
              <a:gd name="connsiteY4" fmla="*/ 4997112 h 4997112"/>
              <a:gd name="connsiteX5" fmla="*/ 1131281 w 3505313"/>
              <a:gd name="connsiteY5" fmla="*/ 4872163 h 4997112"/>
              <a:gd name="connsiteX6" fmla="*/ 3505313 w 3505313"/>
              <a:gd name="connsiteY6" fmla="*/ 2498130 h 4997112"/>
              <a:gd name="connsiteX7" fmla="*/ 1113346 w 3505313"/>
              <a:gd name="connsiteY7" fmla="*/ 118187 h 4997112"/>
              <a:gd name="connsiteX8" fmla="*/ 749476 w 3505313"/>
              <a:gd name="connsiteY8" fmla="*/ 4526 h 4997112"/>
              <a:gd name="connsiteX9" fmla="*/ 393603 w 3505313"/>
              <a:gd name="connsiteY9" fmla="*/ 145346 h 4997112"/>
              <a:gd name="connsiteX10" fmla="*/ 5110 w 3505313"/>
              <a:gd name="connsiteY10" fmla="*/ 531610 h 4997112"/>
              <a:gd name="connsiteX0" fmla="*/ 5110 w 3505313"/>
              <a:gd name="connsiteY0" fmla="*/ 531610 h 5288660"/>
              <a:gd name="connsiteX1" fmla="*/ 1969852 w 3505313"/>
              <a:gd name="connsiteY1" fmla="*/ 2502390 h 5288660"/>
              <a:gd name="connsiteX2" fmla="*/ 0 w 3505313"/>
              <a:gd name="connsiteY2" fmla="*/ 4481321 h 5288660"/>
              <a:gd name="connsiteX3" fmla="*/ 427023 w 3505313"/>
              <a:gd name="connsiteY3" fmla="*/ 4894881 h 5288660"/>
              <a:gd name="connsiteX4" fmla="*/ 767793 w 3505313"/>
              <a:gd name="connsiteY4" fmla="*/ 4997112 h 5288660"/>
              <a:gd name="connsiteX5" fmla="*/ 1131281 w 3505313"/>
              <a:gd name="connsiteY5" fmla="*/ 4872163 h 5288660"/>
              <a:gd name="connsiteX6" fmla="*/ 3505313 w 3505313"/>
              <a:gd name="connsiteY6" fmla="*/ 2498130 h 5288660"/>
              <a:gd name="connsiteX7" fmla="*/ 1113346 w 3505313"/>
              <a:gd name="connsiteY7" fmla="*/ 118187 h 5288660"/>
              <a:gd name="connsiteX8" fmla="*/ 749476 w 3505313"/>
              <a:gd name="connsiteY8" fmla="*/ 4526 h 5288660"/>
              <a:gd name="connsiteX9" fmla="*/ 393603 w 3505313"/>
              <a:gd name="connsiteY9" fmla="*/ 145346 h 5288660"/>
              <a:gd name="connsiteX10" fmla="*/ 5110 w 3505313"/>
              <a:gd name="connsiteY10" fmla="*/ 531610 h 5288660"/>
              <a:gd name="connsiteX0" fmla="*/ 5110 w 3505313"/>
              <a:gd name="connsiteY0" fmla="*/ 531610 h 5000898"/>
              <a:gd name="connsiteX1" fmla="*/ 1969852 w 3505313"/>
              <a:gd name="connsiteY1" fmla="*/ 2502390 h 5000898"/>
              <a:gd name="connsiteX2" fmla="*/ 0 w 3505313"/>
              <a:gd name="connsiteY2" fmla="*/ 4481321 h 5000898"/>
              <a:gd name="connsiteX3" fmla="*/ 427023 w 3505313"/>
              <a:gd name="connsiteY3" fmla="*/ 4894881 h 5000898"/>
              <a:gd name="connsiteX4" fmla="*/ 767793 w 3505313"/>
              <a:gd name="connsiteY4" fmla="*/ 4997112 h 5000898"/>
              <a:gd name="connsiteX5" fmla="*/ 1131281 w 3505313"/>
              <a:gd name="connsiteY5" fmla="*/ 4872163 h 5000898"/>
              <a:gd name="connsiteX6" fmla="*/ 3505313 w 3505313"/>
              <a:gd name="connsiteY6" fmla="*/ 2498130 h 5000898"/>
              <a:gd name="connsiteX7" fmla="*/ 1113346 w 3505313"/>
              <a:gd name="connsiteY7" fmla="*/ 118187 h 5000898"/>
              <a:gd name="connsiteX8" fmla="*/ 749476 w 3505313"/>
              <a:gd name="connsiteY8" fmla="*/ 4526 h 5000898"/>
              <a:gd name="connsiteX9" fmla="*/ 393603 w 3505313"/>
              <a:gd name="connsiteY9" fmla="*/ 145346 h 5000898"/>
              <a:gd name="connsiteX10" fmla="*/ 5110 w 3505313"/>
              <a:gd name="connsiteY10" fmla="*/ 531610 h 5000898"/>
              <a:gd name="connsiteX0" fmla="*/ 5110 w 3505313"/>
              <a:gd name="connsiteY0" fmla="*/ 531610 h 5007261"/>
              <a:gd name="connsiteX1" fmla="*/ 1969852 w 3505313"/>
              <a:gd name="connsiteY1" fmla="*/ 2502390 h 5007261"/>
              <a:gd name="connsiteX2" fmla="*/ 0 w 3505313"/>
              <a:gd name="connsiteY2" fmla="*/ 4481321 h 5007261"/>
              <a:gd name="connsiteX3" fmla="*/ 427023 w 3505313"/>
              <a:gd name="connsiteY3" fmla="*/ 4894881 h 5007261"/>
              <a:gd name="connsiteX4" fmla="*/ 787503 w 3505313"/>
              <a:gd name="connsiteY4" fmla="*/ 5003475 h 5007261"/>
              <a:gd name="connsiteX5" fmla="*/ 1131281 w 3505313"/>
              <a:gd name="connsiteY5" fmla="*/ 4872163 h 5007261"/>
              <a:gd name="connsiteX6" fmla="*/ 3505313 w 3505313"/>
              <a:gd name="connsiteY6" fmla="*/ 2498130 h 5007261"/>
              <a:gd name="connsiteX7" fmla="*/ 1113346 w 3505313"/>
              <a:gd name="connsiteY7" fmla="*/ 118187 h 5007261"/>
              <a:gd name="connsiteX8" fmla="*/ 749476 w 3505313"/>
              <a:gd name="connsiteY8" fmla="*/ 4526 h 5007261"/>
              <a:gd name="connsiteX9" fmla="*/ 393603 w 3505313"/>
              <a:gd name="connsiteY9" fmla="*/ 145346 h 5007261"/>
              <a:gd name="connsiteX10" fmla="*/ 5110 w 3505313"/>
              <a:gd name="connsiteY10" fmla="*/ 531610 h 5007261"/>
              <a:gd name="connsiteX0" fmla="*/ 5110 w 3505313"/>
              <a:gd name="connsiteY0" fmla="*/ 531610 h 5007261"/>
              <a:gd name="connsiteX1" fmla="*/ 1969852 w 3505313"/>
              <a:gd name="connsiteY1" fmla="*/ 2502390 h 5007261"/>
              <a:gd name="connsiteX2" fmla="*/ 0 w 3505313"/>
              <a:gd name="connsiteY2" fmla="*/ 4481321 h 5007261"/>
              <a:gd name="connsiteX3" fmla="*/ 427023 w 3505313"/>
              <a:gd name="connsiteY3" fmla="*/ 4894881 h 5007261"/>
              <a:gd name="connsiteX4" fmla="*/ 787503 w 3505313"/>
              <a:gd name="connsiteY4" fmla="*/ 5003475 h 5007261"/>
              <a:gd name="connsiteX5" fmla="*/ 1131281 w 3505313"/>
              <a:gd name="connsiteY5" fmla="*/ 4872163 h 5007261"/>
              <a:gd name="connsiteX6" fmla="*/ 3505313 w 3505313"/>
              <a:gd name="connsiteY6" fmla="*/ 2498130 h 5007261"/>
              <a:gd name="connsiteX7" fmla="*/ 1113346 w 3505313"/>
              <a:gd name="connsiteY7" fmla="*/ 118187 h 5007261"/>
              <a:gd name="connsiteX8" fmla="*/ 749476 w 3505313"/>
              <a:gd name="connsiteY8" fmla="*/ 4526 h 5007261"/>
              <a:gd name="connsiteX9" fmla="*/ 393603 w 3505313"/>
              <a:gd name="connsiteY9" fmla="*/ 145346 h 5007261"/>
              <a:gd name="connsiteX10" fmla="*/ 5110 w 3505313"/>
              <a:gd name="connsiteY10" fmla="*/ 531610 h 5007261"/>
              <a:gd name="connsiteX0" fmla="*/ 5110 w 3505313"/>
              <a:gd name="connsiteY0" fmla="*/ 531610 h 5007261"/>
              <a:gd name="connsiteX1" fmla="*/ 1969852 w 3505313"/>
              <a:gd name="connsiteY1" fmla="*/ 2502390 h 5007261"/>
              <a:gd name="connsiteX2" fmla="*/ 0 w 3505313"/>
              <a:gd name="connsiteY2" fmla="*/ 4481321 h 5007261"/>
              <a:gd name="connsiteX3" fmla="*/ 427023 w 3505313"/>
              <a:gd name="connsiteY3" fmla="*/ 4894881 h 5007261"/>
              <a:gd name="connsiteX4" fmla="*/ 787503 w 3505313"/>
              <a:gd name="connsiteY4" fmla="*/ 5003475 h 5007261"/>
              <a:gd name="connsiteX5" fmla="*/ 1131281 w 3505313"/>
              <a:gd name="connsiteY5" fmla="*/ 4872163 h 5007261"/>
              <a:gd name="connsiteX6" fmla="*/ 3505313 w 3505313"/>
              <a:gd name="connsiteY6" fmla="*/ 2498130 h 5007261"/>
              <a:gd name="connsiteX7" fmla="*/ 1113346 w 3505313"/>
              <a:gd name="connsiteY7" fmla="*/ 118187 h 5007261"/>
              <a:gd name="connsiteX8" fmla="*/ 749476 w 3505313"/>
              <a:gd name="connsiteY8" fmla="*/ 4526 h 5007261"/>
              <a:gd name="connsiteX9" fmla="*/ 393603 w 3505313"/>
              <a:gd name="connsiteY9" fmla="*/ 145346 h 5007261"/>
              <a:gd name="connsiteX10" fmla="*/ 5110 w 3505313"/>
              <a:gd name="connsiteY10" fmla="*/ 531610 h 5007261"/>
              <a:gd name="connsiteX0" fmla="*/ 5110 w 3505313"/>
              <a:gd name="connsiteY0" fmla="*/ 529652 h 5005303"/>
              <a:gd name="connsiteX1" fmla="*/ 1969852 w 3505313"/>
              <a:gd name="connsiteY1" fmla="*/ 2500432 h 5005303"/>
              <a:gd name="connsiteX2" fmla="*/ 0 w 3505313"/>
              <a:gd name="connsiteY2" fmla="*/ 4479363 h 5005303"/>
              <a:gd name="connsiteX3" fmla="*/ 427023 w 3505313"/>
              <a:gd name="connsiteY3" fmla="*/ 4892923 h 5005303"/>
              <a:gd name="connsiteX4" fmla="*/ 787503 w 3505313"/>
              <a:gd name="connsiteY4" fmla="*/ 5001517 h 5005303"/>
              <a:gd name="connsiteX5" fmla="*/ 1131281 w 3505313"/>
              <a:gd name="connsiteY5" fmla="*/ 4870205 h 5005303"/>
              <a:gd name="connsiteX6" fmla="*/ 3505313 w 3505313"/>
              <a:gd name="connsiteY6" fmla="*/ 2496172 h 5005303"/>
              <a:gd name="connsiteX7" fmla="*/ 1160106 w 3505313"/>
              <a:gd name="connsiteY7" fmla="*/ 158794 h 5005303"/>
              <a:gd name="connsiteX8" fmla="*/ 749476 w 3505313"/>
              <a:gd name="connsiteY8" fmla="*/ 2568 h 5005303"/>
              <a:gd name="connsiteX9" fmla="*/ 393603 w 3505313"/>
              <a:gd name="connsiteY9" fmla="*/ 143388 h 5005303"/>
              <a:gd name="connsiteX10" fmla="*/ 5110 w 3505313"/>
              <a:gd name="connsiteY10" fmla="*/ 529652 h 5005303"/>
              <a:gd name="connsiteX0" fmla="*/ 5110 w 3505313"/>
              <a:gd name="connsiteY0" fmla="*/ 532666 h 5008317"/>
              <a:gd name="connsiteX1" fmla="*/ 1969852 w 3505313"/>
              <a:gd name="connsiteY1" fmla="*/ 2503446 h 5008317"/>
              <a:gd name="connsiteX2" fmla="*/ 0 w 3505313"/>
              <a:gd name="connsiteY2" fmla="*/ 4482377 h 5008317"/>
              <a:gd name="connsiteX3" fmla="*/ 427023 w 3505313"/>
              <a:gd name="connsiteY3" fmla="*/ 4895937 h 5008317"/>
              <a:gd name="connsiteX4" fmla="*/ 787503 w 3505313"/>
              <a:gd name="connsiteY4" fmla="*/ 5004531 h 5008317"/>
              <a:gd name="connsiteX5" fmla="*/ 1131281 w 3505313"/>
              <a:gd name="connsiteY5" fmla="*/ 4873219 h 5008317"/>
              <a:gd name="connsiteX6" fmla="*/ 3505313 w 3505313"/>
              <a:gd name="connsiteY6" fmla="*/ 2499186 h 5008317"/>
              <a:gd name="connsiteX7" fmla="*/ 1160106 w 3505313"/>
              <a:gd name="connsiteY7" fmla="*/ 161808 h 5008317"/>
              <a:gd name="connsiteX8" fmla="*/ 796836 w 3505313"/>
              <a:gd name="connsiteY8" fmla="*/ 2568 h 5008317"/>
              <a:gd name="connsiteX9" fmla="*/ 393603 w 3505313"/>
              <a:gd name="connsiteY9" fmla="*/ 146402 h 5008317"/>
              <a:gd name="connsiteX10" fmla="*/ 5110 w 3505313"/>
              <a:gd name="connsiteY10" fmla="*/ 532666 h 5008317"/>
              <a:gd name="connsiteX0" fmla="*/ 5110 w 3505313"/>
              <a:gd name="connsiteY0" fmla="*/ 532416 h 5008067"/>
              <a:gd name="connsiteX1" fmla="*/ 1969852 w 3505313"/>
              <a:gd name="connsiteY1" fmla="*/ 2503196 h 5008067"/>
              <a:gd name="connsiteX2" fmla="*/ 0 w 3505313"/>
              <a:gd name="connsiteY2" fmla="*/ 4482127 h 5008067"/>
              <a:gd name="connsiteX3" fmla="*/ 427023 w 3505313"/>
              <a:gd name="connsiteY3" fmla="*/ 4895687 h 5008067"/>
              <a:gd name="connsiteX4" fmla="*/ 787503 w 3505313"/>
              <a:gd name="connsiteY4" fmla="*/ 5004281 h 5008067"/>
              <a:gd name="connsiteX5" fmla="*/ 1131281 w 3505313"/>
              <a:gd name="connsiteY5" fmla="*/ 4872969 h 5008067"/>
              <a:gd name="connsiteX6" fmla="*/ 3505313 w 3505313"/>
              <a:gd name="connsiteY6" fmla="*/ 2498936 h 5008067"/>
              <a:gd name="connsiteX7" fmla="*/ 1160106 w 3505313"/>
              <a:gd name="connsiteY7" fmla="*/ 161558 h 5008067"/>
              <a:gd name="connsiteX8" fmla="*/ 796836 w 3505313"/>
              <a:gd name="connsiteY8" fmla="*/ 2318 h 5008067"/>
              <a:gd name="connsiteX9" fmla="*/ 393603 w 3505313"/>
              <a:gd name="connsiteY9" fmla="*/ 146152 h 5008067"/>
              <a:gd name="connsiteX10" fmla="*/ 5110 w 3505313"/>
              <a:gd name="connsiteY10" fmla="*/ 532416 h 5008067"/>
              <a:gd name="connsiteX0" fmla="*/ 5110 w 3505313"/>
              <a:gd name="connsiteY0" fmla="*/ 532666 h 5008317"/>
              <a:gd name="connsiteX1" fmla="*/ 1969852 w 3505313"/>
              <a:gd name="connsiteY1" fmla="*/ 2503446 h 5008317"/>
              <a:gd name="connsiteX2" fmla="*/ 0 w 3505313"/>
              <a:gd name="connsiteY2" fmla="*/ 4482377 h 5008317"/>
              <a:gd name="connsiteX3" fmla="*/ 427023 w 3505313"/>
              <a:gd name="connsiteY3" fmla="*/ 4895937 h 5008317"/>
              <a:gd name="connsiteX4" fmla="*/ 787503 w 3505313"/>
              <a:gd name="connsiteY4" fmla="*/ 5004531 h 5008317"/>
              <a:gd name="connsiteX5" fmla="*/ 1131281 w 3505313"/>
              <a:gd name="connsiteY5" fmla="*/ 4873219 h 5008317"/>
              <a:gd name="connsiteX6" fmla="*/ 3505313 w 3505313"/>
              <a:gd name="connsiteY6" fmla="*/ 2499186 h 5008317"/>
              <a:gd name="connsiteX7" fmla="*/ 1160106 w 3505313"/>
              <a:gd name="connsiteY7" fmla="*/ 161808 h 5008317"/>
              <a:gd name="connsiteX8" fmla="*/ 796836 w 3505313"/>
              <a:gd name="connsiteY8" fmla="*/ 2568 h 5008317"/>
              <a:gd name="connsiteX9" fmla="*/ 393603 w 3505313"/>
              <a:gd name="connsiteY9" fmla="*/ 146402 h 5008317"/>
              <a:gd name="connsiteX10" fmla="*/ 5110 w 3505313"/>
              <a:gd name="connsiteY10" fmla="*/ 532666 h 5008317"/>
              <a:gd name="connsiteX0" fmla="*/ 5110 w 3505313"/>
              <a:gd name="connsiteY0" fmla="*/ 532666 h 5008317"/>
              <a:gd name="connsiteX1" fmla="*/ 1969852 w 3505313"/>
              <a:gd name="connsiteY1" fmla="*/ 2503446 h 5008317"/>
              <a:gd name="connsiteX2" fmla="*/ 0 w 3505313"/>
              <a:gd name="connsiteY2" fmla="*/ 4482377 h 5008317"/>
              <a:gd name="connsiteX3" fmla="*/ 427023 w 3505313"/>
              <a:gd name="connsiteY3" fmla="*/ 4895937 h 5008317"/>
              <a:gd name="connsiteX4" fmla="*/ 787503 w 3505313"/>
              <a:gd name="connsiteY4" fmla="*/ 5004531 h 5008317"/>
              <a:gd name="connsiteX5" fmla="*/ 1131281 w 3505313"/>
              <a:gd name="connsiteY5" fmla="*/ 4873219 h 5008317"/>
              <a:gd name="connsiteX6" fmla="*/ 3505313 w 3505313"/>
              <a:gd name="connsiteY6" fmla="*/ 2499186 h 5008317"/>
              <a:gd name="connsiteX7" fmla="*/ 1160106 w 3505313"/>
              <a:gd name="connsiteY7" fmla="*/ 161808 h 5008317"/>
              <a:gd name="connsiteX8" fmla="*/ 796836 w 3505313"/>
              <a:gd name="connsiteY8" fmla="*/ 2568 h 5008317"/>
              <a:gd name="connsiteX9" fmla="*/ 393603 w 3505313"/>
              <a:gd name="connsiteY9" fmla="*/ 146402 h 5008317"/>
              <a:gd name="connsiteX10" fmla="*/ 5110 w 3505313"/>
              <a:gd name="connsiteY10" fmla="*/ 532666 h 5008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505313" h="5008317">
                <a:moveTo>
                  <a:pt x="5110" y="532666"/>
                </a:moveTo>
                <a:lnTo>
                  <a:pt x="1969852" y="2503446"/>
                </a:lnTo>
                <a:lnTo>
                  <a:pt x="0" y="4482377"/>
                </a:lnTo>
                <a:lnTo>
                  <a:pt x="427023" y="4895937"/>
                </a:lnTo>
                <a:cubicBezTo>
                  <a:pt x="510281" y="4969426"/>
                  <a:pt x="670127" y="5008317"/>
                  <a:pt x="787503" y="5004531"/>
                </a:cubicBezTo>
                <a:cubicBezTo>
                  <a:pt x="904879" y="5000745"/>
                  <a:pt x="1004011" y="4978861"/>
                  <a:pt x="1131281" y="4873219"/>
                </a:cubicBezTo>
                <a:lnTo>
                  <a:pt x="3505313" y="2499186"/>
                </a:lnTo>
                <a:lnTo>
                  <a:pt x="1160106" y="161808"/>
                </a:lnTo>
                <a:cubicBezTo>
                  <a:pt x="1068649" y="89635"/>
                  <a:pt x="968345" y="5136"/>
                  <a:pt x="796836" y="2568"/>
                </a:cubicBezTo>
                <a:cubicBezTo>
                  <a:pt x="625327" y="0"/>
                  <a:pt x="475789" y="68559"/>
                  <a:pt x="393603" y="146402"/>
                </a:cubicBezTo>
                <a:lnTo>
                  <a:pt x="5110" y="532666"/>
                </a:lnTo>
                <a:close/>
              </a:path>
            </a:pathLst>
          </a:custGeom>
          <a:solidFill>
            <a:schemeClr val="accent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GB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6" name="Picture 5" descr="BlackLogo.png">
            <a:extLst>
              <a:ext uri="{FF2B5EF4-FFF2-40B4-BE49-F238E27FC236}">
                <a16:creationId xmlns:a16="http://schemas.microsoft.com/office/drawing/2014/main" id="{F86350B1-575F-F8A0-3D8B-3A4F6164B1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336947" y="261442"/>
            <a:ext cx="1326781" cy="334048"/>
          </a:xfrm>
          <a:prstGeom prst="rect">
            <a:avLst/>
          </a:prstGeom>
        </p:spPr>
      </p:pic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6631C43C-4F6B-2090-DDF5-08F22D60F9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1444561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37428" y="440047"/>
            <a:ext cx="11315701" cy="307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cs-CZ"/>
              <a:t>Kliknutím lze upravit styl.</a:t>
            </a:r>
            <a:endParaRPr lang="en-GB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36563" y="2108471"/>
            <a:ext cx="11322050" cy="3254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 - First level of bullet point – 14pt</a:t>
            </a:r>
          </a:p>
          <a:p>
            <a:pPr lvl="2"/>
            <a:r>
              <a:rPr lang="en-GB"/>
              <a:t>Third level - Second level of bullet point – 12pt</a:t>
            </a:r>
          </a:p>
          <a:p>
            <a:pPr lvl="3"/>
            <a:r>
              <a:rPr lang="en-GB"/>
              <a:t>Fourth level - Third level of bullet point – 10pt</a:t>
            </a:r>
          </a:p>
          <a:p>
            <a:pPr lvl="4"/>
            <a:r>
              <a:rPr lang="en-GB"/>
              <a:t>Fifth level - hyperlinks Fifth level </a:t>
            </a:r>
          </a:p>
        </p:txBody>
      </p:sp>
      <p:grpSp>
        <p:nvGrpSpPr>
          <p:cNvPr id="112" name="Group 111"/>
          <p:cNvGrpSpPr/>
          <p:nvPr userDrawn="1"/>
        </p:nvGrpSpPr>
        <p:grpSpPr>
          <a:xfrm>
            <a:off x="441059" y="-543299"/>
            <a:ext cx="11311203" cy="356341"/>
            <a:chOff x="441059" y="-543299"/>
            <a:chExt cx="11311203" cy="356341"/>
          </a:xfrm>
        </p:grpSpPr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767FE574-C472-944C-85AC-16E1F8CAA96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41059" y="-543299"/>
              <a:ext cx="0" cy="356341"/>
            </a:xfrm>
            <a:prstGeom prst="line">
              <a:avLst/>
            </a:prstGeom>
            <a:ln w="25400">
              <a:solidFill>
                <a:srgbClr val="FA193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8F782C39-0D18-B245-BF70-C282B0A1417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138973" y="-543299"/>
              <a:ext cx="0" cy="356341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2A735312-2F3D-D74E-BD47-F2D0EC38193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283267" y="-543299"/>
              <a:ext cx="0" cy="356341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74412662-E083-6247-AD63-E3E205B5C45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071938" y="-543299"/>
              <a:ext cx="0" cy="356341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01D7E54F-EC9E-F047-80D5-1494B1F7DDE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297363" y="-543299"/>
              <a:ext cx="0" cy="356341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F8224BF4-720A-E842-B806-0D733B149B4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995988" y="-543299"/>
              <a:ext cx="0" cy="356341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EF57B71B-7262-C943-8F0E-926200A1BB0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199188" y="-543299"/>
              <a:ext cx="0" cy="356341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24CAC6C4-8DFB-2740-97F7-90FF0FCEA42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988300" y="-543299"/>
              <a:ext cx="0" cy="356341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AC789A6A-CFFC-9242-ABA8-9EEF1F7FF32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185150" y="-543299"/>
              <a:ext cx="0" cy="356341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36F9C895-C70D-684C-BE55-F2F63606D6D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918275" y="-543299"/>
              <a:ext cx="0" cy="356341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C5CF3D0A-4D9E-7645-BAD2-235D94D6248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062569" y="-543299"/>
              <a:ext cx="0" cy="356341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D59C4FB6-F336-8D4E-A9F8-6C92DC15E26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752262" y="-543299"/>
              <a:ext cx="0" cy="356341"/>
            </a:xfrm>
            <a:prstGeom prst="line">
              <a:avLst/>
            </a:prstGeom>
            <a:ln w="25400">
              <a:solidFill>
                <a:srgbClr val="FA193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DDA5BD5D-C36F-B84B-AF5A-E637C8AF11F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098381" y="-543299"/>
              <a:ext cx="0" cy="356341"/>
            </a:xfrm>
            <a:prstGeom prst="line">
              <a:avLst/>
            </a:prstGeom>
            <a:ln w="254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5" name="Group 114"/>
          <p:cNvGrpSpPr/>
          <p:nvPr userDrawn="1"/>
        </p:nvGrpSpPr>
        <p:grpSpPr>
          <a:xfrm>
            <a:off x="441059" y="7039657"/>
            <a:ext cx="11311203" cy="356341"/>
            <a:chOff x="441059" y="7039657"/>
            <a:chExt cx="11311203" cy="356341"/>
          </a:xfrm>
        </p:grpSpPr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81AE2D35-DB98-4C40-BAD2-670315C3F82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41059" y="7039657"/>
              <a:ext cx="0" cy="356341"/>
            </a:xfrm>
            <a:prstGeom prst="line">
              <a:avLst/>
            </a:prstGeom>
            <a:ln w="25400">
              <a:solidFill>
                <a:srgbClr val="FA193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7D7F2538-274A-9842-95A0-73C36996A15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138973" y="7039657"/>
              <a:ext cx="0" cy="356341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C0E42852-FA1F-B04C-9371-8E93272E245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283267" y="7039657"/>
              <a:ext cx="0" cy="356341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55756C35-AD97-A447-9FC0-F0FA4FA7EC2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071938" y="7039657"/>
              <a:ext cx="0" cy="356341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18223EF5-4818-B642-9A60-D1E9F13A8FD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297363" y="7039657"/>
              <a:ext cx="0" cy="356341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18B21F70-6ECA-9449-A970-BBEDE88C007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995988" y="7039657"/>
              <a:ext cx="0" cy="356341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69C30193-7F02-F445-8AE2-CA517F7CDD0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199188" y="7039657"/>
              <a:ext cx="0" cy="356341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A8844B5B-0AA8-6D4D-9E46-AA378D9DE7B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977592" y="7039657"/>
              <a:ext cx="0" cy="356341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A85DAB4E-4C9B-2C46-9AC1-D2C31C39054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185150" y="7039657"/>
              <a:ext cx="0" cy="356341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75450B0D-FE75-DB46-ACD6-992428ACC1C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918275" y="7039657"/>
              <a:ext cx="0" cy="356341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DCC32F0D-1C5F-2E48-A45C-8250B0BD2A0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062569" y="7039657"/>
              <a:ext cx="0" cy="356341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0CC3CC1E-4EF3-D64A-AF8C-3006FAF4E55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752262" y="7039657"/>
              <a:ext cx="0" cy="356341"/>
            </a:xfrm>
            <a:prstGeom prst="line">
              <a:avLst/>
            </a:prstGeom>
            <a:ln w="25400">
              <a:solidFill>
                <a:srgbClr val="FA193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D1DCB8A8-F42F-C54E-9B1C-4AF120BB070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102150" y="7039657"/>
              <a:ext cx="0" cy="356341"/>
            </a:xfrm>
            <a:prstGeom prst="line">
              <a:avLst/>
            </a:prstGeom>
            <a:ln w="254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3" name="Group 112"/>
          <p:cNvGrpSpPr/>
          <p:nvPr userDrawn="1"/>
        </p:nvGrpSpPr>
        <p:grpSpPr>
          <a:xfrm>
            <a:off x="-543750" y="456372"/>
            <a:ext cx="363498" cy="5872728"/>
            <a:chOff x="-543750" y="456372"/>
            <a:chExt cx="363498" cy="5872728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F97DB925-E068-B045-8E44-D5DE3798F681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540755" y="6329100"/>
              <a:ext cx="360503" cy="0"/>
            </a:xfrm>
            <a:prstGeom prst="line">
              <a:avLst/>
            </a:prstGeom>
            <a:ln w="25400">
              <a:solidFill>
                <a:srgbClr val="FA193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2374D9A4-0BA8-C848-8BED-29B439279835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540755" y="3430130"/>
              <a:ext cx="360503" cy="0"/>
            </a:xfrm>
            <a:prstGeom prst="line">
              <a:avLst/>
            </a:prstGeom>
            <a:ln w="254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36B21299-A197-964A-A5F0-8365B33BB025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540755" y="456372"/>
              <a:ext cx="360503" cy="0"/>
            </a:xfrm>
            <a:prstGeom prst="line">
              <a:avLst/>
            </a:prstGeom>
            <a:ln w="25400">
              <a:solidFill>
                <a:srgbClr val="FA193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841FFB26-7469-4843-89A4-1A9D7F3D68E9}"/>
                </a:ext>
              </a:extLst>
            </p:cNvPr>
            <p:cNvCxnSpPr>
              <a:cxnSpLocks/>
            </p:cNvCxnSpPr>
            <p:nvPr userDrawn="1"/>
          </p:nvCxnSpPr>
          <p:spPr>
            <a:xfrm flipH="1" flipV="1">
              <a:off x="-543750" y="2108471"/>
              <a:ext cx="363498" cy="1622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237F69AA-9375-2649-8B31-D47A2DC52D9A}"/>
                </a:ext>
              </a:extLst>
            </p:cNvPr>
            <p:cNvCxnSpPr>
              <a:cxnSpLocks/>
            </p:cNvCxnSpPr>
            <p:nvPr userDrawn="1"/>
          </p:nvCxnSpPr>
          <p:spPr>
            <a:xfrm flipH="1" flipV="1">
              <a:off x="-543750" y="1345690"/>
              <a:ext cx="363498" cy="1622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83833C03-B7AE-9F4B-BAB4-65062ACA308F}"/>
                </a:ext>
              </a:extLst>
            </p:cNvPr>
            <p:cNvCxnSpPr>
              <a:cxnSpLocks/>
            </p:cNvCxnSpPr>
            <p:nvPr userDrawn="1"/>
          </p:nvCxnSpPr>
          <p:spPr>
            <a:xfrm flipH="1" flipV="1">
              <a:off x="-543750" y="5372066"/>
              <a:ext cx="363498" cy="1622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7BCAA520-1BFE-314A-9F42-E25402CEA82A}"/>
                </a:ext>
              </a:extLst>
            </p:cNvPr>
            <p:cNvCxnSpPr>
              <a:cxnSpLocks/>
            </p:cNvCxnSpPr>
            <p:nvPr userDrawn="1"/>
          </p:nvCxnSpPr>
          <p:spPr>
            <a:xfrm flipH="1" flipV="1">
              <a:off x="-543750" y="5372066"/>
              <a:ext cx="363498" cy="1622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4" name="Group 113"/>
          <p:cNvGrpSpPr/>
          <p:nvPr userDrawn="1"/>
        </p:nvGrpSpPr>
        <p:grpSpPr>
          <a:xfrm>
            <a:off x="12377808" y="456372"/>
            <a:ext cx="363498" cy="5872728"/>
            <a:chOff x="12377808" y="456372"/>
            <a:chExt cx="363498" cy="5872728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8531F7EB-FA81-1F45-88A3-D55ED11542C0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12380803" y="6329100"/>
              <a:ext cx="360503" cy="0"/>
            </a:xfrm>
            <a:prstGeom prst="line">
              <a:avLst/>
            </a:prstGeom>
            <a:ln w="25400">
              <a:solidFill>
                <a:srgbClr val="FA193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CF804969-F8D9-6640-8DB2-088B8BC2B819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12380803" y="3430130"/>
              <a:ext cx="360503" cy="0"/>
            </a:xfrm>
            <a:prstGeom prst="line">
              <a:avLst/>
            </a:prstGeom>
            <a:ln w="254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9A80D99E-0F5E-8A41-AD4A-4232D229E5EC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12380803" y="456372"/>
              <a:ext cx="360503" cy="0"/>
            </a:xfrm>
            <a:prstGeom prst="line">
              <a:avLst/>
            </a:prstGeom>
            <a:ln w="25400">
              <a:solidFill>
                <a:srgbClr val="FA193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5F08334E-1AC5-D745-88BE-802F0DADA8F6}"/>
                </a:ext>
              </a:extLst>
            </p:cNvPr>
            <p:cNvCxnSpPr>
              <a:cxnSpLocks/>
            </p:cNvCxnSpPr>
            <p:nvPr userDrawn="1"/>
          </p:nvCxnSpPr>
          <p:spPr>
            <a:xfrm flipH="1" flipV="1">
              <a:off x="12377808" y="2108471"/>
              <a:ext cx="363498" cy="1622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0CB356B9-CC85-EC4C-AB51-D3E726783B92}"/>
                </a:ext>
              </a:extLst>
            </p:cNvPr>
            <p:cNvCxnSpPr>
              <a:cxnSpLocks/>
            </p:cNvCxnSpPr>
            <p:nvPr userDrawn="1"/>
          </p:nvCxnSpPr>
          <p:spPr>
            <a:xfrm flipH="1" flipV="1">
              <a:off x="12377808" y="1345690"/>
              <a:ext cx="363498" cy="1622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B6987DB-BB68-5542-B82F-8FF3190CB401}"/>
                </a:ext>
              </a:extLst>
            </p:cNvPr>
            <p:cNvCxnSpPr>
              <a:cxnSpLocks/>
            </p:cNvCxnSpPr>
            <p:nvPr userDrawn="1"/>
          </p:nvCxnSpPr>
          <p:spPr>
            <a:xfrm flipH="1" flipV="1">
              <a:off x="12377808" y="5372066"/>
              <a:ext cx="363498" cy="1622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FB290135-1E06-99CA-C9D8-40C2C7F0FD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8308" y="6357938"/>
            <a:ext cx="41148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de-DE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453482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33" r:id="rId13"/>
    <p:sldLayoutId id="2147483732" r:id="rId14"/>
    <p:sldLayoutId id="2147483734" r:id="rId15"/>
    <p:sldLayoutId id="2147483724" r:id="rId16"/>
    <p:sldLayoutId id="2147483725" r:id="rId17"/>
    <p:sldLayoutId id="2147483726" r:id="rId18"/>
    <p:sldLayoutId id="2147483727" r:id="rId19"/>
    <p:sldLayoutId id="2147483728" r:id="rId20"/>
    <p:sldLayoutId id="2147483729" r:id="rId21"/>
    <p:sldLayoutId id="2147483730" r:id="rId22"/>
    <p:sldLayoutId id="2147483731" r:id="rId23"/>
    <p:sldLayoutId id="2147483735" r:id="rId24"/>
    <p:sldLayoutId id="2147483736" r:id="rId25"/>
    <p:sldLayoutId id="2147483737" r:id="rId26"/>
    <p:sldLayoutId id="2147483738" r:id="rId27"/>
  </p:sldLayoutIdLst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600" b="1" cap="none" baseline="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Arial" charset="0"/>
        </a:defRPr>
      </a:lvl5pPr>
      <a:lvl6pPr marL="544388"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Arial" charset="0"/>
        </a:defRPr>
      </a:lvl6pPr>
      <a:lvl7pPr marL="1088776"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Arial" charset="0"/>
        </a:defRPr>
      </a:lvl7pPr>
      <a:lvl8pPr marL="1633164"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Arial" charset="0"/>
        </a:defRPr>
      </a:lvl8pPr>
      <a:lvl9pPr marL="2177552"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Arial" charset="0"/>
        </a:defRPr>
      </a:lvl9pPr>
    </p:titleStyle>
    <p:bodyStyle>
      <a:lvl1pPr algn="l" rtl="0" eaLnBrk="1" fontAlgn="base" hangingPunct="1">
        <a:lnSpc>
          <a:spcPct val="125000"/>
        </a:lnSpc>
        <a:spcBef>
          <a:spcPts val="0"/>
        </a:spcBef>
        <a:spcAft>
          <a:spcPts val="1400"/>
        </a:spcAft>
        <a:defRPr sz="1400" b="0">
          <a:solidFill>
            <a:schemeClr val="tx2"/>
          </a:solidFill>
          <a:latin typeface="+mn-lt"/>
          <a:ea typeface="+mn-ea"/>
          <a:cs typeface="+mn-cs"/>
        </a:defRPr>
      </a:lvl1pPr>
      <a:lvl2pPr marL="180000" indent="-180000" algn="l" rtl="0" eaLnBrk="1" fontAlgn="base" hangingPunct="1">
        <a:lnSpc>
          <a:spcPct val="125000"/>
        </a:lnSpc>
        <a:spcBef>
          <a:spcPts val="700"/>
        </a:spcBef>
        <a:spcAft>
          <a:spcPct val="0"/>
        </a:spcAft>
        <a:buClr>
          <a:schemeClr val="accent2"/>
        </a:buClr>
        <a:buFontTx/>
        <a:buBlip>
          <a:blip r:embed="rId29"/>
        </a:buBlip>
        <a:defRPr sz="1400" b="0">
          <a:solidFill>
            <a:schemeClr val="tx2"/>
          </a:solidFill>
          <a:latin typeface="+mn-lt"/>
        </a:defRPr>
      </a:lvl2pPr>
      <a:lvl3pPr marL="360363" indent="-173038" algn="l" rtl="0" eaLnBrk="1" fontAlgn="base" hangingPunct="1">
        <a:lnSpc>
          <a:spcPct val="125000"/>
        </a:lnSpc>
        <a:spcBef>
          <a:spcPts val="200"/>
        </a:spcBef>
        <a:spcAft>
          <a:spcPct val="0"/>
        </a:spcAft>
        <a:buClrTx/>
        <a:buFont typeface="Amalia" pitchFamily="34" charset="0"/>
        <a:buChar char="•"/>
        <a:tabLst/>
        <a:defRPr sz="1200">
          <a:solidFill>
            <a:schemeClr val="tx2"/>
          </a:solidFill>
          <a:latin typeface="+mn-lt"/>
        </a:defRPr>
      </a:lvl3pPr>
      <a:lvl4pPr marL="532800" indent="-179388" algn="l" rtl="0" eaLnBrk="1" fontAlgn="base" hangingPunct="1">
        <a:lnSpc>
          <a:spcPct val="125000"/>
        </a:lnSpc>
        <a:spcBef>
          <a:spcPts val="540"/>
        </a:spcBef>
        <a:spcAft>
          <a:spcPct val="0"/>
        </a:spcAft>
        <a:buClrTx/>
        <a:buFont typeface="Nokia Pure Headline Light" pitchFamily="34" charset="0"/>
        <a:buChar char="–"/>
        <a:tabLst/>
        <a:defRPr sz="1000">
          <a:solidFill>
            <a:schemeClr val="tx2"/>
          </a:solidFill>
          <a:latin typeface="+mn-lt"/>
        </a:defRPr>
      </a:lvl4pPr>
      <a:lvl5pPr marL="0" indent="0" algn="l" rtl="0" eaLnBrk="1" fontAlgn="base" hangingPunct="1">
        <a:lnSpc>
          <a:spcPct val="125000"/>
        </a:lnSpc>
        <a:spcBef>
          <a:spcPts val="2000"/>
        </a:spcBef>
        <a:spcAft>
          <a:spcPct val="0"/>
        </a:spcAft>
        <a:buFont typeface="Calibri" panose="020F0502020204030204" pitchFamily="34" charset="0"/>
        <a:buNone/>
        <a:tabLst/>
        <a:defRPr sz="1200" b="0" u="sng" baseline="0">
          <a:solidFill>
            <a:srgbClr val="64C5C9"/>
          </a:solidFill>
          <a:latin typeface="+mn-lt"/>
        </a:defRPr>
      </a:lvl5pPr>
      <a:lvl6pPr marL="0" indent="0" algn="l" rtl="0" eaLnBrk="1" fontAlgn="base" hangingPunct="1">
        <a:spcBef>
          <a:spcPts val="2858"/>
        </a:spcBef>
        <a:spcAft>
          <a:spcPct val="0"/>
        </a:spcAft>
        <a:buFont typeface="Arial" charset="0"/>
        <a:buNone/>
        <a:defRPr sz="1400">
          <a:solidFill>
            <a:srgbClr val="FF0000"/>
          </a:solidFill>
          <a:latin typeface="+mn-lt"/>
        </a:defRPr>
      </a:lvl6pPr>
      <a:lvl7pPr marL="2687916" indent="-124756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300">
          <a:solidFill>
            <a:schemeClr val="tx1"/>
          </a:solidFill>
          <a:latin typeface="+mn-lt"/>
        </a:defRPr>
      </a:lvl7pPr>
      <a:lvl8pPr marL="3232304" indent="-124756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300">
          <a:solidFill>
            <a:schemeClr val="tx1"/>
          </a:solidFill>
          <a:latin typeface="+mn-lt"/>
        </a:defRPr>
      </a:lvl8pPr>
      <a:lvl9pPr marL="3776692" indent="-124756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3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08877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44388" algn="l" defTabSz="108877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88776" algn="l" defTabSz="108877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33164" algn="l" defTabSz="108877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77552" algn="l" defTabSz="108877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721940" algn="l" defTabSz="108877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66328" algn="l" defTabSz="108877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810716" algn="l" defTabSz="108877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355104" algn="l" defTabSz="108877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1.jpeg"/><Relationship Id="rId18" Type="http://schemas.openxmlformats.org/officeDocument/2006/relationships/image" Target="../media/image36.png"/><Relationship Id="rId26" Type="http://schemas.openxmlformats.org/officeDocument/2006/relationships/image" Target="../media/image44.png"/><Relationship Id="rId39" Type="http://schemas.openxmlformats.org/officeDocument/2006/relationships/image" Target="../media/image57.jpg"/><Relationship Id="rId21" Type="http://schemas.openxmlformats.org/officeDocument/2006/relationships/image" Target="../media/image39.png"/><Relationship Id="rId34" Type="http://schemas.openxmlformats.org/officeDocument/2006/relationships/image" Target="../media/image52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17" Type="http://schemas.openxmlformats.org/officeDocument/2006/relationships/image" Target="../media/image35.png"/><Relationship Id="rId25" Type="http://schemas.openxmlformats.org/officeDocument/2006/relationships/image" Target="../media/image43.png"/><Relationship Id="rId33" Type="http://schemas.openxmlformats.org/officeDocument/2006/relationships/image" Target="../media/image51.png"/><Relationship Id="rId38" Type="http://schemas.openxmlformats.org/officeDocument/2006/relationships/image" Target="../media/image56.jpg"/><Relationship Id="rId2" Type="http://schemas.openxmlformats.org/officeDocument/2006/relationships/image" Target="../media/image20.png"/><Relationship Id="rId16" Type="http://schemas.openxmlformats.org/officeDocument/2006/relationships/image" Target="../media/image34.png"/><Relationship Id="rId20" Type="http://schemas.openxmlformats.org/officeDocument/2006/relationships/image" Target="../media/image38.png"/><Relationship Id="rId29" Type="http://schemas.openxmlformats.org/officeDocument/2006/relationships/image" Target="../media/image4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24" Type="http://schemas.openxmlformats.org/officeDocument/2006/relationships/image" Target="../media/image42.png"/><Relationship Id="rId32" Type="http://schemas.openxmlformats.org/officeDocument/2006/relationships/image" Target="../media/image50.jpg"/><Relationship Id="rId37" Type="http://schemas.openxmlformats.org/officeDocument/2006/relationships/image" Target="../media/image55.jpg"/><Relationship Id="rId5" Type="http://schemas.openxmlformats.org/officeDocument/2006/relationships/image" Target="../media/image23.png"/><Relationship Id="rId15" Type="http://schemas.openxmlformats.org/officeDocument/2006/relationships/image" Target="../media/image33.png"/><Relationship Id="rId23" Type="http://schemas.openxmlformats.org/officeDocument/2006/relationships/image" Target="../media/image41.png"/><Relationship Id="rId28" Type="http://schemas.openxmlformats.org/officeDocument/2006/relationships/image" Target="../media/image46.png"/><Relationship Id="rId36" Type="http://schemas.openxmlformats.org/officeDocument/2006/relationships/image" Target="../media/image54.JPG"/><Relationship Id="rId10" Type="http://schemas.openxmlformats.org/officeDocument/2006/relationships/image" Target="../media/image28.png"/><Relationship Id="rId19" Type="http://schemas.openxmlformats.org/officeDocument/2006/relationships/image" Target="../media/image37.png"/><Relationship Id="rId31" Type="http://schemas.openxmlformats.org/officeDocument/2006/relationships/image" Target="../media/image49.png"/><Relationship Id="rId4" Type="http://schemas.openxmlformats.org/officeDocument/2006/relationships/image" Target="../media/image22.jpeg"/><Relationship Id="rId9" Type="http://schemas.openxmlformats.org/officeDocument/2006/relationships/image" Target="../media/image27.png"/><Relationship Id="rId14" Type="http://schemas.openxmlformats.org/officeDocument/2006/relationships/image" Target="../media/image32.png"/><Relationship Id="rId22" Type="http://schemas.openxmlformats.org/officeDocument/2006/relationships/image" Target="../media/image40.png"/><Relationship Id="rId27" Type="http://schemas.openxmlformats.org/officeDocument/2006/relationships/image" Target="../media/image45.jpg"/><Relationship Id="rId30" Type="http://schemas.openxmlformats.org/officeDocument/2006/relationships/image" Target="../media/image48.png"/><Relationship Id="rId35" Type="http://schemas.openxmlformats.org/officeDocument/2006/relationships/image" Target="../media/image53.jpg"/><Relationship Id="rId8" Type="http://schemas.openxmlformats.org/officeDocument/2006/relationships/image" Target="../media/image26.png"/><Relationship Id="rId3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sv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71_D7B88BF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Placeholder 14" descr="Pohled na město při západu slunce">
            <a:extLst>
              <a:ext uri="{FF2B5EF4-FFF2-40B4-BE49-F238E27FC236}">
                <a16:creationId xmlns:a16="http://schemas.microsoft.com/office/drawing/2014/main" id="{EA1882F8-557E-A78F-A128-7278B5FC7B5E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63" b="7763"/>
          <a:stretch/>
        </p:blipFill>
        <p:spPr/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07272" y="5057340"/>
            <a:ext cx="6816191" cy="720197"/>
          </a:xfrm>
        </p:spPr>
        <p:txBody>
          <a:bodyPr/>
          <a:lstStyle/>
          <a:p>
            <a:r>
              <a:rPr lang="cs-CZ" dirty="0"/>
              <a:t>Řádný hospodář 21. století:</a:t>
            </a:r>
            <a:r>
              <a:rPr lang="en-GB" b="0" dirty="0"/>
              <a:t> </a:t>
            </a:r>
            <a:br>
              <a:rPr lang="en-GB" b="0" dirty="0"/>
            </a:br>
            <a:r>
              <a:rPr lang="cs-CZ" b="0" dirty="0"/>
              <a:t>Jak využít digitalizaci pro lepší správu financí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107272" y="6002119"/>
            <a:ext cx="6816191" cy="190180"/>
          </a:xfrm>
        </p:spPr>
        <p:txBody>
          <a:bodyPr/>
          <a:lstStyle/>
          <a:p>
            <a:r>
              <a:rPr lang="cs-CZ" dirty="0"/>
              <a:t>Jaroslav Kravčenko</a:t>
            </a:r>
            <a:endParaRPr lang="en-GB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AC5BABF4-0E2A-CDAB-6E9D-7DA2C05C671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Presentation title</a:t>
            </a: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38313D6B-8E8D-4764-E183-8543557E8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Role Bank </a:t>
            </a:r>
            <a:r>
              <a:rPr lang="cs-CZ" dirty="0" err="1"/>
              <a:t>iD</a:t>
            </a:r>
            <a:endParaRPr lang="cs-CZ" dirty="0"/>
          </a:p>
        </p:txBody>
      </p:sp>
      <p:sp>
        <p:nvSpPr>
          <p:cNvPr id="5" name="Google Shape;724;p101">
            <a:extLst>
              <a:ext uri="{FF2B5EF4-FFF2-40B4-BE49-F238E27FC236}">
                <a16:creationId xmlns:a16="http://schemas.microsoft.com/office/drawing/2014/main" id="{F7575038-6EFE-E974-FE5D-050DCCE813AA}"/>
              </a:ext>
            </a:extLst>
          </p:cNvPr>
          <p:cNvSpPr txBox="1"/>
          <p:nvPr/>
        </p:nvSpPr>
        <p:spPr>
          <a:xfrm>
            <a:off x="420072" y="1635289"/>
            <a:ext cx="2507463" cy="1002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4281" tIns="64281" rIns="64281" bIns="64281" anchor="t" anchorCtr="0">
            <a:no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600" dirty="0">
                <a:latin typeface="Poppins SemiBold" panose="00000700000000000000" pitchFamily="2" charset="0"/>
                <a:ea typeface="+mj-ea"/>
                <a:cs typeface="Poppins SemiBold" panose="00000700000000000000" pitchFamily="2" charset="0"/>
              </a:rPr>
              <a:t>Poskytovatelé identity</a:t>
            </a:r>
          </a:p>
          <a:p>
            <a:r>
              <a:rPr lang="cs-CZ" sz="1600" dirty="0">
                <a:solidFill>
                  <a:schemeClr val="dk2"/>
                </a:solidFill>
              </a:rPr>
              <a:t>(Identity </a:t>
            </a:r>
            <a:r>
              <a:rPr lang="cs-CZ" sz="1600" dirty="0" err="1">
                <a:solidFill>
                  <a:schemeClr val="dk2"/>
                </a:solidFill>
              </a:rPr>
              <a:t>Providers</a:t>
            </a:r>
            <a:r>
              <a:rPr lang="cs-CZ" sz="1600" dirty="0">
                <a:solidFill>
                  <a:schemeClr val="dk2"/>
                </a:solidFill>
              </a:rPr>
              <a:t>)</a:t>
            </a:r>
            <a:endParaRPr sz="1600" dirty="0">
              <a:solidFill>
                <a:schemeClr val="dk2"/>
              </a:solidFill>
            </a:endParaRPr>
          </a:p>
        </p:txBody>
      </p:sp>
      <p:sp>
        <p:nvSpPr>
          <p:cNvPr id="6" name="Google Shape;725;p101">
            <a:extLst>
              <a:ext uri="{FF2B5EF4-FFF2-40B4-BE49-F238E27FC236}">
                <a16:creationId xmlns:a16="http://schemas.microsoft.com/office/drawing/2014/main" id="{0C18373A-21E6-E66A-49AE-8A2A2D3069E5}"/>
              </a:ext>
            </a:extLst>
          </p:cNvPr>
          <p:cNvSpPr txBox="1"/>
          <p:nvPr/>
        </p:nvSpPr>
        <p:spPr>
          <a:xfrm>
            <a:off x="469107" y="4851440"/>
            <a:ext cx="2401474" cy="719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4281" tIns="64281" rIns="64281" bIns="64281" anchor="t" anchorCtr="0">
            <a:no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600" dirty="0">
                <a:latin typeface="Poppins SemiBold" panose="00000700000000000000" pitchFamily="2" charset="0"/>
                <a:ea typeface="+mj-ea"/>
                <a:cs typeface="Poppins SemiBold" panose="00000700000000000000" pitchFamily="2" charset="0"/>
              </a:rPr>
              <a:t>Poskytovatelé služeb</a:t>
            </a:r>
          </a:p>
          <a:p>
            <a:r>
              <a:rPr lang="cs-CZ" sz="1600" dirty="0">
                <a:solidFill>
                  <a:schemeClr val="dk2"/>
                </a:solidFill>
              </a:rPr>
              <a:t>(Service </a:t>
            </a:r>
            <a:r>
              <a:rPr lang="cs-CZ" sz="1600" dirty="0" err="1">
                <a:solidFill>
                  <a:schemeClr val="dk2"/>
                </a:solidFill>
              </a:rPr>
              <a:t>Providers</a:t>
            </a:r>
            <a:r>
              <a:rPr lang="cs-CZ" sz="1600" dirty="0">
                <a:solidFill>
                  <a:schemeClr val="dk2"/>
                </a:solidFill>
              </a:rPr>
              <a:t>)</a:t>
            </a:r>
            <a:endParaRPr sz="1600" dirty="0">
              <a:solidFill>
                <a:schemeClr val="dk2"/>
              </a:solidFill>
            </a:endParaRPr>
          </a:p>
        </p:txBody>
      </p:sp>
      <p:sp>
        <p:nvSpPr>
          <p:cNvPr id="7" name="Google Shape;732;p101">
            <a:extLst>
              <a:ext uri="{FF2B5EF4-FFF2-40B4-BE49-F238E27FC236}">
                <a16:creationId xmlns:a16="http://schemas.microsoft.com/office/drawing/2014/main" id="{B8BA520C-ABE3-AEA0-96F0-66C016796D72}"/>
              </a:ext>
            </a:extLst>
          </p:cNvPr>
          <p:cNvSpPr txBox="1"/>
          <p:nvPr/>
        </p:nvSpPr>
        <p:spPr>
          <a:xfrm>
            <a:off x="502327" y="3467210"/>
            <a:ext cx="1541041" cy="406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4281" tIns="64281" rIns="64281" bIns="64281" anchor="t" anchorCtr="0">
            <a:no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600" dirty="0">
                <a:latin typeface="Poppins SemiBold" panose="00000700000000000000" pitchFamily="2" charset="0"/>
                <a:ea typeface="+mj-ea"/>
                <a:cs typeface="Poppins SemiBold" panose="00000700000000000000" pitchFamily="2" charset="0"/>
              </a:rPr>
              <a:t>Agregace</a:t>
            </a:r>
            <a:endParaRPr sz="1600" dirty="0">
              <a:latin typeface="Poppins SemiBold" panose="00000700000000000000" pitchFamily="2" charset="0"/>
              <a:ea typeface="+mj-ea"/>
              <a:cs typeface="Poppins SemiBold" panose="00000700000000000000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CE2419-F2E5-A0D7-0E9B-D412F4A9B7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321" y="3527540"/>
            <a:ext cx="1440563" cy="286112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1F11DA58-216D-9391-F931-47A3B16428A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90" t="33188" r="14053" b="31581"/>
          <a:stretch/>
        </p:blipFill>
        <p:spPr>
          <a:xfrm>
            <a:off x="8536640" y="1913022"/>
            <a:ext cx="998194" cy="320214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9FD4B9C2-302B-53DD-1DDA-918FE4E1347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99" t="28323" r="24568" b="37683"/>
          <a:stretch/>
        </p:blipFill>
        <p:spPr>
          <a:xfrm>
            <a:off x="6470313" y="1235972"/>
            <a:ext cx="869451" cy="415635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8E70E5F3-AD76-ADB0-B63F-604FC1CDF4E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8" t="18136" r="7201" b="10974"/>
          <a:stretch/>
        </p:blipFill>
        <p:spPr>
          <a:xfrm>
            <a:off x="9635964" y="1202700"/>
            <a:ext cx="585716" cy="482178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117D8998-17C1-5766-BE6A-F7A78CCB329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25" r="26362" b="35329"/>
          <a:stretch/>
        </p:blipFill>
        <p:spPr>
          <a:xfrm>
            <a:off x="7484037" y="1997139"/>
            <a:ext cx="935089" cy="204910"/>
          </a:xfrm>
          <a:prstGeom prst="rect">
            <a:avLst/>
          </a:prstGeom>
        </p:spPr>
      </p:pic>
      <p:pic>
        <p:nvPicPr>
          <p:cNvPr id="13" name="Picture 14" descr="Pražská plynárenská a.s. | Dodavatel energií i služeb">
            <a:extLst>
              <a:ext uri="{FF2B5EF4-FFF2-40B4-BE49-F238E27FC236}">
                <a16:creationId xmlns:a16="http://schemas.microsoft.com/office/drawing/2014/main" id="{642D7C59-C83A-A80E-8426-1A47285C52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4133" y="4796517"/>
            <a:ext cx="1052158" cy="286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ovéPole 13">
            <a:extLst>
              <a:ext uri="{FF2B5EF4-FFF2-40B4-BE49-F238E27FC236}">
                <a16:creationId xmlns:a16="http://schemas.microsoft.com/office/drawing/2014/main" id="{BB5410CE-1A46-270A-0AF4-3EE1C09898F9}"/>
              </a:ext>
            </a:extLst>
          </p:cNvPr>
          <p:cNvSpPr txBox="1"/>
          <p:nvPr/>
        </p:nvSpPr>
        <p:spPr>
          <a:xfrm>
            <a:off x="3660513" y="3485930"/>
            <a:ext cx="8038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>
                <a:solidFill>
                  <a:schemeClr val="dk2"/>
                </a:solidFill>
              </a:rPr>
              <a:t>NIA</a:t>
            </a:r>
            <a:endParaRPr lang="cs-CZ"/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AD36FACC-E62C-02B3-99B4-91047274B47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21612" y="3370812"/>
            <a:ext cx="1541041" cy="599569"/>
          </a:xfrm>
          <a:prstGeom prst="rect">
            <a:avLst/>
          </a:prstGeom>
        </p:spPr>
      </p:pic>
      <p:sp>
        <p:nvSpPr>
          <p:cNvPr id="16" name="TextovéPole 15">
            <a:extLst>
              <a:ext uri="{FF2B5EF4-FFF2-40B4-BE49-F238E27FC236}">
                <a16:creationId xmlns:a16="http://schemas.microsoft.com/office/drawing/2014/main" id="{95509BAA-D135-1488-9DDF-2B255BE0C53B}"/>
              </a:ext>
            </a:extLst>
          </p:cNvPr>
          <p:cNvSpPr txBox="1"/>
          <p:nvPr/>
        </p:nvSpPr>
        <p:spPr>
          <a:xfrm>
            <a:off x="6910598" y="2310796"/>
            <a:ext cx="166176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1200" dirty="0">
                <a:solidFill>
                  <a:schemeClr val="dk2"/>
                </a:solidFill>
              </a:rPr>
              <a:t>bankovní IdP</a:t>
            </a:r>
            <a:endParaRPr lang="cs-CZ" sz="1200" dirty="0"/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E40B29F6-554E-DFEC-CE73-63D459DF3807}"/>
              </a:ext>
            </a:extLst>
          </p:cNvPr>
          <p:cNvSpPr txBox="1"/>
          <p:nvPr/>
        </p:nvSpPr>
        <p:spPr>
          <a:xfrm>
            <a:off x="9346045" y="3378209"/>
            <a:ext cx="15620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600" dirty="0">
                <a:solidFill>
                  <a:schemeClr val="dk2"/>
                </a:solidFill>
              </a:rPr>
              <a:t>Bankovní identita, a.s.</a:t>
            </a:r>
          </a:p>
        </p:txBody>
      </p:sp>
      <p:pic>
        <p:nvPicPr>
          <p:cNvPr id="18" name="Obrázek 17">
            <a:extLst>
              <a:ext uri="{FF2B5EF4-FFF2-40B4-BE49-F238E27FC236}">
                <a16:creationId xmlns:a16="http://schemas.microsoft.com/office/drawing/2014/main" id="{6E8EF285-F54D-69C6-31A8-106E1A76245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61480" y="1252317"/>
            <a:ext cx="441369" cy="469392"/>
          </a:xfrm>
          <a:prstGeom prst="rect">
            <a:avLst/>
          </a:prstGeom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id="{8D284F0D-EB97-2361-6576-462E6241FC8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72123" y="1819909"/>
            <a:ext cx="445774" cy="452142"/>
          </a:xfrm>
          <a:prstGeom prst="rect">
            <a:avLst/>
          </a:prstGeom>
        </p:spPr>
      </p:pic>
      <p:pic>
        <p:nvPicPr>
          <p:cNvPr id="20" name="Obrázek 19">
            <a:extLst>
              <a:ext uri="{FF2B5EF4-FFF2-40B4-BE49-F238E27FC236}">
                <a16:creationId xmlns:a16="http://schemas.microsoft.com/office/drawing/2014/main" id="{DE96811A-4E9B-0999-955F-3A32BAFF49C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418578" y="1259614"/>
            <a:ext cx="455162" cy="461665"/>
          </a:xfrm>
          <a:prstGeom prst="rect">
            <a:avLst/>
          </a:prstGeom>
        </p:spPr>
      </p:pic>
      <p:pic>
        <p:nvPicPr>
          <p:cNvPr id="21" name="Obrázek 20">
            <a:extLst>
              <a:ext uri="{FF2B5EF4-FFF2-40B4-BE49-F238E27FC236}">
                <a16:creationId xmlns:a16="http://schemas.microsoft.com/office/drawing/2014/main" id="{130296D3-8FBF-3128-0445-83CB9878F25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12121" y="1802365"/>
            <a:ext cx="468077" cy="461666"/>
          </a:xfrm>
          <a:prstGeom prst="rect">
            <a:avLst/>
          </a:prstGeom>
        </p:spPr>
      </p:pic>
      <p:sp>
        <p:nvSpPr>
          <p:cNvPr id="22" name="TextovéPole 21">
            <a:extLst>
              <a:ext uri="{FF2B5EF4-FFF2-40B4-BE49-F238E27FC236}">
                <a16:creationId xmlns:a16="http://schemas.microsoft.com/office/drawing/2014/main" id="{3CF08137-85D3-BA73-CB42-8EF811DDDAC3}"/>
              </a:ext>
            </a:extLst>
          </p:cNvPr>
          <p:cNvSpPr txBox="1"/>
          <p:nvPr/>
        </p:nvSpPr>
        <p:spPr>
          <a:xfrm>
            <a:off x="3941410" y="2310796"/>
            <a:ext cx="166176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1200" dirty="0">
                <a:solidFill>
                  <a:schemeClr val="dk2"/>
                </a:solidFill>
              </a:rPr>
              <a:t>nebankovní IdP</a:t>
            </a:r>
            <a:endParaRPr lang="cs-CZ" sz="1200" dirty="0"/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A149C869-CA0E-54F5-9C33-6B7AAE607BBB}"/>
              </a:ext>
            </a:extLst>
          </p:cNvPr>
          <p:cNvSpPr txBox="1"/>
          <p:nvPr/>
        </p:nvSpPr>
        <p:spPr>
          <a:xfrm>
            <a:off x="2815276" y="2310796"/>
            <a:ext cx="166176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1200" dirty="0">
                <a:solidFill>
                  <a:schemeClr val="dk2"/>
                </a:solidFill>
              </a:rPr>
              <a:t>státní IdP</a:t>
            </a:r>
            <a:endParaRPr lang="cs-CZ" sz="1200" dirty="0"/>
          </a:p>
        </p:txBody>
      </p:sp>
      <p:sp>
        <p:nvSpPr>
          <p:cNvPr id="24" name="Šipka: dolů 23">
            <a:extLst>
              <a:ext uri="{FF2B5EF4-FFF2-40B4-BE49-F238E27FC236}">
                <a16:creationId xmlns:a16="http://schemas.microsoft.com/office/drawing/2014/main" id="{4E8F47AD-AE30-2597-A70F-656033CBA88B}"/>
              </a:ext>
            </a:extLst>
          </p:cNvPr>
          <p:cNvSpPr/>
          <p:nvPr/>
        </p:nvSpPr>
        <p:spPr>
          <a:xfrm>
            <a:off x="3468723" y="2663588"/>
            <a:ext cx="354872" cy="403800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5" name="Šipka: dolů 24">
            <a:extLst>
              <a:ext uri="{FF2B5EF4-FFF2-40B4-BE49-F238E27FC236}">
                <a16:creationId xmlns:a16="http://schemas.microsoft.com/office/drawing/2014/main" id="{FD21B5B1-7B30-AC27-5179-6AD5D7A7C990}"/>
              </a:ext>
            </a:extLst>
          </p:cNvPr>
          <p:cNvSpPr/>
          <p:nvPr/>
        </p:nvSpPr>
        <p:spPr>
          <a:xfrm>
            <a:off x="4575083" y="2663588"/>
            <a:ext cx="354872" cy="403800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" name="Šipka: dolů 25">
            <a:extLst>
              <a:ext uri="{FF2B5EF4-FFF2-40B4-BE49-F238E27FC236}">
                <a16:creationId xmlns:a16="http://schemas.microsoft.com/office/drawing/2014/main" id="{CCBD2536-6348-F592-D5EF-053051BDD5E2}"/>
              </a:ext>
            </a:extLst>
          </p:cNvPr>
          <p:cNvSpPr/>
          <p:nvPr/>
        </p:nvSpPr>
        <p:spPr>
          <a:xfrm>
            <a:off x="8357250" y="2663588"/>
            <a:ext cx="354872" cy="403800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7" name="Šipka: dolů 26">
            <a:extLst>
              <a:ext uri="{FF2B5EF4-FFF2-40B4-BE49-F238E27FC236}">
                <a16:creationId xmlns:a16="http://schemas.microsoft.com/office/drawing/2014/main" id="{4D6222BB-AF8D-0DC4-680D-503EECFFC2BB}"/>
              </a:ext>
            </a:extLst>
          </p:cNvPr>
          <p:cNvSpPr/>
          <p:nvPr/>
        </p:nvSpPr>
        <p:spPr>
          <a:xfrm rot="2821175">
            <a:off x="6651988" y="2663588"/>
            <a:ext cx="354872" cy="403800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8" name="Šipka: dolů 27">
            <a:extLst>
              <a:ext uri="{FF2B5EF4-FFF2-40B4-BE49-F238E27FC236}">
                <a16:creationId xmlns:a16="http://schemas.microsoft.com/office/drawing/2014/main" id="{956AE71B-A878-B478-02CA-E7AD183E0887}"/>
              </a:ext>
            </a:extLst>
          </p:cNvPr>
          <p:cNvSpPr/>
          <p:nvPr/>
        </p:nvSpPr>
        <p:spPr>
          <a:xfrm>
            <a:off x="8706500" y="4164450"/>
            <a:ext cx="354872" cy="403800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29" name="Přímá spojnice 28">
            <a:extLst>
              <a:ext uri="{FF2B5EF4-FFF2-40B4-BE49-F238E27FC236}">
                <a16:creationId xmlns:a16="http://schemas.microsoft.com/office/drawing/2014/main" id="{3411F77B-4942-6DFE-E34F-E9D56745E43B}"/>
              </a:ext>
            </a:extLst>
          </p:cNvPr>
          <p:cNvCxnSpPr>
            <a:cxnSpLocks/>
          </p:cNvCxnSpPr>
          <p:nvPr/>
        </p:nvCxnSpPr>
        <p:spPr>
          <a:xfrm>
            <a:off x="452226" y="4058336"/>
            <a:ext cx="10901574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8">
            <a:extLst>
              <a:ext uri="{FF2B5EF4-FFF2-40B4-BE49-F238E27FC236}">
                <a16:creationId xmlns:a16="http://schemas.microsoft.com/office/drawing/2014/main" id="{77D25588-F79D-592A-5C87-250861CBB5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38" r="21447"/>
          <a:stretch/>
        </p:blipFill>
        <p:spPr bwMode="auto">
          <a:xfrm>
            <a:off x="10899343" y="5774484"/>
            <a:ext cx="461492" cy="413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Šipka: dolů 30">
            <a:extLst>
              <a:ext uri="{FF2B5EF4-FFF2-40B4-BE49-F238E27FC236}">
                <a16:creationId xmlns:a16="http://schemas.microsoft.com/office/drawing/2014/main" id="{B2D02606-7993-32F7-ED62-A52FE32773C5}"/>
              </a:ext>
            </a:extLst>
          </p:cNvPr>
          <p:cNvSpPr/>
          <p:nvPr/>
        </p:nvSpPr>
        <p:spPr>
          <a:xfrm>
            <a:off x="4671611" y="4163038"/>
            <a:ext cx="354872" cy="403800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32" name="Obrázek 31">
            <a:extLst>
              <a:ext uri="{FF2B5EF4-FFF2-40B4-BE49-F238E27FC236}">
                <a16:creationId xmlns:a16="http://schemas.microsoft.com/office/drawing/2014/main" id="{E921231D-49EC-4C98-CE02-0FD58E25A21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563595" y="5591384"/>
            <a:ext cx="532948" cy="512741"/>
          </a:xfrm>
          <a:prstGeom prst="rect">
            <a:avLst/>
          </a:prstGeom>
        </p:spPr>
      </p:pic>
      <p:pic>
        <p:nvPicPr>
          <p:cNvPr id="33" name="Obrázek 32">
            <a:extLst>
              <a:ext uri="{FF2B5EF4-FFF2-40B4-BE49-F238E27FC236}">
                <a16:creationId xmlns:a16="http://schemas.microsoft.com/office/drawing/2014/main" id="{C489A148-55FB-76CA-FD21-EDF40125DC6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525010" y="5642953"/>
            <a:ext cx="728405" cy="409602"/>
          </a:xfrm>
          <a:prstGeom prst="rect">
            <a:avLst/>
          </a:prstGeom>
        </p:spPr>
      </p:pic>
      <p:pic>
        <p:nvPicPr>
          <p:cNvPr id="34" name="Obrázek 33">
            <a:extLst>
              <a:ext uri="{FF2B5EF4-FFF2-40B4-BE49-F238E27FC236}">
                <a16:creationId xmlns:a16="http://schemas.microsoft.com/office/drawing/2014/main" id="{FBBCC902-C492-31F1-583B-FC0C9806DC7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899250" y="4717942"/>
            <a:ext cx="1122228" cy="298157"/>
          </a:xfrm>
          <a:prstGeom prst="rect">
            <a:avLst/>
          </a:prstGeom>
        </p:spPr>
      </p:pic>
      <p:pic>
        <p:nvPicPr>
          <p:cNvPr id="35" name="Obrázek 34">
            <a:extLst>
              <a:ext uri="{FF2B5EF4-FFF2-40B4-BE49-F238E27FC236}">
                <a16:creationId xmlns:a16="http://schemas.microsoft.com/office/drawing/2014/main" id="{3EC3674E-D062-D9E3-ACBC-B551CD46A23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686017" y="4685079"/>
            <a:ext cx="948195" cy="363883"/>
          </a:xfrm>
          <a:prstGeom prst="rect">
            <a:avLst/>
          </a:prstGeom>
        </p:spPr>
      </p:pic>
      <p:sp>
        <p:nvSpPr>
          <p:cNvPr id="36" name="TextovéPole 35">
            <a:extLst>
              <a:ext uri="{FF2B5EF4-FFF2-40B4-BE49-F238E27FC236}">
                <a16:creationId xmlns:a16="http://schemas.microsoft.com/office/drawing/2014/main" id="{933F8A5E-E520-3BE4-496F-4A572E670BCA}"/>
              </a:ext>
            </a:extLst>
          </p:cNvPr>
          <p:cNvSpPr txBox="1"/>
          <p:nvPr/>
        </p:nvSpPr>
        <p:spPr>
          <a:xfrm>
            <a:off x="4136920" y="6393160"/>
            <a:ext cx="166176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1200" dirty="0">
                <a:solidFill>
                  <a:schemeClr val="dk2"/>
                </a:solidFill>
              </a:rPr>
              <a:t>veřejnoprávní SeP</a:t>
            </a:r>
            <a:endParaRPr lang="cs-CZ" sz="1200" dirty="0"/>
          </a:p>
        </p:txBody>
      </p:sp>
      <p:sp>
        <p:nvSpPr>
          <p:cNvPr id="37" name="TextovéPole 36">
            <a:extLst>
              <a:ext uri="{FF2B5EF4-FFF2-40B4-BE49-F238E27FC236}">
                <a16:creationId xmlns:a16="http://schemas.microsoft.com/office/drawing/2014/main" id="{E7D0B58A-36F8-5DC4-CE27-7E6D10F65433}"/>
              </a:ext>
            </a:extLst>
          </p:cNvPr>
          <p:cNvSpPr txBox="1"/>
          <p:nvPr/>
        </p:nvSpPr>
        <p:spPr>
          <a:xfrm>
            <a:off x="8169536" y="6393160"/>
            <a:ext cx="187659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1200">
                <a:solidFill>
                  <a:schemeClr val="dk2"/>
                </a:solidFill>
              </a:rPr>
              <a:t>soukromoprávní SeP</a:t>
            </a:r>
            <a:endParaRPr lang="cs-CZ" sz="1200"/>
          </a:p>
        </p:txBody>
      </p:sp>
      <p:pic>
        <p:nvPicPr>
          <p:cNvPr id="38" name="Picture 2" descr="OZP">
            <a:extLst>
              <a:ext uri="{FF2B5EF4-FFF2-40B4-BE49-F238E27FC236}">
                <a16:creationId xmlns:a16="http://schemas.microsoft.com/office/drawing/2014/main" id="{6AAD636E-F621-06E7-4F09-AD56F9F4F0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9" t="18563" r="12674" b="19904"/>
          <a:stretch/>
        </p:blipFill>
        <p:spPr bwMode="auto">
          <a:xfrm>
            <a:off x="10115126" y="5842786"/>
            <a:ext cx="614655" cy="363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Volná místa | Fio banka">
            <a:extLst>
              <a:ext uri="{FF2B5EF4-FFF2-40B4-BE49-F238E27FC236}">
                <a16:creationId xmlns:a16="http://schemas.microsoft.com/office/drawing/2014/main" id="{F4D92D29-0156-81E1-57A6-11378683C6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0" t="32301" r="61761" b="33231"/>
          <a:stretch/>
        </p:blipFill>
        <p:spPr bwMode="auto">
          <a:xfrm>
            <a:off x="10321762" y="1211234"/>
            <a:ext cx="741975" cy="465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Seznam – najdu tam, co neznám">
            <a:extLst>
              <a:ext uri="{FF2B5EF4-FFF2-40B4-BE49-F238E27FC236}">
                <a16:creationId xmlns:a16="http://schemas.microsoft.com/office/drawing/2014/main" id="{04961802-796F-6379-7192-C88EDD3BB6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909" b="39364"/>
          <a:stretch/>
        </p:blipFill>
        <p:spPr bwMode="auto">
          <a:xfrm>
            <a:off x="9210185" y="5370163"/>
            <a:ext cx="1056514" cy="250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10" descr="Dokumenty ke stažení - Datové schránky.info">
            <a:extLst>
              <a:ext uri="{FF2B5EF4-FFF2-40B4-BE49-F238E27FC236}">
                <a16:creationId xmlns:a16="http://schemas.microsoft.com/office/drawing/2014/main" id="{5F702A6B-6AD8-5D8F-F9C9-F2644A566F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6359" y="5708220"/>
            <a:ext cx="1143063" cy="279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Obrázek 41">
            <a:extLst>
              <a:ext uri="{FF2B5EF4-FFF2-40B4-BE49-F238E27FC236}">
                <a16:creationId xmlns:a16="http://schemas.microsoft.com/office/drawing/2014/main" id="{54C22714-5E15-33CE-1E28-407ED6D8FBC6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009774" y="5182715"/>
            <a:ext cx="1061127" cy="326083"/>
          </a:xfrm>
          <a:prstGeom prst="rect">
            <a:avLst/>
          </a:prstGeom>
        </p:spPr>
      </p:pic>
      <p:pic>
        <p:nvPicPr>
          <p:cNvPr id="43" name="Obrázek 42">
            <a:extLst>
              <a:ext uri="{FF2B5EF4-FFF2-40B4-BE49-F238E27FC236}">
                <a16:creationId xmlns:a16="http://schemas.microsoft.com/office/drawing/2014/main" id="{0F9E2F9D-32A1-906D-BEAB-BD56F9785643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5299506" y="5125767"/>
            <a:ext cx="1061127" cy="439979"/>
          </a:xfrm>
          <a:prstGeom prst="rect">
            <a:avLst/>
          </a:prstGeom>
        </p:spPr>
      </p:pic>
      <p:pic>
        <p:nvPicPr>
          <p:cNvPr id="44" name="Obrázek 43">
            <a:extLst>
              <a:ext uri="{FF2B5EF4-FFF2-40B4-BE49-F238E27FC236}">
                <a16:creationId xmlns:a16="http://schemas.microsoft.com/office/drawing/2014/main" id="{AE2AB1B1-8437-E265-3ACF-40BE3E44E51A}"/>
              </a:ext>
            </a:extLst>
          </p:cNvPr>
          <p:cNvPicPr>
            <a:picLocks noChangeAspect="1"/>
          </p:cNvPicPr>
          <p:nvPr/>
        </p:nvPicPr>
        <p:blipFill rotWithShape="1">
          <a:blip r:embed="rId24"/>
          <a:srcRect t="9109" b="-1"/>
          <a:stretch/>
        </p:blipFill>
        <p:spPr>
          <a:xfrm>
            <a:off x="3135619" y="5089385"/>
            <a:ext cx="791458" cy="512742"/>
          </a:xfrm>
          <a:prstGeom prst="rect">
            <a:avLst/>
          </a:prstGeom>
        </p:spPr>
      </p:pic>
      <p:pic>
        <p:nvPicPr>
          <p:cNvPr id="45" name="Obrázek 44">
            <a:extLst>
              <a:ext uri="{FF2B5EF4-FFF2-40B4-BE49-F238E27FC236}">
                <a16:creationId xmlns:a16="http://schemas.microsoft.com/office/drawing/2014/main" id="{FE2AEE8C-B4BB-E927-B1B4-9BC360EAB6B0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9188916" y="5839951"/>
            <a:ext cx="793172" cy="369554"/>
          </a:xfrm>
          <a:prstGeom prst="rect">
            <a:avLst/>
          </a:prstGeom>
        </p:spPr>
      </p:pic>
      <p:pic>
        <p:nvPicPr>
          <p:cNvPr id="46" name="Obrázek 45">
            <a:extLst>
              <a:ext uri="{FF2B5EF4-FFF2-40B4-BE49-F238E27FC236}">
                <a16:creationId xmlns:a16="http://schemas.microsoft.com/office/drawing/2014/main" id="{6D6FEAA6-A884-C782-113E-5AF09C72B1F2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9107835" y="4807063"/>
            <a:ext cx="1229075" cy="265194"/>
          </a:xfrm>
          <a:prstGeom prst="rect">
            <a:avLst/>
          </a:prstGeom>
        </p:spPr>
      </p:pic>
      <p:pic>
        <p:nvPicPr>
          <p:cNvPr id="47" name="Obrázek 46">
            <a:extLst>
              <a:ext uri="{FF2B5EF4-FFF2-40B4-BE49-F238E27FC236}">
                <a16:creationId xmlns:a16="http://schemas.microsoft.com/office/drawing/2014/main" id="{CC67190A-9BA1-4E26-78B0-39389F5F62D9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9662401" y="1940491"/>
            <a:ext cx="1223451" cy="248922"/>
          </a:xfrm>
          <a:prstGeom prst="rect">
            <a:avLst/>
          </a:prstGeom>
        </p:spPr>
      </p:pic>
      <p:pic>
        <p:nvPicPr>
          <p:cNvPr id="48" name="Obrázek 47" descr="Obsah obrázku text&#10;&#10;Popis byl vytvořen automaticky">
            <a:extLst>
              <a:ext uri="{FF2B5EF4-FFF2-40B4-BE49-F238E27FC236}">
                <a16:creationId xmlns:a16="http://schemas.microsoft.com/office/drawing/2014/main" id="{C7CB94D1-7110-4D94-B824-CA2D39249407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7443887" y="1223227"/>
            <a:ext cx="869871" cy="441125"/>
          </a:xfrm>
          <a:prstGeom prst="rect">
            <a:avLst/>
          </a:prstGeom>
        </p:spPr>
      </p:pic>
      <p:pic>
        <p:nvPicPr>
          <p:cNvPr id="49" name="Obrázek 48">
            <a:extLst>
              <a:ext uri="{FF2B5EF4-FFF2-40B4-BE49-F238E27FC236}">
                <a16:creationId xmlns:a16="http://schemas.microsoft.com/office/drawing/2014/main" id="{E28AA22F-C6B4-0773-AFBE-97661A9411B2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0054" y="1549444"/>
            <a:ext cx="457200" cy="457200"/>
          </a:xfrm>
          <a:prstGeom prst="rect">
            <a:avLst/>
          </a:prstGeom>
        </p:spPr>
      </p:pic>
      <p:pic>
        <p:nvPicPr>
          <p:cNvPr id="50" name="Picture 4" descr="mBank mění tvář i název. První poznáte, druhé ne - Aktuálně.cz">
            <a:extLst>
              <a:ext uri="{FF2B5EF4-FFF2-40B4-BE49-F238E27FC236}">
                <a16:creationId xmlns:a16="http://schemas.microsoft.com/office/drawing/2014/main" id="{A38CB45F-E68B-755A-D87E-EF83F32365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6959" y="1716836"/>
            <a:ext cx="715141" cy="320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2">
            <a:extLst>
              <a:ext uri="{FF2B5EF4-FFF2-40B4-BE49-F238E27FC236}">
                <a16:creationId xmlns:a16="http://schemas.microsoft.com/office/drawing/2014/main" id="{485F6573-C0C5-68BD-54BA-2347B761EE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2419" y="1283683"/>
            <a:ext cx="1151865" cy="320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Obrázek 51">
            <a:extLst>
              <a:ext uri="{FF2B5EF4-FFF2-40B4-BE49-F238E27FC236}">
                <a16:creationId xmlns:a16="http://schemas.microsoft.com/office/drawing/2014/main" id="{84C198E0-7E3A-8F91-DE33-6495285262C5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8389548" y="5331214"/>
            <a:ext cx="822336" cy="363884"/>
          </a:xfrm>
          <a:prstGeom prst="rect">
            <a:avLst/>
          </a:prstGeom>
        </p:spPr>
      </p:pic>
      <p:pic>
        <p:nvPicPr>
          <p:cNvPr id="53" name="Obrázek 52" descr="Obsah obrázku logo&#10;&#10;Popis byl vytvořen automaticky">
            <a:extLst>
              <a:ext uri="{FF2B5EF4-FFF2-40B4-BE49-F238E27FC236}">
                <a16:creationId xmlns:a16="http://schemas.microsoft.com/office/drawing/2014/main" id="{13EAF885-39E1-B703-3AC6-153715E69AED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6522785" y="1673985"/>
            <a:ext cx="787102" cy="787102"/>
          </a:xfrm>
          <a:prstGeom prst="rect">
            <a:avLst/>
          </a:prstGeom>
        </p:spPr>
      </p:pic>
      <p:pic>
        <p:nvPicPr>
          <p:cNvPr id="54" name="Obrázek 53" descr="Obsah obrázku text, hodiny&#10;&#10;Popis byl vytvořen automaticky">
            <a:extLst>
              <a:ext uri="{FF2B5EF4-FFF2-40B4-BE49-F238E27FC236}">
                <a16:creationId xmlns:a16="http://schemas.microsoft.com/office/drawing/2014/main" id="{7B40467E-150D-2C9A-C11E-C9F56FB42BFB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8588208" y="4711749"/>
            <a:ext cx="382890" cy="455822"/>
          </a:xfrm>
          <a:prstGeom prst="rect">
            <a:avLst/>
          </a:prstGeom>
        </p:spPr>
      </p:pic>
      <p:pic>
        <p:nvPicPr>
          <p:cNvPr id="55" name="Obrázek 54" descr="Obsah obrázku logo&#10;&#10;Popis byl vytvořen automaticky">
            <a:extLst>
              <a:ext uri="{FF2B5EF4-FFF2-40B4-BE49-F238E27FC236}">
                <a16:creationId xmlns:a16="http://schemas.microsoft.com/office/drawing/2014/main" id="{5BFD161D-FBE2-E864-9E4E-ABD078230C1D}"/>
              </a:ext>
            </a:extLst>
          </p:cNvPr>
          <p:cNvPicPr>
            <a:picLocks noChangeAspect="1"/>
          </p:cNvPicPr>
          <p:nvPr/>
        </p:nvPicPr>
        <p:blipFill rotWithShape="1">
          <a:blip r:embed="rId35"/>
          <a:srcRect b="29330"/>
          <a:stretch/>
        </p:blipFill>
        <p:spPr>
          <a:xfrm>
            <a:off x="7580000" y="5308003"/>
            <a:ext cx="839126" cy="395834"/>
          </a:xfrm>
          <a:prstGeom prst="rect">
            <a:avLst/>
          </a:prstGeom>
        </p:spPr>
      </p:pic>
      <p:pic>
        <p:nvPicPr>
          <p:cNvPr id="56" name="Obrázek 55" descr="Obsah obrázku text&#10;&#10;Popis byl vytvořen automaticky">
            <a:extLst>
              <a:ext uri="{FF2B5EF4-FFF2-40B4-BE49-F238E27FC236}">
                <a16:creationId xmlns:a16="http://schemas.microsoft.com/office/drawing/2014/main" id="{2F0CB606-5AFA-163A-39FF-EB01157E32AD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7377900" y="5867480"/>
            <a:ext cx="1229075" cy="314496"/>
          </a:xfrm>
          <a:prstGeom prst="rect">
            <a:avLst/>
          </a:prstGeom>
        </p:spPr>
      </p:pic>
      <p:pic>
        <p:nvPicPr>
          <p:cNvPr id="57" name="Obrázek 56" descr="Obsah obrázku logo&#10;&#10;Popis byl vytvořen automaticky">
            <a:extLst>
              <a:ext uri="{FF2B5EF4-FFF2-40B4-BE49-F238E27FC236}">
                <a16:creationId xmlns:a16="http://schemas.microsoft.com/office/drawing/2014/main" id="{8B99D798-3497-BCB4-7074-241DD14F9A1F}"/>
              </a:ext>
            </a:extLst>
          </p:cNvPr>
          <p:cNvPicPr>
            <a:picLocks noChangeAspect="1"/>
          </p:cNvPicPr>
          <p:nvPr/>
        </p:nvPicPr>
        <p:blipFill rotWithShape="1">
          <a:blip r:embed="rId37"/>
          <a:srcRect r="14475"/>
          <a:stretch/>
        </p:blipFill>
        <p:spPr>
          <a:xfrm>
            <a:off x="8687995" y="5759356"/>
            <a:ext cx="523889" cy="530745"/>
          </a:xfrm>
          <a:prstGeom prst="rect">
            <a:avLst/>
          </a:prstGeom>
        </p:spPr>
      </p:pic>
      <p:pic>
        <p:nvPicPr>
          <p:cNvPr id="58" name="Obrázek 57" descr="Obsah obrázku logo&#10;&#10;Popis byl vytvořen automaticky">
            <a:extLst>
              <a:ext uri="{FF2B5EF4-FFF2-40B4-BE49-F238E27FC236}">
                <a16:creationId xmlns:a16="http://schemas.microsoft.com/office/drawing/2014/main" id="{A61C9099-4DD8-E64C-10A4-CD47622C92C2}"/>
              </a:ext>
            </a:extLst>
          </p:cNvPr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7424223" y="4533565"/>
            <a:ext cx="1162058" cy="812191"/>
          </a:xfrm>
          <a:prstGeom prst="rect">
            <a:avLst/>
          </a:prstGeom>
        </p:spPr>
      </p:pic>
      <p:pic>
        <p:nvPicPr>
          <p:cNvPr id="59" name="Obrázek 58" descr="Obsah obrázku logo&#10;&#10;Popis byl vytvořen automaticky">
            <a:extLst>
              <a:ext uri="{FF2B5EF4-FFF2-40B4-BE49-F238E27FC236}">
                <a16:creationId xmlns:a16="http://schemas.microsoft.com/office/drawing/2014/main" id="{C492BD72-A7D2-E3CE-9BD2-AC2A3656CDF2}"/>
              </a:ext>
            </a:extLst>
          </p:cNvPr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10368312" y="5207926"/>
            <a:ext cx="523889" cy="523889"/>
          </a:xfrm>
          <a:prstGeom prst="rect">
            <a:avLst/>
          </a:prstGeom>
        </p:spPr>
      </p:pic>
      <p:cxnSp>
        <p:nvCxnSpPr>
          <p:cNvPr id="60" name="Přímá spojnice 59">
            <a:extLst>
              <a:ext uri="{FF2B5EF4-FFF2-40B4-BE49-F238E27FC236}">
                <a16:creationId xmlns:a16="http://schemas.microsoft.com/office/drawing/2014/main" id="{962E2B67-547C-0B63-CE8B-227014DC98AF}"/>
              </a:ext>
            </a:extLst>
          </p:cNvPr>
          <p:cNvCxnSpPr>
            <a:cxnSpLocks/>
          </p:cNvCxnSpPr>
          <p:nvPr/>
        </p:nvCxnSpPr>
        <p:spPr>
          <a:xfrm>
            <a:off x="469107" y="3153262"/>
            <a:ext cx="10901574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31424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EEE559EF-FFFF-7984-34EC-CDD5AFFC388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Presentation title</a:t>
            </a: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70D6A0ED-CD75-DA47-9000-68A0A4B8D5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Přímá cesta k zákazníkům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C6C5C31D-1851-EA4C-EDCE-65AAF1C332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1513" y="4119966"/>
            <a:ext cx="4042090" cy="2237972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4641A1B7-B45F-E6EB-7BEE-1137D80888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278" y="1376220"/>
            <a:ext cx="7206097" cy="486503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B1AA8583-29C8-DB3F-3A3F-7ADB6E30A5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5689" y="1350878"/>
            <a:ext cx="3353091" cy="2078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7238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458B3144-2CD1-DB8E-559E-011982CB129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Presentation title</a:t>
            </a: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C5149082-2EAC-32ED-628A-6D037C2F06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Bank </a:t>
            </a:r>
            <a:r>
              <a:rPr lang="cs-CZ" dirty="0" err="1"/>
              <a:t>iD</a:t>
            </a:r>
            <a:r>
              <a:rPr lang="cs-CZ" dirty="0"/>
              <a:t> Sign</a:t>
            </a: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DA845636-7F16-456F-E8F6-D9317FF501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505" y="1518532"/>
            <a:ext cx="11126164" cy="3822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8525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6065875-1D54-FFC5-9A0D-3AD1EAAD9E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207" y="2131348"/>
            <a:ext cx="6304344" cy="400110"/>
          </a:xfrm>
        </p:spPr>
        <p:txBody>
          <a:bodyPr/>
          <a:lstStyle/>
          <a:p>
            <a:r>
              <a:rPr lang="cs-CZ" dirty="0"/>
              <a:t>API – automatizace procesů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F8540666-8CC6-C358-D47E-048C8DE59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4336005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A4EBCEC4-FD3B-31EA-7D17-254BCA7F9640}"/>
              </a:ext>
            </a:extLst>
          </p:cNvPr>
          <p:cNvSpPr/>
          <p:nvPr/>
        </p:nvSpPr>
        <p:spPr>
          <a:xfrm>
            <a:off x="1" y="889686"/>
            <a:ext cx="5263978" cy="28585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420D61FA-0814-DC4B-60B8-07B61B862C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API služby – Automatizace procesů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F3456ADF-C637-D382-3ED2-5A5160042339}"/>
              </a:ext>
            </a:extLst>
          </p:cNvPr>
          <p:cNvSpPr txBox="1"/>
          <p:nvPr/>
        </p:nvSpPr>
        <p:spPr>
          <a:xfrm>
            <a:off x="141495" y="938612"/>
            <a:ext cx="2108886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cs-CZ" sz="2000" b="1" dirty="0">
                <a:latin typeface="+mn-lt"/>
              </a:rPr>
              <a:t>PSD2 API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BFBD71C8-1B44-240E-AD70-79205CA47536}"/>
              </a:ext>
            </a:extLst>
          </p:cNvPr>
          <p:cNvSpPr txBox="1"/>
          <p:nvPr/>
        </p:nvSpPr>
        <p:spPr>
          <a:xfrm>
            <a:off x="141495" y="3828079"/>
            <a:ext cx="5795276" cy="28315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cs-CZ" sz="2000" b="1" dirty="0">
                <a:latin typeface="+mn-lt"/>
              </a:rPr>
              <a:t>Premium API</a:t>
            </a:r>
          </a:p>
          <a:p>
            <a:endParaRPr lang="cs-CZ" sz="2000" b="1" dirty="0"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sz="1600" dirty="0">
                <a:latin typeface="+mn-lt"/>
              </a:rPr>
              <a:t>Banka má vlastní API služby nad rámec zákonných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cs-CZ" sz="1600" dirty="0">
              <a:latin typeface="+mn-lt"/>
            </a:endParaRPr>
          </a:p>
          <a:p>
            <a:r>
              <a:rPr lang="cs-CZ" sz="1600" b="1" dirty="0">
                <a:latin typeface="+mn-lt"/>
              </a:rPr>
              <a:t>Co nabízíme: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cs-CZ" sz="1600" dirty="0"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sz="1600" dirty="0">
                <a:latin typeface="+mn-lt"/>
              </a:rPr>
              <a:t>Online transakční historie až 90 dní zpětně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sz="1600" dirty="0">
                <a:latin typeface="+mn-lt"/>
              </a:rPr>
              <a:t>Výpisy ke všem měnám a účtům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sz="1600" dirty="0">
                <a:latin typeface="+mn-lt"/>
              </a:rPr>
              <a:t>Import hromadných plateb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sz="1600" dirty="0">
                <a:latin typeface="+mn-lt"/>
              </a:rPr>
              <a:t>Aktuální zůstatek na účtu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sz="1600" dirty="0">
                <a:latin typeface="+mn-lt"/>
              </a:rPr>
              <a:t>Kurzovní lístek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FFB7436C-7101-A2BE-C305-9C1BAE240373}"/>
              </a:ext>
            </a:extLst>
          </p:cNvPr>
          <p:cNvSpPr txBox="1"/>
          <p:nvPr/>
        </p:nvSpPr>
        <p:spPr>
          <a:xfrm>
            <a:off x="141495" y="1449540"/>
            <a:ext cx="5478162" cy="217405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cs-CZ" sz="1600" dirty="0">
                <a:latin typeface="+mn-lt"/>
              </a:rPr>
              <a:t>Legislativní rámec služby</a:t>
            </a:r>
          </a:p>
          <a:p>
            <a:pPr>
              <a:lnSpc>
                <a:spcPct val="150000"/>
              </a:lnSpc>
            </a:pPr>
            <a:endParaRPr lang="cs-CZ" sz="1600" dirty="0">
              <a:latin typeface="+mn-lt"/>
            </a:endParaRPr>
          </a:p>
          <a:p>
            <a:pPr>
              <a:lnSpc>
                <a:spcPct val="150000"/>
              </a:lnSpc>
            </a:pPr>
            <a:r>
              <a:rPr lang="cs-CZ" sz="1600" b="1" dirty="0">
                <a:latin typeface="+mn-lt"/>
              </a:rPr>
              <a:t>Limitace služby:</a:t>
            </a:r>
            <a:r>
              <a:rPr lang="cs-CZ" sz="1600" dirty="0">
                <a:latin typeface="+mn-lt"/>
              </a:rPr>
              <a:t>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cs-CZ" sz="1600" dirty="0">
                <a:latin typeface="+mn-lt"/>
              </a:rPr>
              <a:t>Jednorázové platby bez dodatečného podepisování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cs-CZ" sz="1600" dirty="0">
                <a:latin typeface="+mn-lt"/>
              </a:rPr>
              <a:t>Pouze transakční historie bez výpisů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cs-CZ" sz="1600" dirty="0">
                <a:latin typeface="+mn-lt"/>
              </a:rPr>
              <a:t>Nutnost využití agregační služby</a:t>
            </a:r>
          </a:p>
        </p:txBody>
      </p:sp>
      <p:pic>
        <p:nvPicPr>
          <p:cNvPr id="13" name="Obrázek 12" descr="Obsah obrázku text, boty, oblečení, snímek obrazovky&#10;&#10;Popis byl vytvořen automaticky">
            <a:extLst>
              <a:ext uri="{FF2B5EF4-FFF2-40B4-BE49-F238E27FC236}">
                <a16:creationId xmlns:a16="http://schemas.microsoft.com/office/drawing/2014/main" id="{6BC61454-7551-CB67-C544-B8679DCEB9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5783" y="2003342"/>
            <a:ext cx="6200668" cy="3489748"/>
          </a:xfrm>
          <a:prstGeom prst="rect">
            <a:avLst/>
          </a:prstGeom>
        </p:spPr>
      </p:pic>
      <p:cxnSp>
        <p:nvCxnSpPr>
          <p:cNvPr id="14" name="Straight Connector 5">
            <a:extLst>
              <a:ext uri="{FF2B5EF4-FFF2-40B4-BE49-F238E27FC236}">
                <a16:creationId xmlns:a16="http://schemas.microsoft.com/office/drawing/2014/main" id="{71358C9B-AC68-BD4A-AE1E-50AEBF43E045}"/>
              </a:ext>
            </a:extLst>
          </p:cNvPr>
          <p:cNvCxnSpPr>
            <a:cxnSpLocks/>
          </p:cNvCxnSpPr>
          <p:nvPr/>
        </p:nvCxnSpPr>
        <p:spPr>
          <a:xfrm>
            <a:off x="5762308" y="1208772"/>
            <a:ext cx="0" cy="554151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8">
            <a:extLst>
              <a:ext uri="{FF2B5EF4-FFF2-40B4-BE49-F238E27FC236}">
                <a16:creationId xmlns:a16="http://schemas.microsoft.com/office/drawing/2014/main" id="{7310B02B-D156-D2DC-01DE-930D6ACCD276}"/>
              </a:ext>
            </a:extLst>
          </p:cNvPr>
          <p:cNvGrpSpPr/>
          <p:nvPr/>
        </p:nvGrpSpPr>
        <p:grpSpPr>
          <a:xfrm>
            <a:off x="5474308" y="3069794"/>
            <a:ext cx="576000" cy="720000"/>
            <a:chOff x="6864658" y="3015802"/>
            <a:chExt cx="734109" cy="900000"/>
          </a:xfrm>
        </p:grpSpPr>
        <p:sp>
          <p:nvSpPr>
            <p:cNvPr id="16" name="Rectangle 9">
              <a:extLst>
                <a:ext uri="{FF2B5EF4-FFF2-40B4-BE49-F238E27FC236}">
                  <a16:creationId xmlns:a16="http://schemas.microsoft.com/office/drawing/2014/main" id="{9B4C0A0E-DE87-37EC-F377-EDFC9ABD8688}"/>
                </a:ext>
              </a:extLst>
            </p:cNvPr>
            <p:cNvSpPr/>
            <p:nvPr/>
          </p:nvSpPr>
          <p:spPr>
            <a:xfrm>
              <a:off x="6864658" y="3015802"/>
              <a:ext cx="734109" cy="90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544388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088776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633164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177552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721940" algn="l" defTabSz="1088776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266328" algn="l" defTabSz="1088776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810716" algn="l" defTabSz="1088776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355104" algn="l" defTabSz="1088776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120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lia"/>
                <a:ea typeface="+mn-ea"/>
                <a:cs typeface="+mn-cs"/>
              </a:endParaRPr>
            </a:p>
          </p:txBody>
        </p:sp>
        <p:grpSp>
          <p:nvGrpSpPr>
            <p:cNvPr id="17" name="Group 10">
              <a:extLst>
                <a:ext uri="{FF2B5EF4-FFF2-40B4-BE49-F238E27FC236}">
                  <a16:creationId xmlns:a16="http://schemas.microsoft.com/office/drawing/2014/main" id="{DBB2C428-55BE-7E74-8D30-1DAAA38CF9CB}"/>
                </a:ext>
              </a:extLst>
            </p:cNvPr>
            <p:cNvGrpSpPr/>
            <p:nvPr/>
          </p:nvGrpSpPr>
          <p:grpSpPr>
            <a:xfrm>
              <a:off x="6979712" y="3213802"/>
              <a:ext cx="504000" cy="504000"/>
              <a:chOff x="3780696" y="2745658"/>
              <a:chExt cx="612000" cy="612000"/>
            </a:xfrm>
          </p:grpSpPr>
          <p:sp>
            <p:nvSpPr>
              <p:cNvPr id="18" name="Oval 11">
                <a:extLst>
                  <a:ext uri="{FF2B5EF4-FFF2-40B4-BE49-F238E27FC236}">
                    <a16:creationId xmlns:a16="http://schemas.microsoft.com/office/drawing/2014/main" id="{560D78BE-DAF2-ED95-0784-28426CFEB7C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816696" y="2781658"/>
                <a:ext cx="540000" cy="540000"/>
              </a:xfrm>
              <a:prstGeom prst="ellipse">
                <a:avLst/>
              </a:prstGeom>
              <a:solidFill>
                <a:srgbClr val="FEE6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GB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544388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1088776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633164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2177552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721940" algn="l" defTabSz="1088776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3266328" algn="l" defTabSz="1088776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810716" algn="l" defTabSz="1088776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4355104" algn="l" defTabSz="1088776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sz="1800" b="0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malia"/>
                  <a:ea typeface="+mn-ea"/>
                  <a:cs typeface="+mn-cs"/>
                </a:endParaRPr>
              </a:p>
            </p:txBody>
          </p:sp>
          <p:pic>
            <p:nvPicPr>
              <p:cNvPr id="19" name="Graphic 12" descr="Caret Right outline">
                <a:extLst>
                  <a:ext uri="{FF2B5EF4-FFF2-40B4-BE49-F238E27FC236}">
                    <a16:creationId xmlns:a16="http://schemas.microsoft.com/office/drawing/2014/main" id="{8CC0B5BE-6DCD-DE69-398E-61B1D54FA0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3780696" y="2745658"/>
                <a:ext cx="612000" cy="61200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341119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>
            <a:extLst>
              <a:ext uri="{FF2B5EF4-FFF2-40B4-BE49-F238E27FC236}">
                <a16:creationId xmlns:a16="http://schemas.microsoft.com/office/drawing/2014/main" id="{07747BB5-8E84-959E-7C09-B0726280EE01}"/>
              </a:ext>
            </a:extLst>
          </p:cNvPr>
          <p:cNvSpPr/>
          <p:nvPr/>
        </p:nvSpPr>
        <p:spPr>
          <a:xfrm>
            <a:off x="230658" y="3819782"/>
            <a:ext cx="11269363" cy="13292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D691AE2A-FA6A-A79F-C256-E393C512779F}"/>
              </a:ext>
            </a:extLst>
          </p:cNvPr>
          <p:cNvSpPr/>
          <p:nvPr/>
        </p:nvSpPr>
        <p:spPr>
          <a:xfrm>
            <a:off x="230659" y="1142126"/>
            <a:ext cx="11269363" cy="13292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6FA75156-0C20-A02E-9FCE-2DEDE9D7C9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API služby – shrnutí 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11A41810-4332-54D1-DD27-F15057C617D7}"/>
              </a:ext>
            </a:extLst>
          </p:cNvPr>
          <p:cNvSpPr txBox="1"/>
          <p:nvPr/>
        </p:nvSpPr>
        <p:spPr>
          <a:xfrm>
            <a:off x="230659" y="1142126"/>
            <a:ext cx="11129319" cy="53553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Font typeface="+mj-lt"/>
              <a:buAutoNum type="arabicPeriod"/>
            </a:pPr>
            <a:r>
              <a:rPr lang="cs-CZ" b="1" i="0" dirty="0">
                <a:solidFill>
                  <a:srgbClr val="2B2D33"/>
                </a:solidFill>
                <a:effectLst/>
                <a:latin typeface="Amalia Regular" panose="020B0504020203020204" pitchFamily="34" charset="-18"/>
              </a:rPr>
              <a:t>Automatizace a efektivita</a:t>
            </a:r>
            <a:endParaRPr lang="cs-CZ" b="0" i="0" dirty="0">
              <a:solidFill>
                <a:srgbClr val="2B2D33"/>
              </a:solidFill>
              <a:effectLst/>
              <a:latin typeface="Amalia Regular" panose="020B0504020203020204" pitchFamily="34" charset="-18"/>
            </a:endParaRPr>
          </a:p>
          <a:p>
            <a:pPr marL="742950" lvl="1" indent="-285750" algn="l">
              <a:buFont typeface="+mj-lt"/>
              <a:buAutoNum type="arabicPeriod"/>
            </a:pPr>
            <a:r>
              <a:rPr lang="cs-CZ" b="0" i="0" dirty="0">
                <a:solidFill>
                  <a:srgbClr val="2B2D33"/>
                </a:solidFill>
                <a:effectLst/>
                <a:latin typeface="Amalia Regular" panose="020B0504020203020204" pitchFamily="34" charset="-18"/>
              </a:rPr>
              <a:t>Úspora času: Zkrácení doby zpracování plateb a výpisů až o 80 % ….. </a:t>
            </a:r>
            <a:r>
              <a:rPr lang="cs-CZ" dirty="0">
                <a:solidFill>
                  <a:srgbClr val="2B2D33"/>
                </a:solidFill>
                <a:latin typeface="Amalia Regular" panose="020B0504020203020204" pitchFamily="34" charset="-18"/>
              </a:rPr>
              <a:t>m</a:t>
            </a:r>
            <a:r>
              <a:rPr lang="cs-CZ" b="0" i="0" dirty="0">
                <a:solidFill>
                  <a:srgbClr val="2B2D33"/>
                </a:solidFill>
                <a:effectLst/>
                <a:latin typeface="Amalia Regular" panose="020B0504020203020204" pitchFamily="34" charset="-18"/>
              </a:rPr>
              <a:t>ěsíčně okolo 4-5 hodin práce!!</a:t>
            </a:r>
          </a:p>
          <a:p>
            <a:pPr marL="742950" lvl="1" indent="-285750" algn="l">
              <a:buFont typeface="+mj-lt"/>
              <a:buAutoNum type="arabicPeriod"/>
            </a:pPr>
            <a:r>
              <a:rPr lang="cs-CZ" b="0" i="0" dirty="0">
                <a:solidFill>
                  <a:srgbClr val="2B2D33"/>
                </a:solidFill>
                <a:effectLst/>
                <a:latin typeface="Amalia Regular" panose="020B0504020203020204" pitchFamily="34" charset="-18"/>
              </a:rPr>
              <a:t>Snížení chybovosti: Minimalizace lidských chyb – bez duplicit, přepisů, …</a:t>
            </a:r>
          </a:p>
          <a:p>
            <a:pPr marL="742950" lvl="1" indent="-285750" algn="l">
              <a:buFont typeface="+mj-lt"/>
              <a:buAutoNum type="arabicPeriod"/>
            </a:pPr>
            <a:r>
              <a:rPr lang="cs-CZ" b="0" i="0" dirty="0">
                <a:solidFill>
                  <a:srgbClr val="2B2D33"/>
                </a:solidFill>
                <a:effectLst/>
                <a:latin typeface="Amalia Regular" panose="020B0504020203020204" pitchFamily="34" charset="-18"/>
              </a:rPr>
              <a:t>Rychlé zpracování: Okamžité zpracování transakcí a přístup k datům v reálném čase</a:t>
            </a:r>
          </a:p>
          <a:p>
            <a:pPr marL="457200" lvl="1" algn="l"/>
            <a:endParaRPr lang="cs-CZ" b="0" i="0" dirty="0">
              <a:solidFill>
                <a:srgbClr val="2B2D33"/>
              </a:solidFill>
              <a:effectLst/>
              <a:latin typeface="Amalia Regular" panose="020B0504020203020204" pitchFamily="34" charset="-18"/>
            </a:endParaRPr>
          </a:p>
          <a:p>
            <a:pPr algn="l">
              <a:buFont typeface="+mj-lt"/>
              <a:buAutoNum type="arabicPeriod"/>
            </a:pPr>
            <a:r>
              <a:rPr lang="cs-CZ" b="1" i="0" dirty="0">
                <a:solidFill>
                  <a:srgbClr val="2B2D33"/>
                </a:solidFill>
                <a:effectLst/>
                <a:latin typeface="Amalia Regular" panose="020B0504020203020204" pitchFamily="34" charset="-18"/>
              </a:rPr>
              <a:t>Zjednodušení a centralizace procesů</a:t>
            </a:r>
            <a:endParaRPr lang="cs-CZ" b="0" i="0" dirty="0">
              <a:solidFill>
                <a:srgbClr val="2B2D33"/>
              </a:solidFill>
              <a:effectLst/>
              <a:latin typeface="Amalia Regular" panose="020B0504020203020204" pitchFamily="34" charset="-18"/>
            </a:endParaRPr>
          </a:p>
          <a:p>
            <a:pPr marL="742950" lvl="1" indent="-285750" algn="l">
              <a:buFont typeface="+mj-lt"/>
              <a:buAutoNum type="arabicPeriod"/>
            </a:pPr>
            <a:r>
              <a:rPr lang="cs-CZ" b="0" i="0" dirty="0">
                <a:solidFill>
                  <a:srgbClr val="2B2D33"/>
                </a:solidFill>
                <a:effectLst/>
                <a:latin typeface="Amalia Regular" panose="020B0504020203020204" pitchFamily="34" charset="-18"/>
              </a:rPr>
              <a:t>Jednoduchá integrace do vybraných účetních systémů </a:t>
            </a:r>
          </a:p>
          <a:p>
            <a:pPr marL="742950" lvl="1" indent="-285750" algn="l">
              <a:buFont typeface="+mj-lt"/>
              <a:buAutoNum type="arabicPeriod"/>
            </a:pPr>
            <a:r>
              <a:rPr lang="cs-CZ" b="0" i="0" dirty="0">
                <a:solidFill>
                  <a:srgbClr val="2B2D33"/>
                </a:solidFill>
                <a:effectLst/>
                <a:latin typeface="Amalia Regular" panose="020B0504020203020204" pitchFamily="34" charset="-18"/>
              </a:rPr>
              <a:t>Centralizace dat: Všechna data na jednom místě</a:t>
            </a:r>
          </a:p>
          <a:p>
            <a:pPr marL="742950" lvl="1" indent="-285750" algn="l">
              <a:buFont typeface="+mj-lt"/>
              <a:buAutoNum type="arabicPeriod"/>
            </a:pPr>
            <a:r>
              <a:rPr lang="cs-CZ" b="0" i="0" dirty="0">
                <a:solidFill>
                  <a:srgbClr val="2B2D33"/>
                </a:solidFill>
                <a:effectLst/>
                <a:latin typeface="Amalia Regular" panose="020B0504020203020204" pitchFamily="34" charset="-18"/>
              </a:rPr>
              <a:t>Bezpečnost a kontrola: Šifrované spojení a detailní auditní stopa</a:t>
            </a:r>
          </a:p>
          <a:p>
            <a:pPr marL="457200" lvl="1" algn="l"/>
            <a:endParaRPr lang="cs-CZ" b="0" i="0" dirty="0">
              <a:solidFill>
                <a:srgbClr val="2B2D33"/>
              </a:solidFill>
              <a:effectLst/>
              <a:latin typeface="Amalia Regular" panose="020B0504020203020204" pitchFamily="34" charset="-18"/>
            </a:endParaRPr>
          </a:p>
          <a:p>
            <a:pPr algn="l">
              <a:buFont typeface="+mj-lt"/>
              <a:buAutoNum type="arabicPeriod"/>
            </a:pPr>
            <a:r>
              <a:rPr lang="cs-CZ" b="1" i="0" dirty="0">
                <a:solidFill>
                  <a:srgbClr val="2B2D33"/>
                </a:solidFill>
                <a:effectLst/>
                <a:latin typeface="Amalia Regular" panose="020B0504020203020204" pitchFamily="34" charset="-18"/>
              </a:rPr>
              <a:t>Flexibilita a škálovatelnost</a:t>
            </a:r>
            <a:endParaRPr lang="cs-CZ" b="0" i="0" dirty="0">
              <a:solidFill>
                <a:srgbClr val="2B2D33"/>
              </a:solidFill>
              <a:effectLst/>
              <a:latin typeface="Amalia Regular" panose="020B0504020203020204" pitchFamily="34" charset="-18"/>
            </a:endParaRPr>
          </a:p>
          <a:p>
            <a:pPr marL="742950" lvl="1" indent="-285750" algn="l">
              <a:buFont typeface="+mj-lt"/>
              <a:buAutoNum type="arabicPeriod"/>
            </a:pPr>
            <a:r>
              <a:rPr lang="cs-CZ" b="0" i="0" dirty="0">
                <a:solidFill>
                  <a:srgbClr val="2B2D33"/>
                </a:solidFill>
                <a:effectLst/>
                <a:latin typeface="Amalia Regular" panose="020B0504020203020204" pitchFamily="34" charset="-18"/>
              </a:rPr>
              <a:t>Přizpůsobitelnost: Škálování podle potřeb firmy</a:t>
            </a:r>
          </a:p>
          <a:p>
            <a:pPr marL="742950" lvl="1" indent="-285750" algn="l">
              <a:buFont typeface="+mj-lt"/>
              <a:buAutoNum type="arabicPeriod"/>
            </a:pPr>
            <a:r>
              <a:rPr lang="cs-CZ" b="0" i="0" dirty="0">
                <a:solidFill>
                  <a:srgbClr val="2B2D33"/>
                </a:solidFill>
                <a:effectLst/>
                <a:latin typeface="Amalia Regular" panose="020B0504020203020204" pitchFamily="34" charset="-18"/>
              </a:rPr>
              <a:t>Integrace s dalšími systémy: Propojení s ERP a CRM</a:t>
            </a:r>
          </a:p>
          <a:p>
            <a:pPr marL="742950" lvl="1" indent="-285750" algn="l">
              <a:buFont typeface="+mj-lt"/>
              <a:buAutoNum type="arabicPeriod"/>
            </a:pPr>
            <a:r>
              <a:rPr lang="cs-CZ" b="0" i="0" dirty="0">
                <a:solidFill>
                  <a:srgbClr val="2B2D33"/>
                </a:solidFill>
                <a:effectLst/>
                <a:latin typeface="Amalia Regular" panose="020B0504020203020204" pitchFamily="34" charset="-18"/>
              </a:rPr>
              <a:t>Proaktivní podpora: Rychlá reakce a podpora při problémech – jak ERP, tak i RBCZ</a:t>
            </a:r>
          </a:p>
          <a:p>
            <a:pPr marL="457200" lvl="1" algn="l"/>
            <a:endParaRPr lang="cs-CZ" b="0" i="0" dirty="0">
              <a:solidFill>
                <a:srgbClr val="2B2D33"/>
              </a:solidFill>
              <a:effectLst/>
              <a:latin typeface="Amalia Regular" panose="020B0504020203020204" pitchFamily="34" charset="-18"/>
            </a:endParaRPr>
          </a:p>
          <a:p>
            <a:pPr algn="l"/>
            <a:r>
              <a:rPr lang="cs-CZ" b="1" i="0" dirty="0">
                <a:solidFill>
                  <a:srgbClr val="2B2D33"/>
                </a:solidFill>
                <a:effectLst/>
                <a:latin typeface="Amalia Regular" panose="020B0504020203020204" pitchFamily="34" charset="-18"/>
              </a:rPr>
              <a:t>Reálné úspory*:</a:t>
            </a:r>
            <a:endParaRPr lang="cs-CZ" b="0" i="0" dirty="0">
              <a:solidFill>
                <a:srgbClr val="2B2D33"/>
              </a:solidFill>
              <a:effectLst/>
              <a:latin typeface="Amalia Regular" panose="020B0504020203020204" pitchFamily="34" charset="-18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1" i="0" dirty="0">
                <a:solidFill>
                  <a:srgbClr val="2B2D33"/>
                </a:solidFill>
                <a:effectLst/>
                <a:latin typeface="Amalia Regular" panose="020B0504020203020204" pitchFamily="34" charset="-18"/>
              </a:rPr>
              <a:t>Náklady</a:t>
            </a:r>
            <a:r>
              <a:rPr lang="cs-CZ" b="0" i="0" dirty="0">
                <a:solidFill>
                  <a:srgbClr val="2B2D33"/>
                </a:solidFill>
                <a:effectLst/>
                <a:latin typeface="Amalia Regular" panose="020B0504020203020204" pitchFamily="34" charset="-18"/>
              </a:rPr>
              <a:t>: Snížení nákladů na zpracování plateb a výpisů o 30-70 %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1" i="0" dirty="0">
                <a:solidFill>
                  <a:srgbClr val="2B2D33"/>
                </a:solidFill>
                <a:effectLst/>
                <a:latin typeface="Amalia Regular" panose="020B0504020203020204" pitchFamily="34" charset="-18"/>
              </a:rPr>
              <a:t>Čas</a:t>
            </a:r>
            <a:r>
              <a:rPr lang="cs-CZ" b="0" i="0" dirty="0">
                <a:solidFill>
                  <a:srgbClr val="2B2D33"/>
                </a:solidFill>
                <a:effectLst/>
                <a:latin typeface="Amalia Regular" panose="020B0504020203020204" pitchFamily="34" charset="-18"/>
              </a:rPr>
              <a:t>: Zkrácení doby zpracování o 60-80 % - hodiny manuální práce měsíčně odpadají</a:t>
            </a:r>
          </a:p>
          <a:p>
            <a:pPr algn="l"/>
            <a:r>
              <a:rPr lang="cs-CZ" sz="1000" dirty="0">
                <a:solidFill>
                  <a:srgbClr val="2B2D33"/>
                </a:solidFill>
                <a:latin typeface="Amalia Regular" panose="020B0504020203020204" pitchFamily="34" charset="-18"/>
              </a:rPr>
              <a:t>* Dle studie McKinsey, PwC, …</a:t>
            </a:r>
            <a:endParaRPr lang="cs-CZ" sz="1000" b="0" i="0" dirty="0">
              <a:solidFill>
                <a:srgbClr val="2B2D33"/>
              </a:solidFill>
              <a:effectLst/>
              <a:latin typeface="Amalia Regular" panose="020B0504020203020204" pitchFamily="3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39415376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6065875-1D54-FFC5-9A0D-3AD1EAAD9E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Digitalizace účetnictví - Digitoo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F8540666-8CC6-C358-D47E-048C8DE59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22623685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F98C50F1-4D8F-E848-0300-B88AC0768B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Digitoo – jak to vlastně funguje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155E1A90-48DC-0E3F-DBAE-FF66F4E29F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884" y="1811859"/>
            <a:ext cx="2635849" cy="3462869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88022083-C7B8-1E88-F346-8C6A4B6891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3552" y="1811859"/>
            <a:ext cx="2653637" cy="3468777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5E0B84D7-BF4C-C0AA-CAD2-A0139BF1AB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5008" y="1776085"/>
            <a:ext cx="2686141" cy="3498643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34659BE3-1372-CF15-65FB-C14FE3FDBB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58968" y="1811859"/>
            <a:ext cx="2721367" cy="3507838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BAD197F7-92BC-8651-D334-984302E55BBA}"/>
              </a:ext>
            </a:extLst>
          </p:cNvPr>
          <p:cNvSpPr txBox="1"/>
          <p:nvPr/>
        </p:nvSpPr>
        <p:spPr>
          <a:xfrm>
            <a:off x="263298" y="5446495"/>
            <a:ext cx="2635849" cy="6463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2900" indent="-342900">
              <a:buAutoNum type="arabicParenR"/>
            </a:pPr>
            <a:r>
              <a:rPr lang="cs-CZ" sz="1400" b="1">
                <a:latin typeface="+mn-lt"/>
              </a:rPr>
              <a:t>Na dedikovaný @ </a:t>
            </a:r>
          </a:p>
          <a:p>
            <a:pPr marL="342900" indent="-342900">
              <a:buAutoNum type="arabicParenR"/>
            </a:pPr>
            <a:r>
              <a:rPr lang="cs-CZ" sz="1400" b="1">
                <a:latin typeface="+mn-lt"/>
              </a:rPr>
              <a:t>Načtení mobilní </a:t>
            </a:r>
            <a:r>
              <a:rPr lang="cs-CZ" sz="1400" b="1" err="1">
                <a:latin typeface="+mn-lt"/>
              </a:rPr>
              <a:t>aplikakcí</a:t>
            </a:r>
            <a:endParaRPr lang="cs-CZ" sz="1400" b="1">
              <a:latin typeface="+mn-lt"/>
            </a:endParaRPr>
          </a:p>
          <a:p>
            <a:pPr marL="342900" indent="-342900">
              <a:buAutoNum type="arabicParenR"/>
            </a:pPr>
            <a:r>
              <a:rPr lang="cs-CZ" sz="1400" b="1">
                <a:latin typeface="+mn-lt"/>
              </a:rPr>
              <a:t>Nahrání do aplikace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2568BE81-EDF7-4250-45E2-EBD90FA61BE9}"/>
              </a:ext>
            </a:extLst>
          </p:cNvPr>
          <p:cNvSpPr txBox="1"/>
          <p:nvPr/>
        </p:nvSpPr>
        <p:spPr>
          <a:xfrm>
            <a:off x="3277538" y="5443409"/>
            <a:ext cx="2635849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cs-CZ" sz="1400" b="1">
                <a:latin typeface="+mn-lt"/>
              </a:rPr>
              <a:t>Nastavení schvalování načtených faktur a účtenek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18F040E7-09AC-32E5-F27B-9A2766BC42F3}"/>
              </a:ext>
            </a:extLst>
          </p:cNvPr>
          <p:cNvSpPr txBox="1"/>
          <p:nvPr/>
        </p:nvSpPr>
        <p:spPr>
          <a:xfrm>
            <a:off x="6348686" y="5443409"/>
            <a:ext cx="2635849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2900" indent="-342900">
              <a:buAutoNum type="arabicParenR"/>
            </a:pPr>
            <a:r>
              <a:rPr lang="cs-CZ" sz="1400" b="1">
                <a:latin typeface="+mn-lt"/>
              </a:rPr>
              <a:t>Vygenerování import souboru</a:t>
            </a:r>
          </a:p>
          <a:p>
            <a:pPr marL="342900" indent="-342900">
              <a:buAutoNum type="arabicParenR"/>
            </a:pPr>
            <a:r>
              <a:rPr lang="cs-CZ" sz="1400" b="1">
                <a:latin typeface="+mn-lt"/>
              </a:rPr>
              <a:t>QR platba</a:t>
            </a:r>
          </a:p>
          <a:p>
            <a:pPr marL="342900" indent="-342900">
              <a:buAutoNum type="arabicParenR"/>
            </a:pPr>
            <a:r>
              <a:rPr lang="cs-CZ" sz="1400" b="1">
                <a:latin typeface="+mn-lt"/>
              </a:rPr>
              <a:t>API přenos do ERP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9E5EC71C-7D64-77B1-7BDC-D8CABAF052F8}"/>
              </a:ext>
            </a:extLst>
          </p:cNvPr>
          <p:cNvSpPr txBox="1"/>
          <p:nvPr/>
        </p:nvSpPr>
        <p:spPr>
          <a:xfrm>
            <a:off x="9419836" y="5445583"/>
            <a:ext cx="2560500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cs-CZ" sz="1400" b="1">
                <a:latin typeface="+mn-lt"/>
              </a:rPr>
              <a:t>Integrace na 40+ ERP systémů, včetně LC </a:t>
            </a:r>
            <a:r>
              <a:rPr lang="cs-CZ" sz="1400" b="1" err="1">
                <a:latin typeface="+mn-lt"/>
              </a:rPr>
              <a:t>relevant</a:t>
            </a:r>
            <a:r>
              <a:rPr lang="cs-CZ" sz="1400" b="1">
                <a:latin typeface="+mn-lt"/>
              </a:rPr>
              <a:t> – SAP, Dynamics 365, Navision, …</a:t>
            </a: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E86387B3-C7CA-458D-9DD3-7D9DF8486579}"/>
              </a:ext>
            </a:extLst>
          </p:cNvPr>
          <p:cNvSpPr txBox="1"/>
          <p:nvPr/>
        </p:nvSpPr>
        <p:spPr>
          <a:xfrm>
            <a:off x="957662" y="1193114"/>
            <a:ext cx="1080291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cs-CZ" sz="2800" b="1">
                <a:latin typeface="+mn-lt"/>
              </a:rPr>
              <a:t>NAČTI</a:t>
            </a: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2C17961F-2F46-6AD1-277D-66B5912C7F03}"/>
              </a:ext>
            </a:extLst>
          </p:cNvPr>
          <p:cNvSpPr txBox="1"/>
          <p:nvPr/>
        </p:nvSpPr>
        <p:spPr>
          <a:xfrm>
            <a:off x="3601434" y="1187932"/>
            <a:ext cx="1817871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cs-CZ" sz="2800" b="1">
                <a:latin typeface="+mn-lt"/>
              </a:rPr>
              <a:t>SCHVALUJ</a:t>
            </a: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BEF89661-E7B2-353B-B841-FCE4B0EFB0E8}"/>
              </a:ext>
            </a:extLst>
          </p:cNvPr>
          <p:cNvSpPr txBox="1"/>
          <p:nvPr/>
        </p:nvSpPr>
        <p:spPr>
          <a:xfrm>
            <a:off x="6860193" y="1187089"/>
            <a:ext cx="1375769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cs-CZ" sz="2800" b="1">
                <a:latin typeface="+mn-lt"/>
              </a:rPr>
              <a:t>ZAPLAŤ</a:t>
            </a: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45635A10-E625-A141-CFFE-FCE7D6C00ED6}"/>
              </a:ext>
            </a:extLst>
          </p:cNvPr>
          <p:cNvSpPr txBox="1"/>
          <p:nvPr/>
        </p:nvSpPr>
        <p:spPr>
          <a:xfrm>
            <a:off x="10028219" y="1187089"/>
            <a:ext cx="1182863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cs-CZ" sz="2800" b="1">
                <a:latin typeface="+mn-lt"/>
              </a:rPr>
              <a:t>SDÍLEJ</a:t>
            </a:r>
          </a:p>
        </p:txBody>
      </p:sp>
    </p:spTree>
    <p:extLst>
      <p:ext uri="{BB962C8B-B14F-4D97-AF65-F5344CB8AC3E}">
        <p14:creationId xmlns:p14="http://schemas.microsoft.com/office/powerpoint/2010/main" val="3909061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DD48A9A-C385-00E8-2615-8D7D2A91C964}"/>
              </a:ext>
            </a:extLst>
          </p:cNvPr>
          <p:cNvSpPr txBox="1">
            <a:spLocks/>
          </p:cNvSpPr>
          <p:nvPr/>
        </p:nvSpPr>
        <p:spPr>
          <a:xfrm>
            <a:off x="435601" y="3279972"/>
            <a:ext cx="2493634" cy="3664532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lnSpc>
                <a:spcPct val="125000"/>
              </a:lnSpc>
              <a:spcBef>
                <a:spcPts val="0"/>
              </a:spcBef>
              <a:spcAft>
                <a:spcPts val="1400"/>
              </a:spcAft>
              <a:defRPr sz="1400" b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80000" indent="-180000" algn="l" rtl="0" eaLnBrk="1" fontAlgn="base" hangingPunct="1">
              <a:lnSpc>
                <a:spcPct val="125000"/>
              </a:lnSpc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FontTx/>
              <a:buBlip>
                <a:blip r:embed="rId2"/>
              </a:buBlip>
              <a:defRPr sz="1400" b="0">
                <a:solidFill>
                  <a:schemeClr val="tx2"/>
                </a:solidFill>
                <a:latin typeface="+mn-lt"/>
              </a:defRPr>
            </a:lvl2pPr>
            <a:lvl3pPr marL="360363" indent="-173038" algn="l" rtl="0" eaLnBrk="1" fontAlgn="base" hangingPunct="1">
              <a:lnSpc>
                <a:spcPct val="125000"/>
              </a:lnSpc>
              <a:spcBef>
                <a:spcPts val="200"/>
              </a:spcBef>
              <a:spcAft>
                <a:spcPct val="0"/>
              </a:spcAft>
              <a:buClrTx/>
              <a:buFont typeface="Amalia" pitchFamily="34" charset="0"/>
              <a:buChar char="•"/>
              <a:tabLst/>
              <a:defRPr sz="1200">
                <a:solidFill>
                  <a:schemeClr val="tx2"/>
                </a:solidFill>
                <a:latin typeface="+mn-lt"/>
              </a:defRPr>
            </a:lvl3pPr>
            <a:lvl4pPr marL="532800" indent="-179388" algn="l" rtl="0" eaLnBrk="1" fontAlgn="base" hangingPunct="1">
              <a:lnSpc>
                <a:spcPct val="125000"/>
              </a:lnSpc>
              <a:spcBef>
                <a:spcPts val="540"/>
              </a:spcBef>
              <a:spcAft>
                <a:spcPct val="0"/>
              </a:spcAft>
              <a:buClrTx/>
              <a:buFont typeface="Nokia Pure Headline Light" pitchFamily="34" charset="0"/>
              <a:buChar char="–"/>
              <a:tabLst/>
              <a:defRPr sz="1000">
                <a:solidFill>
                  <a:schemeClr val="tx2"/>
                </a:solidFill>
                <a:latin typeface="+mn-lt"/>
              </a:defRPr>
            </a:lvl4pPr>
            <a:lvl5pPr marL="0" indent="0" algn="l" rtl="0" eaLnBrk="1" fontAlgn="base" hangingPunct="1">
              <a:lnSpc>
                <a:spcPct val="125000"/>
              </a:lnSpc>
              <a:spcBef>
                <a:spcPts val="2000"/>
              </a:spcBef>
              <a:spcAft>
                <a:spcPct val="0"/>
              </a:spcAft>
              <a:buFont typeface="Calibri" panose="020F0502020204030204" pitchFamily="34" charset="0"/>
              <a:buNone/>
              <a:tabLst/>
              <a:defRPr sz="1200" b="0" u="sng" baseline="0">
                <a:solidFill>
                  <a:srgbClr val="64C5C9"/>
                </a:solidFill>
                <a:latin typeface="+mn-lt"/>
              </a:defRPr>
            </a:lvl5pPr>
            <a:lvl6pPr marL="0" indent="0" algn="l" rtl="0" eaLnBrk="1" fontAlgn="base" hangingPunct="1">
              <a:spcBef>
                <a:spcPts val="2858"/>
              </a:spcBef>
              <a:spcAft>
                <a:spcPct val="0"/>
              </a:spcAft>
              <a:buFont typeface="Arial" charset="0"/>
              <a:buNone/>
              <a:defRPr sz="1400">
                <a:solidFill>
                  <a:srgbClr val="FF0000"/>
                </a:solidFill>
                <a:latin typeface="+mn-lt"/>
              </a:defRPr>
            </a:lvl6pPr>
            <a:lvl7pPr marL="2687916" indent="-124756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300">
                <a:solidFill>
                  <a:schemeClr val="tx1"/>
                </a:solidFill>
                <a:latin typeface="+mn-lt"/>
              </a:defRPr>
            </a:lvl7pPr>
            <a:lvl8pPr marL="3232304" indent="-124756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300">
                <a:solidFill>
                  <a:schemeClr val="tx1"/>
                </a:solidFill>
                <a:latin typeface="+mn-lt"/>
              </a:defRPr>
            </a:lvl8pPr>
            <a:lvl9pPr marL="3776692" indent="-124756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3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cs-CZ" b="1" kern="0" dirty="0"/>
              <a:t>Až 80 % úspora času</a:t>
            </a:r>
          </a:p>
          <a:p>
            <a:r>
              <a:rPr lang="cs-CZ" kern="0" dirty="0"/>
              <a:t>Řešení Digitoo využívá technologii čtení s podporou umělé inteligence k automatickému extrahování a ověřování údajů z faktur, což eliminuje potřebu ručního zadávání dat. Tím šetří čas zaměstnanců a zvyšuje produktivitu a efektivitu. Zpracování dat probíhá v reálném čase.</a:t>
            </a:r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2E5A5648-5E97-F39C-0991-0694F79AEAC1}"/>
              </a:ext>
            </a:extLst>
          </p:cNvPr>
          <p:cNvSpPr txBox="1">
            <a:spLocks/>
          </p:cNvSpPr>
          <p:nvPr/>
        </p:nvSpPr>
        <p:spPr>
          <a:xfrm>
            <a:off x="429932" y="2121594"/>
            <a:ext cx="555087" cy="369332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lnSpc>
                <a:spcPct val="125000"/>
              </a:lnSpc>
              <a:spcBef>
                <a:spcPts val="0"/>
              </a:spcBef>
              <a:spcAft>
                <a:spcPts val="1400"/>
              </a:spcAft>
              <a:defRPr sz="1400" b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80000" indent="-180000" algn="l" rtl="0" eaLnBrk="1" fontAlgn="base" hangingPunct="1">
              <a:lnSpc>
                <a:spcPct val="125000"/>
              </a:lnSpc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FontTx/>
              <a:buBlip>
                <a:blip r:embed="rId2"/>
              </a:buBlip>
              <a:defRPr sz="1400" b="0">
                <a:solidFill>
                  <a:schemeClr val="tx2"/>
                </a:solidFill>
                <a:latin typeface="+mn-lt"/>
              </a:defRPr>
            </a:lvl2pPr>
            <a:lvl3pPr marL="360363" indent="-173038" algn="l" rtl="0" eaLnBrk="1" fontAlgn="base" hangingPunct="1">
              <a:lnSpc>
                <a:spcPct val="125000"/>
              </a:lnSpc>
              <a:spcBef>
                <a:spcPts val="200"/>
              </a:spcBef>
              <a:spcAft>
                <a:spcPct val="0"/>
              </a:spcAft>
              <a:buClrTx/>
              <a:buFont typeface="Amalia" pitchFamily="34" charset="0"/>
              <a:buChar char="•"/>
              <a:tabLst/>
              <a:defRPr sz="1200">
                <a:solidFill>
                  <a:schemeClr val="tx2"/>
                </a:solidFill>
                <a:latin typeface="+mn-lt"/>
              </a:defRPr>
            </a:lvl3pPr>
            <a:lvl4pPr marL="532800" indent="-179388" algn="l" rtl="0" eaLnBrk="1" fontAlgn="base" hangingPunct="1">
              <a:lnSpc>
                <a:spcPct val="125000"/>
              </a:lnSpc>
              <a:spcBef>
                <a:spcPts val="540"/>
              </a:spcBef>
              <a:spcAft>
                <a:spcPct val="0"/>
              </a:spcAft>
              <a:buClrTx/>
              <a:buFont typeface="Nokia Pure Headline Light" pitchFamily="34" charset="0"/>
              <a:buChar char="–"/>
              <a:tabLst/>
              <a:defRPr sz="1000">
                <a:solidFill>
                  <a:schemeClr val="tx2"/>
                </a:solidFill>
                <a:latin typeface="+mn-lt"/>
              </a:defRPr>
            </a:lvl4pPr>
            <a:lvl5pPr marL="0" indent="0" algn="l" rtl="0" eaLnBrk="1" fontAlgn="base" hangingPunct="1">
              <a:lnSpc>
                <a:spcPct val="125000"/>
              </a:lnSpc>
              <a:spcBef>
                <a:spcPts val="2000"/>
              </a:spcBef>
              <a:spcAft>
                <a:spcPct val="0"/>
              </a:spcAft>
              <a:buFont typeface="Calibri" panose="020F0502020204030204" pitchFamily="34" charset="0"/>
              <a:buNone/>
              <a:tabLst/>
              <a:defRPr sz="1200" b="0" u="sng" baseline="0">
                <a:solidFill>
                  <a:srgbClr val="64C5C9"/>
                </a:solidFill>
                <a:latin typeface="+mn-lt"/>
              </a:defRPr>
            </a:lvl5pPr>
            <a:lvl6pPr marL="0" indent="0" algn="l" rtl="0" eaLnBrk="1" fontAlgn="base" hangingPunct="1">
              <a:spcBef>
                <a:spcPts val="2858"/>
              </a:spcBef>
              <a:spcAft>
                <a:spcPct val="0"/>
              </a:spcAft>
              <a:buFont typeface="Arial" charset="0"/>
              <a:buNone/>
              <a:defRPr sz="1400">
                <a:solidFill>
                  <a:srgbClr val="FF0000"/>
                </a:solidFill>
                <a:latin typeface="+mn-lt"/>
              </a:defRPr>
            </a:lvl6pPr>
            <a:lvl7pPr marL="2687916" indent="-124756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300">
                <a:solidFill>
                  <a:schemeClr val="tx1"/>
                </a:solidFill>
                <a:latin typeface="+mn-lt"/>
              </a:defRPr>
            </a:lvl7pPr>
            <a:lvl8pPr marL="3232304" indent="-124756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300">
                <a:solidFill>
                  <a:schemeClr val="tx1"/>
                </a:solidFill>
                <a:latin typeface="+mn-lt"/>
              </a:defRPr>
            </a:lvl8pPr>
            <a:lvl9pPr marL="3776692" indent="-124756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3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GB" kern="0"/>
              <a:t>1</a:t>
            </a:r>
          </a:p>
        </p:txBody>
      </p:sp>
      <p:pic>
        <p:nvPicPr>
          <p:cNvPr id="7" name="Picture Placeholder 18" descr="Icon1.png">
            <a:extLst>
              <a:ext uri="{FF2B5EF4-FFF2-40B4-BE49-F238E27FC236}">
                <a16:creationId xmlns:a16="http://schemas.microsoft.com/office/drawing/2014/main" id="{4A033EE3-AE59-A49C-BD57-4CA17FF8B2F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17377" y="2222673"/>
            <a:ext cx="617221" cy="696775"/>
          </a:xfrm>
          <a:prstGeom prst="rect">
            <a:avLst/>
          </a:prstGeom>
        </p:spPr>
      </p:pic>
      <p:sp>
        <p:nvSpPr>
          <p:cNvPr id="8" name="Content Placeholder 8">
            <a:extLst>
              <a:ext uri="{FF2B5EF4-FFF2-40B4-BE49-F238E27FC236}">
                <a16:creationId xmlns:a16="http://schemas.microsoft.com/office/drawing/2014/main" id="{5E3C0FAE-9B49-798C-C150-9E2D1EC7B866}"/>
              </a:ext>
            </a:extLst>
          </p:cNvPr>
          <p:cNvSpPr txBox="1">
            <a:spLocks/>
          </p:cNvSpPr>
          <p:nvPr/>
        </p:nvSpPr>
        <p:spPr>
          <a:xfrm>
            <a:off x="3397433" y="3279972"/>
            <a:ext cx="2493634" cy="2675957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lnSpc>
                <a:spcPct val="125000"/>
              </a:lnSpc>
              <a:spcBef>
                <a:spcPts val="0"/>
              </a:spcBef>
              <a:spcAft>
                <a:spcPts val="1400"/>
              </a:spcAft>
              <a:defRPr sz="1400" b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80000" indent="-180000" algn="l" rtl="0" eaLnBrk="1" fontAlgn="base" hangingPunct="1">
              <a:lnSpc>
                <a:spcPct val="125000"/>
              </a:lnSpc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FontTx/>
              <a:buBlip>
                <a:blip r:embed="rId2"/>
              </a:buBlip>
              <a:defRPr sz="1400" b="0">
                <a:solidFill>
                  <a:schemeClr val="tx2"/>
                </a:solidFill>
                <a:latin typeface="+mn-lt"/>
              </a:defRPr>
            </a:lvl2pPr>
            <a:lvl3pPr marL="360363" indent="-173038" algn="l" rtl="0" eaLnBrk="1" fontAlgn="base" hangingPunct="1">
              <a:lnSpc>
                <a:spcPct val="125000"/>
              </a:lnSpc>
              <a:spcBef>
                <a:spcPts val="200"/>
              </a:spcBef>
              <a:spcAft>
                <a:spcPct val="0"/>
              </a:spcAft>
              <a:buClrTx/>
              <a:buFont typeface="Amalia" pitchFamily="34" charset="0"/>
              <a:buChar char="•"/>
              <a:tabLst/>
              <a:defRPr sz="1200">
                <a:solidFill>
                  <a:schemeClr val="tx2"/>
                </a:solidFill>
                <a:latin typeface="+mn-lt"/>
              </a:defRPr>
            </a:lvl3pPr>
            <a:lvl4pPr marL="532800" indent="-179388" algn="l" rtl="0" eaLnBrk="1" fontAlgn="base" hangingPunct="1">
              <a:lnSpc>
                <a:spcPct val="125000"/>
              </a:lnSpc>
              <a:spcBef>
                <a:spcPts val="540"/>
              </a:spcBef>
              <a:spcAft>
                <a:spcPct val="0"/>
              </a:spcAft>
              <a:buClrTx/>
              <a:buFont typeface="Nokia Pure Headline Light" pitchFamily="34" charset="0"/>
              <a:buChar char="–"/>
              <a:tabLst/>
              <a:defRPr sz="1000">
                <a:solidFill>
                  <a:schemeClr val="tx2"/>
                </a:solidFill>
                <a:latin typeface="+mn-lt"/>
              </a:defRPr>
            </a:lvl4pPr>
            <a:lvl5pPr marL="0" indent="0" algn="l" rtl="0" eaLnBrk="1" fontAlgn="base" hangingPunct="1">
              <a:lnSpc>
                <a:spcPct val="125000"/>
              </a:lnSpc>
              <a:spcBef>
                <a:spcPts val="2000"/>
              </a:spcBef>
              <a:spcAft>
                <a:spcPct val="0"/>
              </a:spcAft>
              <a:buFont typeface="Calibri" panose="020F0502020204030204" pitchFamily="34" charset="0"/>
              <a:buNone/>
              <a:tabLst/>
              <a:defRPr sz="1200" b="0" u="sng" baseline="0">
                <a:solidFill>
                  <a:srgbClr val="64C5C9"/>
                </a:solidFill>
                <a:latin typeface="+mn-lt"/>
              </a:defRPr>
            </a:lvl5pPr>
            <a:lvl6pPr marL="0" indent="0" algn="l" rtl="0" eaLnBrk="1" fontAlgn="base" hangingPunct="1">
              <a:spcBef>
                <a:spcPts val="2858"/>
              </a:spcBef>
              <a:spcAft>
                <a:spcPct val="0"/>
              </a:spcAft>
              <a:buFont typeface="Arial" charset="0"/>
              <a:buNone/>
              <a:defRPr sz="1400">
                <a:solidFill>
                  <a:srgbClr val="FF0000"/>
                </a:solidFill>
                <a:latin typeface="+mn-lt"/>
              </a:defRPr>
            </a:lvl6pPr>
            <a:lvl7pPr marL="2687916" indent="-124756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300">
                <a:solidFill>
                  <a:schemeClr val="tx1"/>
                </a:solidFill>
                <a:latin typeface="+mn-lt"/>
              </a:defRPr>
            </a:lvl7pPr>
            <a:lvl8pPr marL="3232304" indent="-124756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300">
                <a:solidFill>
                  <a:schemeClr val="tx1"/>
                </a:solidFill>
                <a:latin typeface="+mn-lt"/>
              </a:defRPr>
            </a:lvl8pPr>
            <a:lvl9pPr marL="3776692" indent="-124756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3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cs-CZ" b="1" kern="0" dirty="0"/>
              <a:t>Redukce chyb</a:t>
            </a:r>
          </a:p>
          <a:p>
            <a:r>
              <a:rPr lang="cs-CZ" kern="0" dirty="0"/>
              <a:t>Ruční zpracování faktur může být plné chyb. Automatizovaný proces Digitoo snižuje riziko chyb, zvyšuje přesnost a vede k rychlejšímu zpracování dat.</a:t>
            </a:r>
          </a:p>
        </p:txBody>
      </p:sp>
      <p:sp>
        <p:nvSpPr>
          <p:cNvPr id="9" name="Content Placeholder 9">
            <a:extLst>
              <a:ext uri="{FF2B5EF4-FFF2-40B4-BE49-F238E27FC236}">
                <a16:creationId xmlns:a16="http://schemas.microsoft.com/office/drawing/2014/main" id="{B876F9EA-2BE7-6881-C1A8-85E81EC28CDC}"/>
              </a:ext>
            </a:extLst>
          </p:cNvPr>
          <p:cNvSpPr txBox="1">
            <a:spLocks/>
          </p:cNvSpPr>
          <p:nvPr/>
        </p:nvSpPr>
        <p:spPr>
          <a:xfrm>
            <a:off x="3391764" y="2121594"/>
            <a:ext cx="555087" cy="369332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lnSpc>
                <a:spcPct val="125000"/>
              </a:lnSpc>
              <a:spcBef>
                <a:spcPts val="0"/>
              </a:spcBef>
              <a:spcAft>
                <a:spcPts val="1400"/>
              </a:spcAft>
              <a:defRPr sz="1400" b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80000" indent="-180000" algn="l" rtl="0" eaLnBrk="1" fontAlgn="base" hangingPunct="1">
              <a:lnSpc>
                <a:spcPct val="125000"/>
              </a:lnSpc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FontTx/>
              <a:buBlip>
                <a:blip r:embed="rId2"/>
              </a:buBlip>
              <a:defRPr sz="1400" b="0">
                <a:solidFill>
                  <a:schemeClr val="tx2"/>
                </a:solidFill>
                <a:latin typeface="+mn-lt"/>
              </a:defRPr>
            </a:lvl2pPr>
            <a:lvl3pPr marL="360363" indent="-173038" algn="l" rtl="0" eaLnBrk="1" fontAlgn="base" hangingPunct="1">
              <a:lnSpc>
                <a:spcPct val="125000"/>
              </a:lnSpc>
              <a:spcBef>
                <a:spcPts val="200"/>
              </a:spcBef>
              <a:spcAft>
                <a:spcPct val="0"/>
              </a:spcAft>
              <a:buClrTx/>
              <a:buFont typeface="Amalia" pitchFamily="34" charset="0"/>
              <a:buChar char="•"/>
              <a:tabLst/>
              <a:defRPr sz="1200">
                <a:solidFill>
                  <a:schemeClr val="tx2"/>
                </a:solidFill>
                <a:latin typeface="+mn-lt"/>
              </a:defRPr>
            </a:lvl3pPr>
            <a:lvl4pPr marL="532800" indent="-179388" algn="l" rtl="0" eaLnBrk="1" fontAlgn="base" hangingPunct="1">
              <a:lnSpc>
                <a:spcPct val="125000"/>
              </a:lnSpc>
              <a:spcBef>
                <a:spcPts val="540"/>
              </a:spcBef>
              <a:spcAft>
                <a:spcPct val="0"/>
              </a:spcAft>
              <a:buClrTx/>
              <a:buFont typeface="Nokia Pure Headline Light" pitchFamily="34" charset="0"/>
              <a:buChar char="–"/>
              <a:tabLst/>
              <a:defRPr sz="1000">
                <a:solidFill>
                  <a:schemeClr val="tx2"/>
                </a:solidFill>
                <a:latin typeface="+mn-lt"/>
              </a:defRPr>
            </a:lvl4pPr>
            <a:lvl5pPr marL="0" indent="0" algn="l" rtl="0" eaLnBrk="1" fontAlgn="base" hangingPunct="1">
              <a:lnSpc>
                <a:spcPct val="125000"/>
              </a:lnSpc>
              <a:spcBef>
                <a:spcPts val="2000"/>
              </a:spcBef>
              <a:spcAft>
                <a:spcPct val="0"/>
              </a:spcAft>
              <a:buFont typeface="Calibri" panose="020F0502020204030204" pitchFamily="34" charset="0"/>
              <a:buNone/>
              <a:tabLst/>
              <a:defRPr sz="1200" b="0" u="sng" baseline="0">
                <a:solidFill>
                  <a:srgbClr val="64C5C9"/>
                </a:solidFill>
                <a:latin typeface="+mn-lt"/>
              </a:defRPr>
            </a:lvl5pPr>
            <a:lvl6pPr marL="0" indent="0" algn="l" rtl="0" eaLnBrk="1" fontAlgn="base" hangingPunct="1">
              <a:spcBef>
                <a:spcPts val="2858"/>
              </a:spcBef>
              <a:spcAft>
                <a:spcPct val="0"/>
              </a:spcAft>
              <a:buFont typeface="Arial" charset="0"/>
              <a:buNone/>
              <a:defRPr sz="1400">
                <a:solidFill>
                  <a:srgbClr val="FF0000"/>
                </a:solidFill>
                <a:latin typeface="+mn-lt"/>
              </a:defRPr>
            </a:lvl6pPr>
            <a:lvl7pPr marL="2687916" indent="-124756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300">
                <a:solidFill>
                  <a:schemeClr val="tx1"/>
                </a:solidFill>
                <a:latin typeface="+mn-lt"/>
              </a:defRPr>
            </a:lvl7pPr>
            <a:lvl8pPr marL="3232304" indent="-124756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300">
                <a:solidFill>
                  <a:schemeClr val="tx1"/>
                </a:solidFill>
                <a:latin typeface="+mn-lt"/>
              </a:defRPr>
            </a:lvl8pPr>
            <a:lvl9pPr marL="3776692" indent="-124756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3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GB" kern="0"/>
              <a:t>2</a:t>
            </a:r>
          </a:p>
        </p:txBody>
      </p:sp>
      <p:pic>
        <p:nvPicPr>
          <p:cNvPr id="10" name="Picture Placeholder 19" descr="Icon2.png">
            <a:extLst>
              <a:ext uri="{FF2B5EF4-FFF2-40B4-BE49-F238E27FC236}">
                <a16:creationId xmlns:a16="http://schemas.microsoft.com/office/drawing/2014/main" id="{F530E720-18E8-AE13-E9B5-84178AF244B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92340" y="2309886"/>
            <a:ext cx="757125" cy="529439"/>
          </a:xfrm>
          <a:prstGeom prst="rect">
            <a:avLst/>
          </a:prstGeom>
        </p:spPr>
      </p:pic>
      <p:sp>
        <p:nvSpPr>
          <p:cNvPr id="11" name="Content Placeholder 11">
            <a:extLst>
              <a:ext uri="{FF2B5EF4-FFF2-40B4-BE49-F238E27FC236}">
                <a16:creationId xmlns:a16="http://schemas.microsoft.com/office/drawing/2014/main" id="{C683A968-EA0E-1466-00CB-C913CFBEAA3A}"/>
              </a:ext>
            </a:extLst>
          </p:cNvPr>
          <p:cNvSpPr txBox="1">
            <a:spLocks/>
          </p:cNvSpPr>
          <p:nvPr/>
        </p:nvSpPr>
        <p:spPr>
          <a:xfrm>
            <a:off x="6351855" y="3279972"/>
            <a:ext cx="2493634" cy="2675957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lnSpc>
                <a:spcPct val="125000"/>
              </a:lnSpc>
              <a:spcBef>
                <a:spcPts val="0"/>
              </a:spcBef>
              <a:spcAft>
                <a:spcPts val="1400"/>
              </a:spcAft>
              <a:defRPr sz="1400" b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80000" indent="-180000" algn="l" rtl="0" eaLnBrk="1" fontAlgn="base" hangingPunct="1">
              <a:lnSpc>
                <a:spcPct val="125000"/>
              </a:lnSpc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FontTx/>
              <a:buBlip>
                <a:blip r:embed="rId2"/>
              </a:buBlip>
              <a:defRPr sz="1400" b="0">
                <a:solidFill>
                  <a:schemeClr val="tx2"/>
                </a:solidFill>
                <a:latin typeface="+mn-lt"/>
              </a:defRPr>
            </a:lvl2pPr>
            <a:lvl3pPr marL="360363" indent="-173038" algn="l" rtl="0" eaLnBrk="1" fontAlgn="base" hangingPunct="1">
              <a:lnSpc>
                <a:spcPct val="125000"/>
              </a:lnSpc>
              <a:spcBef>
                <a:spcPts val="200"/>
              </a:spcBef>
              <a:spcAft>
                <a:spcPct val="0"/>
              </a:spcAft>
              <a:buClrTx/>
              <a:buFont typeface="Amalia" pitchFamily="34" charset="0"/>
              <a:buChar char="•"/>
              <a:tabLst/>
              <a:defRPr sz="1200">
                <a:solidFill>
                  <a:schemeClr val="tx2"/>
                </a:solidFill>
                <a:latin typeface="+mn-lt"/>
              </a:defRPr>
            </a:lvl3pPr>
            <a:lvl4pPr marL="532800" indent="-179388" algn="l" rtl="0" eaLnBrk="1" fontAlgn="base" hangingPunct="1">
              <a:lnSpc>
                <a:spcPct val="125000"/>
              </a:lnSpc>
              <a:spcBef>
                <a:spcPts val="540"/>
              </a:spcBef>
              <a:spcAft>
                <a:spcPct val="0"/>
              </a:spcAft>
              <a:buClrTx/>
              <a:buFont typeface="Nokia Pure Headline Light" pitchFamily="34" charset="0"/>
              <a:buChar char="–"/>
              <a:tabLst/>
              <a:defRPr sz="1000">
                <a:solidFill>
                  <a:schemeClr val="tx2"/>
                </a:solidFill>
                <a:latin typeface="+mn-lt"/>
              </a:defRPr>
            </a:lvl4pPr>
            <a:lvl5pPr marL="0" indent="0" algn="l" rtl="0" eaLnBrk="1" fontAlgn="base" hangingPunct="1">
              <a:lnSpc>
                <a:spcPct val="125000"/>
              </a:lnSpc>
              <a:spcBef>
                <a:spcPts val="2000"/>
              </a:spcBef>
              <a:spcAft>
                <a:spcPct val="0"/>
              </a:spcAft>
              <a:buFont typeface="Calibri" panose="020F0502020204030204" pitchFamily="34" charset="0"/>
              <a:buNone/>
              <a:tabLst/>
              <a:defRPr sz="1200" b="0" u="sng" baseline="0">
                <a:solidFill>
                  <a:srgbClr val="64C5C9"/>
                </a:solidFill>
                <a:latin typeface="+mn-lt"/>
              </a:defRPr>
            </a:lvl5pPr>
            <a:lvl6pPr marL="0" indent="0" algn="l" rtl="0" eaLnBrk="1" fontAlgn="base" hangingPunct="1">
              <a:spcBef>
                <a:spcPts val="2858"/>
              </a:spcBef>
              <a:spcAft>
                <a:spcPct val="0"/>
              </a:spcAft>
              <a:buFont typeface="Arial" charset="0"/>
              <a:buNone/>
              <a:defRPr sz="1400">
                <a:solidFill>
                  <a:srgbClr val="FF0000"/>
                </a:solidFill>
                <a:latin typeface="+mn-lt"/>
              </a:defRPr>
            </a:lvl6pPr>
            <a:lvl7pPr marL="2687916" indent="-124756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300">
                <a:solidFill>
                  <a:schemeClr val="tx1"/>
                </a:solidFill>
                <a:latin typeface="+mn-lt"/>
              </a:defRPr>
            </a:lvl7pPr>
            <a:lvl8pPr marL="3232304" indent="-124756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300">
                <a:solidFill>
                  <a:schemeClr val="tx1"/>
                </a:solidFill>
                <a:latin typeface="+mn-lt"/>
              </a:defRPr>
            </a:lvl8pPr>
            <a:lvl9pPr marL="3776692" indent="-124756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3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cs-CZ" b="1" kern="0" dirty="0"/>
              <a:t>Úspora nákladů až 70%</a:t>
            </a:r>
          </a:p>
          <a:p>
            <a:r>
              <a:rPr lang="cs-CZ" kern="0" dirty="0"/>
              <a:t>Ruční zpracování faktur může být nákladné, protože vyžaduje vyhrazené zdroje pro zadávání, ověřování a archivaci faktur. Automatizované řešení Digitoo výrazně snižuje potřebu manuálních zdrojů, což vede k úsporám nákladů a zlepšení celkové efektivity podniku.</a:t>
            </a:r>
          </a:p>
        </p:txBody>
      </p:sp>
      <p:sp>
        <p:nvSpPr>
          <p:cNvPr id="12" name="Content Placeholder 12">
            <a:extLst>
              <a:ext uri="{FF2B5EF4-FFF2-40B4-BE49-F238E27FC236}">
                <a16:creationId xmlns:a16="http://schemas.microsoft.com/office/drawing/2014/main" id="{667E7607-0801-F5D4-66C0-3739A72FE649}"/>
              </a:ext>
            </a:extLst>
          </p:cNvPr>
          <p:cNvSpPr txBox="1">
            <a:spLocks/>
          </p:cNvSpPr>
          <p:nvPr/>
        </p:nvSpPr>
        <p:spPr>
          <a:xfrm>
            <a:off x="6346186" y="2121594"/>
            <a:ext cx="555087" cy="369332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lnSpc>
                <a:spcPct val="125000"/>
              </a:lnSpc>
              <a:spcBef>
                <a:spcPts val="0"/>
              </a:spcBef>
              <a:spcAft>
                <a:spcPts val="1400"/>
              </a:spcAft>
              <a:defRPr sz="1400" b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80000" indent="-180000" algn="l" rtl="0" eaLnBrk="1" fontAlgn="base" hangingPunct="1">
              <a:lnSpc>
                <a:spcPct val="125000"/>
              </a:lnSpc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FontTx/>
              <a:buBlip>
                <a:blip r:embed="rId2"/>
              </a:buBlip>
              <a:defRPr sz="1400" b="0">
                <a:solidFill>
                  <a:schemeClr val="tx2"/>
                </a:solidFill>
                <a:latin typeface="+mn-lt"/>
              </a:defRPr>
            </a:lvl2pPr>
            <a:lvl3pPr marL="360363" indent="-173038" algn="l" rtl="0" eaLnBrk="1" fontAlgn="base" hangingPunct="1">
              <a:lnSpc>
                <a:spcPct val="125000"/>
              </a:lnSpc>
              <a:spcBef>
                <a:spcPts val="200"/>
              </a:spcBef>
              <a:spcAft>
                <a:spcPct val="0"/>
              </a:spcAft>
              <a:buClrTx/>
              <a:buFont typeface="Amalia" pitchFamily="34" charset="0"/>
              <a:buChar char="•"/>
              <a:tabLst/>
              <a:defRPr sz="1200">
                <a:solidFill>
                  <a:schemeClr val="tx2"/>
                </a:solidFill>
                <a:latin typeface="+mn-lt"/>
              </a:defRPr>
            </a:lvl3pPr>
            <a:lvl4pPr marL="532800" indent="-179388" algn="l" rtl="0" eaLnBrk="1" fontAlgn="base" hangingPunct="1">
              <a:lnSpc>
                <a:spcPct val="125000"/>
              </a:lnSpc>
              <a:spcBef>
                <a:spcPts val="540"/>
              </a:spcBef>
              <a:spcAft>
                <a:spcPct val="0"/>
              </a:spcAft>
              <a:buClrTx/>
              <a:buFont typeface="Nokia Pure Headline Light" pitchFamily="34" charset="0"/>
              <a:buChar char="–"/>
              <a:tabLst/>
              <a:defRPr sz="1000">
                <a:solidFill>
                  <a:schemeClr val="tx2"/>
                </a:solidFill>
                <a:latin typeface="+mn-lt"/>
              </a:defRPr>
            </a:lvl4pPr>
            <a:lvl5pPr marL="0" indent="0" algn="l" rtl="0" eaLnBrk="1" fontAlgn="base" hangingPunct="1">
              <a:lnSpc>
                <a:spcPct val="125000"/>
              </a:lnSpc>
              <a:spcBef>
                <a:spcPts val="2000"/>
              </a:spcBef>
              <a:spcAft>
                <a:spcPct val="0"/>
              </a:spcAft>
              <a:buFont typeface="Calibri" panose="020F0502020204030204" pitchFamily="34" charset="0"/>
              <a:buNone/>
              <a:tabLst/>
              <a:defRPr sz="1200" b="0" u="sng" baseline="0">
                <a:solidFill>
                  <a:srgbClr val="64C5C9"/>
                </a:solidFill>
                <a:latin typeface="+mn-lt"/>
              </a:defRPr>
            </a:lvl5pPr>
            <a:lvl6pPr marL="0" indent="0" algn="l" rtl="0" eaLnBrk="1" fontAlgn="base" hangingPunct="1">
              <a:spcBef>
                <a:spcPts val="2858"/>
              </a:spcBef>
              <a:spcAft>
                <a:spcPct val="0"/>
              </a:spcAft>
              <a:buFont typeface="Arial" charset="0"/>
              <a:buNone/>
              <a:defRPr sz="1400">
                <a:solidFill>
                  <a:srgbClr val="FF0000"/>
                </a:solidFill>
                <a:latin typeface="+mn-lt"/>
              </a:defRPr>
            </a:lvl6pPr>
            <a:lvl7pPr marL="2687916" indent="-124756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300">
                <a:solidFill>
                  <a:schemeClr val="tx1"/>
                </a:solidFill>
                <a:latin typeface="+mn-lt"/>
              </a:defRPr>
            </a:lvl7pPr>
            <a:lvl8pPr marL="3232304" indent="-124756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300">
                <a:solidFill>
                  <a:schemeClr val="tx1"/>
                </a:solidFill>
                <a:latin typeface="+mn-lt"/>
              </a:defRPr>
            </a:lvl8pPr>
            <a:lvl9pPr marL="3776692" indent="-124756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3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GB" kern="0"/>
              <a:t>3</a:t>
            </a:r>
          </a:p>
        </p:txBody>
      </p:sp>
      <p:pic>
        <p:nvPicPr>
          <p:cNvPr id="13" name="Picture Placeholder 20" descr="Icon3.png">
            <a:extLst>
              <a:ext uri="{FF2B5EF4-FFF2-40B4-BE49-F238E27FC236}">
                <a16:creationId xmlns:a16="http://schemas.microsoft.com/office/drawing/2014/main" id="{7DA54956-E075-06AA-0388-AB9E0DED7493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184816" y="2212069"/>
            <a:ext cx="713234" cy="713234"/>
          </a:xfrm>
          <a:prstGeom prst="rect">
            <a:avLst/>
          </a:prstGeom>
        </p:spPr>
      </p:pic>
      <p:sp>
        <p:nvSpPr>
          <p:cNvPr id="14" name="Content Placeholder 14">
            <a:extLst>
              <a:ext uri="{FF2B5EF4-FFF2-40B4-BE49-F238E27FC236}">
                <a16:creationId xmlns:a16="http://schemas.microsoft.com/office/drawing/2014/main" id="{DD5A210E-3A70-06B8-B47F-BDB94111BA7B}"/>
              </a:ext>
            </a:extLst>
          </p:cNvPr>
          <p:cNvSpPr txBox="1">
            <a:spLocks/>
          </p:cNvSpPr>
          <p:nvPr/>
        </p:nvSpPr>
        <p:spPr>
          <a:xfrm>
            <a:off x="9251083" y="3279972"/>
            <a:ext cx="2644354" cy="2675957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lnSpc>
                <a:spcPct val="125000"/>
              </a:lnSpc>
              <a:spcBef>
                <a:spcPts val="0"/>
              </a:spcBef>
              <a:spcAft>
                <a:spcPts val="1400"/>
              </a:spcAft>
              <a:defRPr sz="1400" b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80000" indent="-180000" algn="l" rtl="0" eaLnBrk="1" fontAlgn="base" hangingPunct="1">
              <a:lnSpc>
                <a:spcPct val="125000"/>
              </a:lnSpc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FontTx/>
              <a:buBlip>
                <a:blip r:embed="rId2"/>
              </a:buBlip>
              <a:defRPr sz="1400" b="0">
                <a:solidFill>
                  <a:schemeClr val="tx2"/>
                </a:solidFill>
                <a:latin typeface="+mn-lt"/>
              </a:defRPr>
            </a:lvl2pPr>
            <a:lvl3pPr marL="360363" indent="-173038" algn="l" rtl="0" eaLnBrk="1" fontAlgn="base" hangingPunct="1">
              <a:lnSpc>
                <a:spcPct val="125000"/>
              </a:lnSpc>
              <a:spcBef>
                <a:spcPts val="200"/>
              </a:spcBef>
              <a:spcAft>
                <a:spcPct val="0"/>
              </a:spcAft>
              <a:buClrTx/>
              <a:buFont typeface="Amalia" pitchFamily="34" charset="0"/>
              <a:buChar char="•"/>
              <a:tabLst/>
              <a:defRPr sz="1200">
                <a:solidFill>
                  <a:schemeClr val="tx2"/>
                </a:solidFill>
                <a:latin typeface="+mn-lt"/>
              </a:defRPr>
            </a:lvl3pPr>
            <a:lvl4pPr marL="532800" indent="-179388" algn="l" rtl="0" eaLnBrk="1" fontAlgn="base" hangingPunct="1">
              <a:lnSpc>
                <a:spcPct val="125000"/>
              </a:lnSpc>
              <a:spcBef>
                <a:spcPts val="540"/>
              </a:spcBef>
              <a:spcAft>
                <a:spcPct val="0"/>
              </a:spcAft>
              <a:buClrTx/>
              <a:buFont typeface="Nokia Pure Headline Light" pitchFamily="34" charset="0"/>
              <a:buChar char="–"/>
              <a:tabLst/>
              <a:defRPr sz="1000">
                <a:solidFill>
                  <a:schemeClr val="tx2"/>
                </a:solidFill>
                <a:latin typeface="+mn-lt"/>
              </a:defRPr>
            </a:lvl4pPr>
            <a:lvl5pPr marL="0" indent="0" algn="l" rtl="0" eaLnBrk="1" fontAlgn="base" hangingPunct="1">
              <a:lnSpc>
                <a:spcPct val="125000"/>
              </a:lnSpc>
              <a:spcBef>
                <a:spcPts val="2000"/>
              </a:spcBef>
              <a:spcAft>
                <a:spcPct val="0"/>
              </a:spcAft>
              <a:buFont typeface="Calibri" panose="020F0502020204030204" pitchFamily="34" charset="0"/>
              <a:buNone/>
              <a:tabLst/>
              <a:defRPr sz="1200" b="0" u="sng" baseline="0">
                <a:solidFill>
                  <a:srgbClr val="64C5C9"/>
                </a:solidFill>
                <a:latin typeface="+mn-lt"/>
              </a:defRPr>
            </a:lvl5pPr>
            <a:lvl6pPr marL="0" indent="0" algn="l" rtl="0" eaLnBrk="1" fontAlgn="base" hangingPunct="1">
              <a:spcBef>
                <a:spcPts val="2858"/>
              </a:spcBef>
              <a:spcAft>
                <a:spcPct val="0"/>
              </a:spcAft>
              <a:buFont typeface="Arial" charset="0"/>
              <a:buNone/>
              <a:defRPr sz="1400">
                <a:solidFill>
                  <a:srgbClr val="FF0000"/>
                </a:solidFill>
                <a:latin typeface="+mn-lt"/>
              </a:defRPr>
            </a:lvl6pPr>
            <a:lvl7pPr marL="2687916" indent="-124756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300">
                <a:solidFill>
                  <a:schemeClr val="tx1"/>
                </a:solidFill>
                <a:latin typeface="+mn-lt"/>
              </a:defRPr>
            </a:lvl7pPr>
            <a:lvl8pPr marL="3232304" indent="-124756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300">
                <a:solidFill>
                  <a:schemeClr val="tx1"/>
                </a:solidFill>
                <a:latin typeface="+mn-lt"/>
              </a:defRPr>
            </a:lvl8pPr>
            <a:lvl9pPr marL="3776692" indent="-124756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3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cs-CZ" b="1" kern="0" dirty="0"/>
              <a:t>Větší přehlednost a kontrola</a:t>
            </a:r>
          </a:p>
          <a:p>
            <a:r>
              <a:rPr lang="cs-CZ" kern="0" dirty="0"/>
              <a:t>Přehledový panel Digitoo poskytuje firmám lepší přehled a kontrolu nad procesem fakturace, což jim umožňuje efektivněji sledovat a spravovat faktury.</a:t>
            </a:r>
          </a:p>
        </p:txBody>
      </p:sp>
      <p:sp>
        <p:nvSpPr>
          <p:cNvPr id="15" name="Content Placeholder 15">
            <a:extLst>
              <a:ext uri="{FF2B5EF4-FFF2-40B4-BE49-F238E27FC236}">
                <a16:creationId xmlns:a16="http://schemas.microsoft.com/office/drawing/2014/main" id="{20AE0A11-2B6B-7F4C-B51A-844387BAB8CE}"/>
              </a:ext>
            </a:extLst>
          </p:cNvPr>
          <p:cNvSpPr txBox="1">
            <a:spLocks/>
          </p:cNvSpPr>
          <p:nvPr/>
        </p:nvSpPr>
        <p:spPr>
          <a:xfrm>
            <a:off x="9311318" y="2121594"/>
            <a:ext cx="555087" cy="369332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lnSpc>
                <a:spcPct val="125000"/>
              </a:lnSpc>
              <a:spcBef>
                <a:spcPts val="0"/>
              </a:spcBef>
              <a:spcAft>
                <a:spcPts val="1400"/>
              </a:spcAft>
              <a:defRPr sz="1400" b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80000" indent="-180000" algn="l" rtl="0" eaLnBrk="1" fontAlgn="base" hangingPunct="1">
              <a:lnSpc>
                <a:spcPct val="125000"/>
              </a:lnSpc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FontTx/>
              <a:buBlip>
                <a:blip r:embed="rId2"/>
              </a:buBlip>
              <a:defRPr sz="1400" b="0">
                <a:solidFill>
                  <a:schemeClr val="tx2"/>
                </a:solidFill>
                <a:latin typeface="+mn-lt"/>
              </a:defRPr>
            </a:lvl2pPr>
            <a:lvl3pPr marL="360363" indent="-173038" algn="l" rtl="0" eaLnBrk="1" fontAlgn="base" hangingPunct="1">
              <a:lnSpc>
                <a:spcPct val="125000"/>
              </a:lnSpc>
              <a:spcBef>
                <a:spcPts val="200"/>
              </a:spcBef>
              <a:spcAft>
                <a:spcPct val="0"/>
              </a:spcAft>
              <a:buClrTx/>
              <a:buFont typeface="Amalia" pitchFamily="34" charset="0"/>
              <a:buChar char="•"/>
              <a:tabLst/>
              <a:defRPr sz="1200">
                <a:solidFill>
                  <a:schemeClr val="tx2"/>
                </a:solidFill>
                <a:latin typeface="+mn-lt"/>
              </a:defRPr>
            </a:lvl3pPr>
            <a:lvl4pPr marL="532800" indent="-179388" algn="l" rtl="0" eaLnBrk="1" fontAlgn="base" hangingPunct="1">
              <a:lnSpc>
                <a:spcPct val="125000"/>
              </a:lnSpc>
              <a:spcBef>
                <a:spcPts val="540"/>
              </a:spcBef>
              <a:spcAft>
                <a:spcPct val="0"/>
              </a:spcAft>
              <a:buClrTx/>
              <a:buFont typeface="Nokia Pure Headline Light" pitchFamily="34" charset="0"/>
              <a:buChar char="–"/>
              <a:tabLst/>
              <a:defRPr sz="1000">
                <a:solidFill>
                  <a:schemeClr val="tx2"/>
                </a:solidFill>
                <a:latin typeface="+mn-lt"/>
              </a:defRPr>
            </a:lvl4pPr>
            <a:lvl5pPr marL="0" indent="0" algn="l" rtl="0" eaLnBrk="1" fontAlgn="base" hangingPunct="1">
              <a:lnSpc>
                <a:spcPct val="125000"/>
              </a:lnSpc>
              <a:spcBef>
                <a:spcPts val="2000"/>
              </a:spcBef>
              <a:spcAft>
                <a:spcPct val="0"/>
              </a:spcAft>
              <a:buFont typeface="Calibri" panose="020F0502020204030204" pitchFamily="34" charset="0"/>
              <a:buNone/>
              <a:tabLst/>
              <a:defRPr sz="1200" b="0" u="sng" baseline="0">
                <a:solidFill>
                  <a:srgbClr val="64C5C9"/>
                </a:solidFill>
                <a:latin typeface="+mn-lt"/>
              </a:defRPr>
            </a:lvl5pPr>
            <a:lvl6pPr marL="0" indent="0" algn="l" rtl="0" eaLnBrk="1" fontAlgn="base" hangingPunct="1">
              <a:spcBef>
                <a:spcPts val="2858"/>
              </a:spcBef>
              <a:spcAft>
                <a:spcPct val="0"/>
              </a:spcAft>
              <a:buFont typeface="Arial" charset="0"/>
              <a:buNone/>
              <a:defRPr sz="1400">
                <a:solidFill>
                  <a:srgbClr val="FF0000"/>
                </a:solidFill>
                <a:latin typeface="+mn-lt"/>
              </a:defRPr>
            </a:lvl6pPr>
            <a:lvl7pPr marL="2687916" indent="-124756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300">
                <a:solidFill>
                  <a:schemeClr val="tx1"/>
                </a:solidFill>
                <a:latin typeface="+mn-lt"/>
              </a:defRPr>
            </a:lvl7pPr>
            <a:lvl8pPr marL="3232304" indent="-124756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300">
                <a:solidFill>
                  <a:schemeClr val="tx1"/>
                </a:solidFill>
                <a:latin typeface="+mn-lt"/>
              </a:defRPr>
            </a:lvl8pPr>
            <a:lvl9pPr marL="3776692" indent="-124756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3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GB" kern="0"/>
              <a:t>4</a:t>
            </a:r>
          </a:p>
        </p:txBody>
      </p:sp>
      <p:pic>
        <p:nvPicPr>
          <p:cNvPr id="16" name="Picture Placeholder 21" descr="Icon4.png">
            <a:extLst>
              <a:ext uri="{FF2B5EF4-FFF2-40B4-BE49-F238E27FC236}">
                <a16:creationId xmlns:a16="http://schemas.microsoft.com/office/drawing/2014/main" id="{DD0E2B06-DF3B-D190-6116-045432F25D24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156721" y="2179735"/>
            <a:ext cx="696775" cy="765355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3CAA3639-8F3B-3AB1-4D85-C1113915E420}"/>
              </a:ext>
            </a:extLst>
          </p:cNvPr>
          <p:cNvSpPr txBox="1"/>
          <p:nvPr/>
        </p:nvSpPr>
        <p:spPr>
          <a:xfrm>
            <a:off x="452077" y="1026490"/>
            <a:ext cx="11005813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cs-CZ" sz="4800" b="1" dirty="0">
                <a:latin typeface="+mn-lt"/>
              </a:rPr>
              <a:t>7 % </a:t>
            </a:r>
            <a:r>
              <a:rPr lang="cs-CZ" sz="1600" dirty="0">
                <a:latin typeface="+mn-lt"/>
              </a:rPr>
              <a:t>firem má v účetním procesu implementovanou  umělou inteligenci nebo jiný druh inovace </a:t>
            </a:r>
            <a:r>
              <a:rPr lang="cs-CZ" sz="1200" dirty="0">
                <a:latin typeface="+mn-lt"/>
              </a:rPr>
              <a:t>(</a:t>
            </a:r>
            <a:r>
              <a:rPr lang="cs-CZ" sz="1200" dirty="0" err="1">
                <a:latin typeface="+mn-lt"/>
              </a:rPr>
              <a:t>Eurostat</a:t>
            </a:r>
            <a:r>
              <a:rPr lang="cs-CZ" sz="1200" dirty="0">
                <a:latin typeface="+mn-lt"/>
              </a:rPr>
              <a:t> 2023) </a:t>
            </a:r>
            <a:endParaRPr lang="cs-CZ" sz="1400" dirty="0">
              <a:latin typeface="+mn-lt"/>
            </a:endParaRPr>
          </a:p>
        </p:txBody>
      </p:sp>
      <p:sp>
        <p:nvSpPr>
          <p:cNvPr id="21" name="Nadpis 2">
            <a:extLst>
              <a:ext uri="{FF2B5EF4-FFF2-40B4-BE49-F238E27FC236}">
                <a16:creationId xmlns:a16="http://schemas.microsoft.com/office/drawing/2014/main" id="{9E628927-21F4-B2D6-17EF-0B24267B97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8011" y="220198"/>
            <a:ext cx="9418440" cy="597948"/>
          </a:xfrm>
        </p:spPr>
        <p:txBody>
          <a:bodyPr/>
          <a:lstStyle/>
          <a:p>
            <a:r>
              <a:rPr lang="cs-CZ" dirty="0"/>
              <a:t>Digitální účetnictví s Digitoo</a:t>
            </a:r>
          </a:p>
        </p:txBody>
      </p:sp>
    </p:spTree>
    <p:extLst>
      <p:ext uri="{BB962C8B-B14F-4D97-AF65-F5344CB8AC3E}">
        <p14:creationId xmlns:p14="http://schemas.microsoft.com/office/powerpoint/2010/main" val="9850548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B2C0F0A-1FA9-BA0C-7C8B-F943208E47D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Presentation title</a:t>
            </a: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ED09EC5E-B51A-19D8-10C9-749026AF90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Vybrané reference …. 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150B1D6C-DCDD-9928-0429-FE4679CFF9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692" y="1116255"/>
            <a:ext cx="2229908" cy="2858051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5BD96ACF-D222-A342-B80A-E753AF5807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692" y="4180807"/>
            <a:ext cx="3898390" cy="2542256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F3CD3B88-4576-1C1F-BE84-F52FCB3E15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3568" y="1116255"/>
            <a:ext cx="4472892" cy="2858050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E41D0661-C98B-152A-CDD4-33CDF9154D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12428" y="786131"/>
            <a:ext cx="4525055" cy="5853259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00B7C310-FDA6-9FFC-6FE7-D66F4414A1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56082" y="4272414"/>
            <a:ext cx="3339576" cy="2109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999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FBCED2CF-0B3B-5389-3A1D-292F49362D2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Presentation title</a:t>
            </a: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66CD435C-C190-7BAD-4A73-88B11DD3F7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Představení se</a:t>
            </a:r>
          </a:p>
        </p:txBody>
      </p:sp>
      <p:sp>
        <p:nvSpPr>
          <p:cNvPr id="4" name="Nadpis 2">
            <a:extLst>
              <a:ext uri="{FF2B5EF4-FFF2-40B4-BE49-F238E27FC236}">
                <a16:creationId xmlns:a16="http://schemas.microsoft.com/office/drawing/2014/main" id="{67B6DF79-A57C-AFEE-E306-BB6DA828B2D7}"/>
              </a:ext>
            </a:extLst>
          </p:cNvPr>
          <p:cNvSpPr txBox="1">
            <a:spLocks/>
          </p:cNvSpPr>
          <p:nvPr/>
        </p:nvSpPr>
        <p:spPr bwMode="auto">
          <a:xfrm>
            <a:off x="748842" y="1413568"/>
            <a:ext cx="3864349" cy="800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defRPr sz="2000" b="1" cap="none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charset="0"/>
              </a:defRPr>
            </a:lvl5pPr>
            <a:lvl6pPr marL="544388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charset="0"/>
              </a:defRPr>
            </a:lvl6pPr>
            <a:lvl7pPr marL="1088776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charset="0"/>
              </a:defRPr>
            </a:lvl7pPr>
            <a:lvl8pPr marL="1633164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charset="0"/>
              </a:defRPr>
            </a:lvl8pPr>
            <a:lvl9pPr marL="2177552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cs-CZ" kern="0" dirty="0"/>
              <a:t>Ing. Jaroslav Kravčenko</a:t>
            </a:r>
          </a:p>
        </p:txBody>
      </p:sp>
      <p:sp>
        <p:nvSpPr>
          <p:cNvPr id="5" name="Zástupný text 3">
            <a:extLst>
              <a:ext uri="{FF2B5EF4-FFF2-40B4-BE49-F238E27FC236}">
                <a16:creationId xmlns:a16="http://schemas.microsoft.com/office/drawing/2014/main" id="{654C459C-DD83-0125-6CC0-A18F26FE158D}"/>
              </a:ext>
            </a:extLst>
          </p:cNvPr>
          <p:cNvSpPr txBox="1">
            <a:spLocks/>
          </p:cNvSpPr>
          <p:nvPr/>
        </p:nvSpPr>
        <p:spPr>
          <a:xfrm>
            <a:off x="748842" y="1700314"/>
            <a:ext cx="3672408" cy="226729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443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088776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633164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177552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721940" algn="l" defTabSz="1088776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3266328" algn="l" defTabSz="1088776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810716" algn="l" defTabSz="1088776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4355104" algn="l" defTabSz="1088776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cs-CZ" sz="1200" dirty="0" err="1"/>
              <a:t>Corporate</a:t>
            </a:r>
            <a:r>
              <a:rPr lang="cs-CZ" sz="1200" dirty="0"/>
              <a:t> Digital Sales Manager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6FA959C3-4A1F-4D44-505C-87802BCD3F35}"/>
              </a:ext>
            </a:extLst>
          </p:cNvPr>
          <p:cNvSpPr txBox="1"/>
          <p:nvPr/>
        </p:nvSpPr>
        <p:spPr>
          <a:xfrm>
            <a:off x="4421250" y="2334212"/>
            <a:ext cx="6820930" cy="246221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cs-CZ" sz="2000" b="0" i="0" dirty="0">
                <a:solidFill>
                  <a:srgbClr val="333333"/>
                </a:solidFill>
                <a:effectLst/>
                <a:latin typeface="Rubik"/>
              </a:rPr>
              <a:t>Ing. Jaroslav Kravčenko vystudoval Univerzitu JEP v Ústí nad Labem obor Podniková ekonomika a management. Při studiích pracoval jako účetní a ihned po studiích nastoupil do Raiffeisenbank, kde si prošel různými pozicemi. Od června 2016 se věnoval oblasti digitalizace pro retailové klienty a posledních 6 let se věnuje digitalizaci korporátního bankovnictví. Zároveň působí jako zástupce Raiffeisenbank v Bankovní identitě na oddělení Sales, kde pomáhá s šířením služby mezi firemní klienty. </a:t>
            </a:r>
            <a:endParaRPr lang="cs-CZ" sz="2000" dirty="0">
              <a:latin typeface="+mn-lt"/>
            </a:endParaRP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59DDDAF9-84E1-B4F2-9ED5-BFF0B8ED76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741" y="2278684"/>
            <a:ext cx="3596760" cy="367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4412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5F36BD06-B77E-5A21-27C2-68A92611C43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Presentation title</a:t>
            </a: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415732F2-AAFF-5039-7939-AC52667173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Spolupráce s Digitoo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BAA32085-AB25-13EB-16A3-F70AA45587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5175" cy="6859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9883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29F6869-5D46-9B2F-25B4-B50315659C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110941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43FBD649-DAED-5660-FE2D-65CB8C9A2F90}"/>
              </a:ext>
            </a:extLst>
          </p:cNvPr>
          <p:cNvSpPr/>
          <p:nvPr/>
        </p:nvSpPr>
        <p:spPr>
          <a:xfrm>
            <a:off x="148023" y="5183427"/>
            <a:ext cx="10141038" cy="161278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5F82D4FB-E6AA-D874-3BDA-DD3D601A045A}"/>
              </a:ext>
            </a:extLst>
          </p:cNvPr>
          <p:cNvSpPr/>
          <p:nvPr/>
        </p:nvSpPr>
        <p:spPr>
          <a:xfrm>
            <a:off x="148022" y="1072700"/>
            <a:ext cx="10141038" cy="170345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A6AB4EED-37C0-FE02-6687-1C88942799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Výzvy municipalit a potřeby digitalizace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DD1875D2-69E6-BFA1-AB45-E9F9646808B0}"/>
              </a:ext>
            </a:extLst>
          </p:cNvPr>
          <p:cNvSpPr txBox="1"/>
          <p:nvPr/>
        </p:nvSpPr>
        <p:spPr>
          <a:xfrm>
            <a:off x="148022" y="1011548"/>
            <a:ext cx="10478788" cy="58580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cs-CZ" b="1" dirty="0"/>
              <a:t>Administrativní zátěž</a:t>
            </a:r>
            <a:endParaRPr lang="cs-CZ" dirty="0"/>
          </a:p>
          <a:p>
            <a:pPr marL="742950" lvl="1" indent="-285750">
              <a:lnSpc>
                <a:spcPct val="150000"/>
              </a:lnSpc>
              <a:buFont typeface="+mj-lt"/>
              <a:buAutoNum type="arabicPeriod"/>
            </a:pPr>
            <a:r>
              <a:rPr lang="cs-CZ" dirty="0"/>
              <a:t>Velký objem manuální práce při zpracování žádostí, smluv, faktur či úředních dokumentů.</a:t>
            </a:r>
          </a:p>
          <a:p>
            <a:pPr marL="742950" lvl="1" indent="-285750">
              <a:lnSpc>
                <a:spcPct val="150000"/>
              </a:lnSpc>
              <a:buFont typeface="+mj-lt"/>
              <a:buAutoNum type="arabicPeriod"/>
            </a:pPr>
            <a:r>
              <a:rPr lang="cs-CZ" dirty="0"/>
              <a:t>Složitá koordinace mezi úřady a dalšími partnery (např. dodavateli, bankami, veřejností).</a:t>
            </a:r>
          </a:p>
          <a:p>
            <a:pPr marL="742950" lvl="1" indent="-285750">
              <a:lnSpc>
                <a:spcPct val="150000"/>
              </a:lnSpc>
              <a:buFont typeface="+mj-lt"/>
              <a:buAutoNum type="arabicPeriod"/>
            </a:pPr>
            <a:r>
              <a:rPr lang="cs-CZ" dirty="0"/>
              <a:t>Zdlouhavé schvalovací procesy zvyšují časovou náročnost a snižují efektivitu.</a:t>
            </a:r>
          </a:p>
          <a:p>
            <a:pPr marL="457200" lvl="1">
              <a:lnSpc>
                <a:spcPct val="150000"/>
              </a:lnSpc>
            </a:pPr>
            <a:endParaRPr lang="cs-CZ" dirty="0"/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cs-CZ" b="1" dirty="0"/>
              <a:t>Omezené finanční a lidské zdroje</a:t>
            </a:r>
            <a:endParaRPr lang="cs-CZ" dirty="0"/>
          </a:p>
          <a:p>
            <a:pPr marL="742950" lvl="1" indent="-285750">
              <a:lnSpc>
                <a:spcPct val="150000"/>
              </a:lnSpc>
              <a:buFont typeface="+mj-lt"/>
              <a:buAutoNum type="arabicPeriod"/>
            </a:pPr>
            <a:r>
              <a:rPr lang="cs-CZ" dirty="0"/>
              <a:t>Rozpočtová omezení komplikují investice do inovativních řešení.</a:t>
            </a:r>
          </a:p>
          <a:p>
            <a:pPr marL="742950" lvl="1" indent="-285750">
              <a:lnSpc>
                <a:spcPct val="150000"/>
              </a:lnSpc>
              <a:buFont typeface="+mj-lt"/>
              <a:buAutoNum type="arabicPeriod"/>
            </a:pPr>
            <a:r>
              <a:rPr lang="cs-CZ" dirty="0"/>
              <a:t>Nedostatek personálu zvyšuje tlak na stávající pracovníky.</a:t>
            </a:r>
          </a:p>
          <a:p>
            <a:pPr marL="742950" lvl="1" indent="-285750">
              <a:lnSpc>
                <a:spcPct val="150000"/>
              </a:lnSpc>
              <a:buFont typeface="+mj-lt"/>
              <a:buAutoNum type="arabicPeriod"/>
            </a:pPr>
            <a:r>
              <a:rPr lang="cs-CZ" dirty="0"/>
              <a:t>Náklady na provoz zastaralých procesů (např. papírové agendy) dále zatěžují rozpočet.</a:t>
            </a:r>
          </a:p>
          <a:p>
            <a:pPr marL="457200" lvl="1">
              <a:lnSpc>
                <a:spcPct val="150000"/>
              </a:lnSpc>
            </a:pPr>
            <a:endParaRPr lang="cs-CZ" dirty="0"/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cs-CZ" b="1" dirty="0"/>
              <a:t>Tlak na transparentnost a efektivitu</a:t>
            </a:r>
            <a:endParaRPr lang="cs-CZ" dirty="0"/>
          </a:p>
          <a:p>
            <a:pPr marL="742950" lvl="1" indent="-285750">
              <a:lnSpc>
                <a:spcPct val="150000"/>
              </a:lnSpc>
              <a:buFont typeface="+mj-lt"/>
              <a:buAutoNum type="arabicPeriod"/>
            </a:pPr>
            <a:r>
              <a:rPr lang="cs-CZ" dirty="0"/>
              <a:t>Občané i orgány státní správy požadují jasné a přehledné hospodaření obcí.</a:t>
            </a:r>
          </a:p>
          <a:p>
            <a:pPr marL="742950" lvl="1" indent="-285750">
              <a:lnSpc>
                <a:spcPct val="150000"/>
              </a:lnSpc>
              <a:buFont typeface="+mj-lt"/>
              <a:buAutoNum type="arabicPeriod"/>
            </a:pPr>
            <a:r>
              <a:rPr lang="cs-CZ" dirty="0"/>
              <a:t>Nutnost rychle reagovat na změny a zavádět moderní postupy.</a:t>
            </a:r>
          </a:p>
          <a:p>
            <a:pPr marL="742950" lvl="1" indent="-285750">
              <a:lnSpc>
                <a:spcPct val="150000"/>
              </a:lnSpc>
              <a:buFont typeface="+mj-lt"/>
              <a:buAutoNum type="arabicPeriod"/>
            </a:pPr>
            <a:r>
              <a:rPr lang="cs-CZ" dirty="0"/>
              <a:t>Rostoucí očekávání na digitální komunikaci a služby pro veřejnost.</a:t>
            </a:r>
          </a:p>
        </p:txBody>
      </p:sp>
    </p:spTree>
    <p:extLst>
      <p:ext uri="{BB962C8B-B14F-4D97-AF65-F5344CB8AC3E}">
        <p14:creationId xmlns:p14="http://schemas.microsoft.com/office/powerpoint/2010/main" val="3619195890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286B5F-6206-5B22-B509-5B7B19C4D4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Jak digitální řešení Raiffeisenbank pomáhají obcím a městům zefektivnit procesy, ušetřit čas a peníze.</a:t>
            </a:r>
            <a:endParaRPr lang="en-AT" dirty="0"/>
          </a:p>
        </p:txBody>
      </p:sp>
      <p:pic>
        <p:nvPicPr>
          <p:cNvPr id="10" name="Obrázek 9" descr="Obsah obrázku text, grafický design, Písmo, plakát&#10;&#10;Popis byl vytvořen automaticky">
            <a:extLst>
              <a:ext uri="{FF2B5EF4-FFF2-40B4-BE49-F238E27FC236}">
                <a16:creationId xmlns:a16="http://schemas.microsoft.com/office/drawing/2014/main" id="{29B1276A-CB78-419E-3BEE-65A971B956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6759" y="3695987"/>
            <a:ext cx="3621368" cy="2301482"/>
          </a:xfrm>
          <a:prstGeom prst="rect">
            <a:avLst/>
          </a:prstGeo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8ECE754F-89C7-9221-E810-6BBC0C1BC232}"/>
              </a:ext>
            </a:extLst>
          </p:cNvPr>
          <p:cNvSpPr txBox="1"/>
          <p:nvPr/>
        </p:nvSpPr>
        <p:spPr>
          <a:xfrm>
            <a:off x="5899862" y="1350038"/>
            <a:ext cx="681691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cs-CZ" sz="1600" b="1" u="sng" dirty="0">
                <a:latin typeface="+mn-lt"/>
              </a:rPr>
              <a:t>Spokojenost zákazníků opět potvrzuje náš úspěch i v roce 2024</a:t>
            </a:r>
            <a:endParaRPr lang="cs-CZ" sz="1600" b="1" dirty="0">
              <a:latin typeface="+mn-lt"/>
            </a:endParaRP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24B30A9B-7C81-76DB-DB08-199A0C8088B1}"/>
              </a:ext>
            </a:extLst>
          </p:cNvPr>
          <p:cNvSpPr txBox="1"/>
          <p:nvPr/>
        </p:nvSpPr>
        <p:spPr>
          <a:xfrm>
            <a:off x="7649298" y="2082706"/>
            <a:ext cx="4557053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cs-CZ" b="1" dirty="0">
                <a:latin typeface="+mn-lt"/>
              </a:rPr>
              <a:t>Best Online Banking </a:t>
            </a:r>
            <a:r>
              <a:rPr lang="cs-CZ" b="1" dirty="0" err="1">
                <a:latin typeface="+mn-lt"/>
              </a:rPr>
              <a:t>for</a:t>
            </a:r>
            <a:r>
              <a:rPr lang="cs-CZ" b="1" dirty="0">
                <a:latin typeface="+mn-lt"/>
              </a:rPr>
              <a:t> </a:t>
            </a:r>
            <a:r>
              <a:rPr lang="cs-CZ" b="1" dirty="0" err="1">
                <a:latin typeface="+mn-lt"/>
              </a:rPr>
              <a:t>SMEs</a:t>
            </a:r>
            <a:r>
              <a:rPr lang="cs-CZ" b="1" dirty="0">
                <a:latin typeface="+mn-lt"/>
              </a:rPr>
              <a:t> in CEE</a:t>
            </a:r>
          </a:p>
          <a:p>
            <a:endParaRPr lang="cs-CZ" b="1" dirty="0">
              <a:latin typeface="+mn-lt"/>
            </a:endParaRPr>
          </a:p>
          <a:p>
            <a:r>
              <a:rPr lang="cs-CZ" b="1" dirty="0">
                <a:latin typeface="+mn-lt"/>
              </a:rPr>
              <a:t>Best Mobile Banking </a:t>
            </a:r>
            <a:r>
              <a:rPr lang="cs-CZ" b="1" dirty="0" err="1">
                <a:latin typeface="+mn-lt"/>
              </a:rPr>
              <a:t>for</a:t>
            </a:r>
            <a:r>
              <a:rPr lang="cs-CZ" b="1" dirty="0">
                <a:latin typeface="+mn-lt"/>
              </a:rPr>
              <a:t> </a:t>
            </a:r>
            <a:r>
              <a:rPr lang="cs-CZ" b="1" dirty="0" err="1">
                <a:latin typeface="+mn-lt"/>
              </a:rPr>
              <a:t>SMEs</a:t>
            </a:r>
            <a:r>
              <a:rPr lang="cs-CZ" b="1" dirty="0">
                <a:latin typeface="+mn-lt"/>
              </a:rPr>
              <a:t> in CEE</a:t>
            </a:r>
          </a:p>
        </p:txBody>
      </p:sp>
      <p:pic>
        <p:nvPicPr>
          <p:cNvPr id="15" name="Obrázek 14" descr="Obsah obrázku Grafika, logo, Písmo, grafický design&#10;&#10;Popis byl vytvořen automaticky">
            <a:extLst>
              <a:ext uri="{FF2B5EF4-FFF2-40B4-BE49-F238E27FC236}">
                <a16:creationId xmlns:a16="http://schemas.microsoft.com/office/drawing/2014/main" id="{CAF219A1-1777-DA34-E3B9-341A9D73FD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8486" y="1912519"/>
            <a:ext cx="1399435" cy="1399435"/>
          </a:xfrm>
          <a:prstGeom prst="rect">
            <a:avLst/>
          </a:prstGeom>
        </p:spPr>
      </p:pic>
      <p:sp>
        <p:nvSpPr>
          <p:cNvPr id="18" name="Obdélník: se zakulacenými rohy 17">
            <a:extLst>
              <a:ext uri="{FF2B5EF4-FFF2-40B4-BE49-F238E27FC236}">
                <a16:creationId xmlns:a16="http://schemas.microsoft.com/office/drawing/2014/main" id="{F6E8CB76-D663-899F-5C23-53BA01903FE5}"/>
              </a:ext>
            </a:extLst>
          </p:cNvPr>
          <p:cNvSpPr/>
          <p:nvPr/>
        </p:nvSpPr>
        <p:spPr>
          <a:xfrm>
            <a:off x="461394" y="1510018"/>
            <a:ext cx="4744570" cy="964734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>
                <a:solidFill>
                  <a:schemeClr val="tx1"/>
                </a:solidFill>
              </a:rPr>
              <a:t>Financování online – digitální čerpání</a:t>
            </a:r>
          </a:p>
        </p:txBody>
      </p:sp>
      <p:sp>
        <p:nvSpPr>
          <p:cNvPr id="19" name="Obdélník: se zakulacenými rohy 18">
            <a:extLst>
              <a:ext uri="{FF2B5EF4-FFF2-40B4-BE49-F238E27FC236}">
                <a16:creationId xmlns:a16="http://schemas.microsoft.com/office/drawing/2014/main" id="{E120C0A7-4B75-248E-2DCE-9272B81CDB05}"/>
              </a:ext>
            </a:extLst>
          </p:cNvPr>
          <p:cNvSpPr/>
          <p:nvPr/>
        </p:nvSpPr>
        <p:spPr>
          <a:xfrm>
            <a:off x="461394" y="2684257"/>
            <a:ext cx="4744570" cy="964734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>
                <a:solidFill>
                  <a:schemeClr val="tx1"/>
                </a:solidFill>
              </a:rPr>
              <a:t>Digitální podepisování dokumentů</a:t>
            </a:r>
          </a:p>
        </p:txBody>
      </p:sp>
      <p:sp>
        <p:nvSpPr>
          <p:cNvPr id="20" name="Obdélník: se zakulacenými rohy 19">
            <a:extLst>
              <a:ext uri="{FF2B5EF4-FFF2-40B4-BE49-F238E27FC236}">
                <a16:creationId xmlns:a16="http://schemas.microsoft.com/office/drawing/2014/main" id="{6EE4B5E5-693F-B4C3-9D01-3D54EF903D81}"/>
              </a:ext>
            </a:extLst>
          </p:cNvPr>
          <p:cNvSpPr/>
          <p:nvPr/>
        </p:nvSpPr>
        <p:spPr>
          <a:xfrm>
            <a:off x="461394" y="3858496"/>
            <a:ext cx="4744570" cy="964734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>
                <a:solidFill>
                  <a:schemeClr val="tx1"/>
                </a:solidFill>
              </a:rPr>
              <a:t>API – automatizace procesů</a:t>
            </a:r>
          </a:p>
        </p:txBody>
      </p:sp>
      <p:sp>
        <p:nvSpPr>
          <p:cNvPr id="21" name="Obdélník: se zakulacenými rohy 20">
            <a:extLst>
              <a:ext uri="{FF2B5EF4-FFF2-40B4-BE49-F238E27FC236}">
                <a16:creationId xmlns:a16="http://schemas.microsoft.com/office/drawing/2014/main" id="{6DFE1C8E-A077-C2B3-EB4F-741A160B0A45}"/>
              </a:ext>
            </a:extLst>
          </p:cNvPr>
          <p:cNvSpPr/>
          <p:nvPr/>
        </p:nvSpPr>
        <p:spPr>
          <a:xfrm>
            <a:off x="461394" y="5032735"/>
            <a:ext cx="4744570" cy="964734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>
                <a:solidFill>
                  <a:schemeClr val="tx1"/>
                </a:solidFill>
              </a:rPr>
              <a:t>Digitalizace účetnictví – Digitoo</a:t>
            </a:r>
          </a:p>
        </p:txBody>
      </p:sp>
      <p:cxnSp>
        <p:nvCxnSpPr>
          <p:cNvPr id="22" name="Straight Connector 5">
            <a:extLst>
              <a:ext uri="{FF2B5EF4-FFF2-40B4-BE49-F238E27FC236}">
                <a16:creationId xmlns:a16="http://schemas.microsoft.com/office/drawing/2014/main" id="{38F7C5D2-529D-7067-2F9B-C697EB2DE582}"/>
              </a:ext>
            </a:extLst>
          </p:cNvPr>
          <p:cNvCxnSpPr>
            <a:cxnSpLocks/>
          </p:cNvCxnSpPr>
          <p:nvPr/>
        </p:nvCxnSpPr>
        <p:spPr>
          <a:xfrm>
            <a:off x="5762308" y="1208772"/>
            <a:ext cx="0" cy="554151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8">
            <a:extLst>
              <a:ext uri="{FF2B5EF4-FFF2-40B4-BE49-F238E27FC236}">
                <a16:creationId xmlns:a16="http://schemas.microsoft.com/office/drawing/2014/main" id="{E71DC135-ABAA-CF63-4C6F-45949581BF8D}"/>
              </a:ext>
            </a:extLst>
          </p:cNvPr>
          <p:cNvGrpSpPr/>
          <p:nvPr/>
        </p:nvGrpSpPr>
        <p:grpSpPr>
          <a:xfrm>
            <a:off x="5474308" y="3069794"/>
            <a:ext cx="576000" cy="720000"/>
            <a:chOff x="6864658" y="3015802"/>
            <a:chExt cx="734109" cy="900000"/>
          </a:xfrm>
        </p:grpSpPr>
        <p:sp>
          <p:nvSpPr>
            <p:cNvPr id="24" name="Rectangle 9">
              <a:extLst>
                <a:ext uri="{FF2B5EF4-FFF2-40B4-BE49-F238E27FC236}">
                  <a16:creationId xmlns:a16="http://schemas.microsoft.com/office/drawing/2014/main" id="{6A53EE4B-5E2F-86F0-4030-0ADB9B832D26}"/>
                </a:ext>
              </a:extLst>
            </p:cNvPr>
            <p:cNvSpPr/>
            <p:nvPr/>
          </p:nvSpPr>
          <p:spPr>
            <a:xfrm>
              <a:off x="6864658" y="3015802"/>
              <a:ext cx="734109" cy="90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544388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088776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633164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177552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721940" algn="l" defTabSz="1088776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266328" algn="l" defTabSz="1088776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810716" algn="l" defTabSz="1088776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355104" algn="l" defTabSz="1088776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120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lia"/>
                <a:ea typeface="+mn-ea"/>
                <a:cs typeface="+mn-cs"/>
              </a:endParaRPr>
            </a:p>
          </p:txBody>
        </p:sp>
        <p:grpSp>
          <p:nvGrpSpPr>
            <p:cNvPr id="25" name="Group 10">
              <a:extLst>
                <a:ext uri="{FF2B5EF4-FFF2-40B4-BE49-F238E27FC236}">
                  <a16:creationId xmlns:a16="http://schemas.microsoft.com/office/drawing/2014/main" id="{B32DD8AB-F2CC-D8A8-B2CC-AE3A41DBA376}"/>
                </a:ext>
              </a:extLst>
            </p:cNvPr>
            <p:cNvGrpSpPr/>
            <p:nvPr/>
          </p:nvGrpSpPr>
          <p:grpSpPr>
            <a:xfrm>
              <a:off x="6979712" y="3213802"/>
              <a:ext cx="504000" cy="504000"/>
              <a:chOff x="3780696" y="2745658"/>
              <a:chExt cx="612000" cy="612000"/>
            </a:xfrm>
          </p:grpSpPr>
          <p:sp>
            <p:nvSpPr>
              <p:cNvPr id="26" name="Oval 11">
                <a:extLst>
                  <a:ext uri="{FF2B5EF4-FFF2-40B4-BE49-F238E27FC236}">
                    <a16:creationId xmlns:a16="http://schemas.microsoft.com/office/drawing/2014/main" id="{93DCAD23-2A0A-5F5E-CB07-AAC9792D730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816696" y="2781658"/>
                <a:ext cx="540000" cy="540000"/>
              </a:xfrm>
              <a:prstGeom prst="ellipse">
                <a:avLst/>
              </a:prstGeom>
              <a:solidFill>
                <a:srgbClr val="FEE6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GB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544388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1088776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633164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2177552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721940" algn="l" defTabSz="1088776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3266328" algn="l" defTabSz="1088776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810716" algn="l" defTabSz="1088776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4355104" algn="l" defTabSz="1088776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sz="1800" b="0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malia"/>
                  <a:ea typeface="+mn-ea"/>
                  <a:cs typeface="+mn-cs"/>
                </a:endParaRPr>
              </a:p>
            </p:txBody>
          </p:sp>
          <p:pic>
            <p:nvPicPr>
              <p:cNvPr id="27" name="Graphic 12" descr="Caret Right outline">
                <a:extLst>
                  <a:ext uri="{FF2B5EF4-FFF2-40B4-BE49-F238E27FC236}">
                    <a16:creationId xmlns:a16="http://schemas.microsoft.com/office/drawing/2014/main" id="{694D9B08-5DDB-07B5-FEA9-CA85008371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3780696" y="2745658"/>
                <a:ext cx="612000" cy="61200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8607162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6065875-1D54-FFC5-9A0D-3AD1EAAD9E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207" y="1731239"/>
            <a:ext cx="6114874" cy="800219"/>
          </a:xfrm>
        </p:spPr>
        <p:txBody>
          <a:bodyPr/>
          <a:lstStyle/>
          <a:p>
            <a:r>
              <a:rPr lang="cs-CZ" dirty="0"/>
              <a:t>Financování online – digitální čerpání 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F8540666-8CC6-C358-D47E-048C8DE59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26345039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49471793-9406-3E01-6E66-702DD6D606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FinOn – online čerpání úvěrových produktů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E8684922-5581-7147-8B05-09F0DB6046EC}"/>
              </a:ext>
            </a:extLst>
          </p:cNvPr>
          <p:cNvSpPr txBox="1"/>
          <p:nvPr/>
        </p:nvSpPr>
        <p:spPr>
          <a:xfrm>
            <a:off x="333633" y="1203992"/>
            <a:ext cx="113229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Financování online je služba v internetového bankovnictví pro bezpapírové zasílání žádostí o čerpání úvěru nebo bankovní záruky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94166522-8AE1-39C7-4A40-98087047B0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91057"/>
            <a:ext cx="4295775" cy="1285875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58DE3C80-4C02-7BA0-7C19-270BF044C9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746798"/>
            <a:ext cx="4210050" cy="1066800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A59F5A10-07AA-D653-3713-1F6802A6DF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883464"/>
            <a:ext cx="3657600" cy="1190625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139C5C66-4450-D509-5473-F3F607AAC6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77249" y="3084810"/>
            <a:ext cx="4124325" cy="2390775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FE2BDBEC-2B4C-B4D8-F8EE-6421627D61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44679" y="2574248"/>
            <a:ext cx="1518506" cy="3081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4684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43BCEADF-EE37-400B-6FD4-2D7D4CCC89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FinOn – online čerpání úvěrových produktů</a:t>
            </a: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79BDED57-A7A4-C922-B69F-60C35B529B24}"/>
              </a:ext>
            </a:extLst>
          </p:cNvPr>
          <p:cNvSpPr/>
          <p:nvPr/>
        </p:nvSpPr>
        <p:spPr>
          <a:xfrm>
            <a:off x="147930" y="1481629"/>
            <a:ext cx="4124325" cy="2390775"/>
          </a:xfrm>
          <a:prstGeom prst="rect">
            <a:avLst/>
          </a:prstGeom>
          <a:solidFill>
            <a:srgbClr val="67D0A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D5D2DB6C-1E56-B197-DD07-E66331AEFB12}"/>
              </a:ext>
            </a:extLst>
          </p:cNvPr>
          <p:cNvSpPr txBox="1"/>
          <p:nvPr/>
        </p:nvSpPr>
        <p:spPr>
          <a:xfrm>
            <a:off x="1011517" y="1653742"/>
            <a:ext cx="2372497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cs-CZ" sz="8000" b="1" dirty="0">
                <a:latin typeface="+mn-lt"/>
              </a:rPr>
              <a:t>99 %</a:t>
            </a:r>
            <a:r>
              <a:rPr lang="cs-CZ" sz="1400" dirty="0">
                <a:latin typeface="+mn-lt"/>
              </a:rPr>
              <a:t>  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2B3E0083-347C-549C-BB1C-28BA768B1290}"/>
              </a:ext>
            </a:extLst>
          </p:cNvPr>
          <p:cNvSpPr txBox="1"/>
          <p:nvPr/>
        </p:nvSpPr>
        <p:spPr>
          <a:xfrm>
            <a:off x="264203" y="3056961"/>
            <a:ext cx="41243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/>
              <a:t>Čerpání vyřizujeme plně digitálně</a:t>
            </a:r>
          </a:p>
          <a:p>
            <a:pPr algn="ctr"/>
            <a:r>
              <a:rPr lang="cs-CZ" b="1" dirty="0"/>
              <a:t>= 1 zachráněný strom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2B542612-C7D4-E002-ED28-55922E5E84C9}"/>
              </a:ext>
            </a:extLst>
          </p:cNvPr>
          <p:cNvSpPr txBox="1"/>
          <p:nvPr/>
        </p:nvSpPr>
        <p:spPr>
          <a:xfrm>
            <a:off x="128775" y="3888412"/>
            <a:ext cx="4395179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r>
              <a:rPr lang="cs-CZ" b="0" i="0" dirty="0">
                <a:solidFill>
                  <a:srgbClr val="0C0C0C"/>
                </a:solidFill>
                <a:effectLst/>
                <a:latin typeface="Rubik"/>
              </a:rPr>
              <a:t>Dospělý strom v “zeleném období”:</a:t>
            </a:r>
          </a:p>
          <a:p>
            <a:pPr algn="l" fontAlgn="base"/>
            <a:endParaRPr lang="cs-CZ" b="0" i="0" dirty="0">
              <a:solidFill>
                <a:srgbClr val="0C0C0C"/>
              </a:solidFill>
              <a:effectLst/>
              <a:latin typeface="Rubik"/>
            </a:endParaRPr>
          </a:p>
          <a:p>
            <a:pPr marL="342900" indent="-342900" algn="l" fontAlgn="base">
              <a:buAutoNum type="arabicParenR"/>
            </a:pPr>
            <a:r>
              <a:rPr lang="cs-CZ" b="0" i="0" dirty="0">
                <a:solidFill>
                  <a:srgbClr val="0C0C0C"/>
                </a:solidFill>
                <a:effectLst/>
                <a:latin typeface="Rubik"/>
              </a:rPr>
              <a:t>vyrobí kyslík pro</a:t>
            </a:r>
            <a:r>
              <a:rPr lang="cs-CZ" b="1" i="0" dirty="0">
                <a:solidFill>
                  <a:srgbClr val="0C0C0C"/>
                </a:solidFill>
                <a:effectLst/>
                <a:latin typeface="Rubik"/>
              </a:rPr>
              <a:t> jednu rodinu na 1 rok</a:t>
            </a:r>
            <a:r>
              <a:rPr lang="cs-CZ" b="0" i="0" dirty="0">
                <a:solidFill>
                  <a:srgbClr val="0C0C0C"/>
                </a:solidFill>
                <a:effectLst/>
                <a:latin typeface="Rubik"/>
              </a:rPr>
              <a:t> </a:t>
            </a:r>
          </a:p>
          <a:p>
            <a:pPr marL="342900" indent="-342900" algn="l" fontAlgn="base">
              <a:buAutoNum type="arabicParenR"/>
            </a:pPr>
            <a:endParaRPr lang="cs-CZ" b="0" i="0" dirty="0">
              <a:solidFill>
                <a:srgbClr val="0C0C0C"/>
              </a:solidFill>
              <a:effectLst/>
              <a:latin typeface="Rubik"/>
            </a:endParaRPr>
          </a:p>
          <a:p>
            <a:pPr algn="l" fontAlgn="base"/>
            <a:r>
              <a:rPr lang="cs-CZ" dirty="0">
                <a:solidFill>
                  <a:srgbClr val="0C0C0C"/>
                </a:solidFill>
                <a:latin typeface="Rubik"/>
              </a:rPr>
              <a:t>2) </a:t>
            </a:r>
            <a:r>
              <a:rPr lang="cs-CZ" b="1" i="0" dirty="0">
                <a:solidFill>
                  <a:srgbClr val="0C0C0C"/>
                </a:solidFill>
                <a:effectLst/>
                <a:latin typeface="Rubik"/>
              </a:rPr>
              <a:t>pohltí tunu </a:t>
            </a:r>
            <a:r>
              <a:rPr lang="cs-CZ" b="0" i="0" dirty="0">
                <a:solidFill>
                  <a:srgbClr val="0C0C0C"/>
                </a:solidFill>
                <a:effectLst/>
                <a:latin typeface="Rubik"/>
              </a:rPr>
              <a:t>prašného spadu za rok </a:t>
            </a:r>
          </a:p>
          <a:p>
            <a:pPr algn="l" fontAlgn="base"/>
            <a:endParaRPr lang="cs-CZ" dirty="0">
              <a:solidFill>
                <a:srgbClr val="0C0C0C"/>
              </a:solidFill>
              <a:latin typeface="Rubik"/>
            </a:endParaRPr>
          </a:p>
          <a:p>
            <a:pPr algn="l" fontAlgn="base"/>
            <a:r>
              <a:rPr lang="cs-CZ" i="0" dirty="0">
                <a:solidFill>
                  <a:srgbClr val="0C0C0C"/>
                </a:solidFill>
                <a:effectLst/>
                <a:latin typeface="Rubik"/>
              </a:rPr>
              <a:t>3) dokáže </a:t>
            </a:r>
            <a:r>
              <a:rPr lang="cs-CZ" b="1" i="0" dirty="0">
                <a:solidFill>
                  <a:srgbClr val="0C0C0C"/>
                </a:solidFill>
                <a:effectLst/>
                <a:latin typeface="Rubik"/>
              </a:rPr>
              <a:t>ochladit okolní prostředí o 3° C</a:t>
            </a:r>
          </a:p>
          <a:p>
            <a:pPr algn="l" fontAlgn="base"/>
            <a:endParaRPr lang="cs-CZ" b="1" dirty="0">
              <a:solidFill>
                <a:srgbClr val="0C0C0C"/>
              </a:solidFill>
              <a:latin typeface="Rubik"/>
            </a:endParaRPr>
          </a:p>
          <a:p>
            <a:pPr algn="l" fontAlgn="base"/>
            <a:r>
              <a:rPr lang="cs-CZ" i="0" dirty="0">
                <a:solidFill>
                  <a:srgbClr val="0C0C0C"/>
                </a:solidFill>
                <a:effectLst/>
                <a:latin typeface="Rubik"/>
              </a:rPr>
              <a:t>4) </a:t>
            </a:r>
            <a:r>
              <a:rPr lang="cs-CZ" b="0" i="0" dirty="0">
                <a:solidFill>
                  <a:srgbClr val="0C0C0C"/>
                </a:solidFill>
                <a:effectLst/>
                <a:latin typeface="Rubik"/>
              </a:rPr>
              <a:t>zvlhčí vzduch odparem vody v objemu až 400 litrů denně.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6319EE07-294C-359E-65AB-6E73D2F266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3108" y="1481629"/>
            <a:ext cx="7642542" cy="4743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9501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6065875-1D54-FFC5-9A0D-3AD1EAAD9E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Digitální podepisování dokumentů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F8540666-8CC6-C358-D47E-048C8DE59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8822899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090A464B-4785-F1EE-07E7-5E43E314B60B}"/>
              </a:ext>
            </a:extLst>
          </p:cNvPr>
          <p:cNvSpPr/>
          <p:nvPr/>
        </p:nvSpPr>
        <p:spPr>
          <a:xfrm>
            <a:off x="0" y="897924"/>
            <a:ext cx="5873578" cy="596166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0EF574EC-E3CF-994E-1EAC-9293FB5FD2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Digitální podepisování dokumentů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F1FCE259-6D97-BBC8-4E4B-190840A437F3}"/>
              </a:ext>
            </a:extLst>
          </p:cNvPr>
          <p:cNvSpPr txBox="1"/>
          <p:nvPr/>
        </p:nvSpPr>
        <p:spPr>
          <a:xfrm>
            <a:off x="350107" y="955589"/>
            <a:ext cx="5173363" cy="490313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cs-CZ" sz="1600" b="1" u="sng" dirty="0">
                <a:latin typeface="+mn-lt"/>
              </a:rPr>
              <a:t>Podepisování dokumentů v internetovém a mobilním bankovnictví</a:t>
            </a:r>
          </a:p>
          <a:p>
            <a:pPr>
              <a:lnSpc>
                <a:spcPct val="150000"/>
              </a:lnSpc>
            </a:pPr>
            <a:endParaRPr lang="cs-CZ" sz="1400" dirty="0">
              <a:latin typeface="+mn-lt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cs-CZ" sz="1400" dirty="0">
                <a:latin typeface="+mn-lt"/>
              </a:rPr>
              <a:t>Vybrané dokumenty lze podepsat digitálním podpisovým certifikátem (Post Signum, ICA)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cs-CZ" sz="1400" dirty="0">
                <a:latin typeface="+mn-lt"/>
              </a:rPr>
              <a:t>Podpis přihlašovací metodou na účet. Nejčastěji RB Klíč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cs-CZ" sz="1400" dirty="0">
                <a:latin typeface="+mn-lt"/>
              </a:rPr>
              <a:t>Podpis dokumentu kdekoliv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cs-CZ" sz="1400" dirty="0">
                <a:latin typeface="+mn-lt"/>
              </a:rPr>
              <a:t>Pro uživatele, kteří nemají účet v naší bance připravujeme digitální platformu, kde podepíše dokument kdokoliv</a:t>
            </a:r>
          </a:p>
          <a:p>
            <a:pPr>
              <a:lnSpc>
                <a:spcPct val="150000"/>
              </a:lnSpc>
            </a:pPr>
            <a:endParaRPr lang="cs-CZ" sz="1400" dirty="0">
              <a:latin typeface="+mn-lt"/>
            </a:endParaRPr>
          </a:p>
          <a:p>
            <a:pPr>
              <a:lnSpc>
                <a:spcPct val="150000"/>
              </a:lnSpc>
            </a:pPr>
            <a:r>
              <a:rPr lang="cs-CZ" sz="1400" b="1" dirty="0">
                <a:latin typeface="+mn-lt"/>
              </a:rPr>
              <a:t>Výhody: </a:t>
            </a:r>
          </a:p>
          <a:p>
            <a:pPr>
              <a:lnSpc>
                <a:spcPct val="150000"/>
              </a:lnSpc>
            </a:pPr>
            <a:endParaRPr lang="cs-CZ" sz="1400" dirty="0">
              <a:latin typeface="+mn-lt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cs-CZ" sz="1400" dirty="0">
                <a:latin typeface="+mn-lt"/>
              </a:rPr>
              <a:t>Zkrácení doby podpisu ze dnů na minuty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cs-CZ" sz="1400" b="1" dirty="0">
                <a:latin typeface="+mn-lt"/>
              </a:rPr>
              <a:t>Snížení nákladů </a:t>
            </a:r>
            <a:r>
              <a:rPr lang="cs-CZ" sz="1400" dirty="0">
                <a:latin typeface="+mn-lt"/>
              </a:rPr>
              <a:t>za papírovou formu </a:t>
            </a:r>
            <a:r>
              <a:rPr lang="cs-CZ" sz="1400" b="1" dirty="0">
                <a:latin typeface="+mn-lt"/>
              </a:rPr>
              <a:t>75 %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cs-CZ" sz="1400" dirty="0">
                <a:latin typeface="+mn-lt"/>
              </a:rPr>
              <a:t>Bezpečná výměna dokumentů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731C4ECE-70B8-D29E-D19C-5A0F162B887A}"/>
              </a:ext>
            </a:extLst>
          </p:cNvPr>
          <p:cNvSpPr txBox="1"/>
          <p:nvPr/>
        </p:nvSpPr>
        <p:spPr>
          <a:xfrm>
            <a:off x="6384323" y="955588"/>
            <a:ext cx="5173363" cy="32162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cs-CZ" sz="1600" b="1" u="sng" dirty="0">
                <a:latin typeface="+mn-lt"/>
              </a:rPr>
              <a:t>Podepisování dokumentů prostřednictvím Bankovní identity</a:t>
            </a:r>
          </a:p>
          <a:p>
            <a:pPr>
              <a:lnSpc>
                <a:spcPct val="150000"/>
              </a:lnSpc>
            </a:pPr>
            <a:endParaRPr lang="cs-CZ" sz="1400" dirty="0"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sz="1400" dirty="0">
                <a:latin typeface="+mn-lt"/>
              </a:rPr>
              <a:t>Bank </a:t>
            </a:r>
            <a:r>
              <a:rPr lang="cs-CZ" sz="1400" dirty="0" err="1">
                <a:latin typeface="+mn-lt"/>
              </a:rPr>
              <a:t>iD</a:t>
            </a:r>
            <a:r>
              <a:rPr lang="cs-CZ" sz="1400" dirty="0">
                <a:latin typeface="+mn-lt"/>
              </a:rPr>
              <a:t> je metoda online ověření totožnosti koncového uživatele – podepisovatele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cs-CZ" sz="1400" dirty="0"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sz="1400" dirty="0">
                <a:latin typeface="+mn-lt"/>
              </a:rPr>
              <a:t>Uživatel se může díky Bank </a:t>
            </a:r>
            <a:r>
              <a:rPr lang="cs-CZ" sz="1400" dirty="0" err="1">
                <a:latin typeface="+mn-lt"/>
              </a:rPr>
              <a:t>iD</a:t>
            </a:r>
            <a:r>
              <a:rPr lang="cs-CZ" sz="1400" dirty="0">
                <a:latin typeface="+mn-lt"/>
              </a:rPr>
              <a:t> bezpečně přihlašovat do portálů firem a státní správy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cs-CZ" sz="1400" dirty="0"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sz="1400" dirty="0">
                <a:latin typeface="+mn-lt"/>
              </a:rPr>
              <a:t>Přihlášení je stejné jako do internetového či mobilního bankovnictví své banky - uživatel ho zná a již ho používá</a:t>
            </a:r>
          </a:p>
          <a:p>
            <a:pPr marL="285750" indent="-285750"/>
            <a:endParaRPr lang="cs-CZ" sz="1400" dirty="0"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sz="1400" dirty="0">
                <a:latin typeface="+mn-lt"/>
              </a:rPr>
              <a:t>Silné ověření před podpisem dokumentu</a:t>
            </a:r>
          </a:p>
        </p:txBody>
      </p:sp>
      <p:sp>
        <p:nvSpPr>
          <p:cNvPr id="7" name="Šipka: dolů 6">
            <a:extLst>
              <a:ext uri="{FF2B5EF4-FFF2-40B4-BE49-F238E27FC236}">
                <a16:creationId xmlns:a16="http://schemas.microsoft.com/office/drawing/2014/main" id="{1C249217-9DBC-9B5D-89F2-93A397806D7C}"/>
              </a:ext>
            </a:extLst>
          </p:cNvPr>
          <p:cNvSpPr/>
          <p:nvPr/>
        </p:nvSpPr>
        <p:spPr>
          <a:xfrm>
            <a:off x="7628238" y="4959179"/>
            <a:ext cx="3031524" cy="1219200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70068161"/>
      </p:ext>
    </p:extLst>
  </p:cSld>
  <p:clrMapOvr>
    <a:masterClrMapping/>
  </p:clrMapOvr>
</p:sld>
</file>

<file path=ppt/theme/theme1.xml><?xml version="1.0" encoding="utf-8"?>
<a:theme xmlns:a="http://schemas.openxmlformats.org/drawingml/2006/main" name="1_Default Design">
  <a:themeElements>
    <a:clrScheme name="RBI Theme">
      <a:dk1>
        <a:srgbClr val="000000"/>
      </a:dk1>
      <a:lt1>
        <a:srgbClr val="FFFFFF"/>
      </a:lt1>
      <a:dk2>
        <a:srgbClr val="2B2D34"/>
      </a:dk2>
      <a:lt2>
        <a:srgbClr val="F1EDE6"/>
      </a:lt2>
      <a:accent1>
        <a:srgbClr val="FEE600"/>
      </a:accent1>
      <a:accent2>
        <a:srgbClr val="FFD403"/>
      </a:accent2>
      <a:accent3>
        <a:srgbClr val="F9BB30"/>
      </a:accent3>
      <a:accent4>
        <a:srgbClr val="67D0AB"/>
      </a:accent4>
      <a:accent5>
        <a:srgbClr val="FF8B6B"/>
      </a:accent5>
      <a:accent6>
        <a:srgbClr val="6A4CAD"/>
      </a:accent6>
      <a:hlink>
        <a:srgbClr val="64C5C9"/>
      </a:hlink>
      <a:folHlink>
        <a:srgbClr val="2B2D34"/>
      </a:folHlink>
    </a:clrScheme>
    <a:fontScheme name="RBI">
      <a:majorFont>
        <a:latin typeface="Amalia"/>
        <a:ea typeface=""/>
        <a:cs typeface=""/>
      </a:majorFont>
      <a:minorFont>
        <a:latin typeface="Amal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>
          <a:defRPr sz="1400" dirty="0">
            <a:latin typeface="+mn-lt"/>
          </a:defRPr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F07600"/>
        </a:dk2>
        <a:lt2>
          <a:srgbClr val="636B70"/>
        </a:lt2>
        <a:accent1>
          <a:srgbClr val="ADADAD"/>
        </a:accent1>
        <a:accent2>
          <a:srgbClr val="9C3024"/>
        </a:accent2>
        <a:accent3>
          <a:srgbClr val="FFFFFF"/>
        </a:accent3>
        <a:accent4>
          <a:srgbClr val="000000"/>
        </a:accent4>
        <a:accent5>
          <a:srgbClr val="D3D3D3"/>
        </a:accent5>
        <a:accent6>
          <a:srgbClr val="8D2A20"/>
        </a:accent6>
        <a:hlink>
          <a:srgbClr val="0066CB"/>
        </a:hlink>
        <a:folHlink>
          <a:srgbClr val="99CD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custClrLst>
    <a:custClr name="WarmGrey">
      <a:srgbClr val="F1EDE6"/>
    </a:custClr>
    <a:custClr name="WarmGrey50">
      <a:srgbClr val="F8F6F2"/>
    </a:custClr>
    <a:custClr name="GreenDark">
      <a:srgbClr val="225B45"/>
    </a:custClr>
    <a:custClr name="GreenMid">
      <a:srgbClr val="67D0AB"/>
    </a:custClr>
    <a:custClr name="GreenBright">
      <a:srgbClr val="A3E2CC"/>
    </a:custClr>
    <a:custClr name="CoralMid">
      <a:srgbClr val="FF8B6B"/>
    </a:custClr>
    <a:custClr name="CoralBright">
      <a:srgbClr val="FFB9A5"/>
    </a:custClr>
    <a:custClr name="PurpleMid">
      <a:srgbClr val="6A4CAD"/>
    </a:custClr>
    <a:custClr name="PurpleBright">
      <a:srgbClr val="9D88D9"/>
    </a:custClr>
  </a:custClrLst>
  <a:extLst>
    <a:ext uri="{05A4C25C-085E-4340-85A3-A5531E510DB2}">
      <thm15:themeFamily xmlns:thm15="http://schemas.microsoft.com/office/thememl/2012/main" name="Prezentace1" id="{BEC0D698-D810-49E0-8ECD-5DBE30674D42}" vid="{9D19D9C4-E1A8-4589-B6A6-1297B7EE5A9E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5C2C28393E5F2499FD3D1F8704E4FAD" ma:contentTypeVersion="18" ma:contentTypeDescription="Create a new document." ma:contentTypeScope="" ma:versionID="b92ffdb68fa214c2159bd402799b5b36">
  <xsd:schema xmlns:xsd="http://www.w3.org/2001/XMLSchema" xmlns:xs="http://www.w3.org/2001/XMLSchema" xmlns:p="http://schemas.microsoft.com/office/2006/metadata/properties" xmlns:ns2="758e8568-b9eb-4fd5-9a5f-71d00eab366c" xmlns:ns3="d17e836d-36af-4714-b50b-51d938c8b199" targetNamespace="http://schemas.microsoft.com/office/2006/metadata/properties" ma:root="true" ma:fieldsID="62e86382ce5da12cf86c34b650c2d0ec" ns2:_="" ns3:_="">
    <xsd:import namespace="758e8568-b9eb-4fd5-9a5f-71d00eab366c"/>
    <xsd:import namespace="d17e836d-36af-4714-b50b-51d938c8b19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Pozn_x00e1_mka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58e8568-b9eb-4fd5-9a5f-71d00eab366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1b8c0c90-bcfb-49ef-b405-3eb3828e475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Pozn_x00e1_mka" ma:index="24" nillable="true" ma:displayName="Poznámka" ma:format="Dropdown" ma:internalName="Pozn_x00e1_mka">
      <xsd:simpleType>
        <xsd:restriction base="dms:Text">
          <xsd:maxLength value="255"/>
        </xsd:restriction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17e836d-36af-4714-b50b-51d938c8b199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b93706fb-6a06-47bb-9a44-26dcfc9c86fd}" ma:internalName="TaxCatchAll" ma:showField="CatchAllData" ma:web="d17e836d-36af-4714-b50b-51d938c8b19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758e8568-b9eb-4fd5-9a5f-71d00eab366c">
      <Terms xmlns="http://schemas.microsoft.com/office/infopath/2007/PartnerControls"/>
    </lcf76f155ced4ddcb4097134ff3c332f>
    <TaxCatchAll xmlns="d17e836d-36af-4714-b50b-51d938c8b199" xsi:nil="true"/>
    <Pozn_x00e1_mka xmlns="758e8568-b9eb-4fd5-9a5f-71d00eab366c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82240B2-7BA9-4219-A8BC-53A6D9EBDE0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58e8568-b9eb-4fd5-9a5f-71d00eab366c"/>
    <ds:schemaRef ds:uri="d17e836d-36af-4714-b50b-51d938c8b19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505E881-8834-49CD-A81A-C3238089E911}">
  <ds:schemaRefs>
    <ds:schemaRef ds:uri="http://schemas.microsoft.com/office/2006/metadata/properties"/>
    <ds:schemaRef ds:uri="http://purl.org/dc/elements/1.1/"/>
    <ds:schemaRef ds:uri="758e8568-b9eb-4fd5-9a5f-71d00eab366c"/>
    <ds:schemaRef ds:uri="http://schemas.openxmlformats.org/package/2006/metadata/core-properties"/>
    <ds:schemaRef ds:uri="http://purl.org/dc/terms/"/>
    <ds:schemaRef ds:uri="http://schemas.microsoft.com/office/infopath/2007/PartnerControls"/>
    <ds:schemaRef ds:uri="http://schemas.microsoft.com/office/2006/documentManagement/types"/>
    <ds:schemaRef ds:uri="d17e836d-36af-4714-b50b-51d938c8b199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D25C1D11-05CE-4C47-81BF-457A5A1C1A6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01_Raiffeisenbank_TEMPLATE</Template>
  <TotalTime>2270</TotalTime>
  <Words>1011</Words>
  <Application>Microsoft Office PowerPoint</Application>
  <PresentationFormat>Custom</PresentationFormat>
  <Paragraphs>165</Paragraphs>
  <Slides>21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1_Default Design</vt:lpstr>
      <vt:lpstr>Řádný hospodář 21. století:  Jak využít digitalizaci pro lepší správu financí</vt:lpstr>
      <vt:lpstr>Představení se</vt:lpstr>
      <vt:lpstr>Výzvy municipalit a potřeby digitalizace</vt:lpstr>
      <vt:lpstr>Jak digitální řešení Raiffeisenbank pomáhají obcím a městům zefektivnit procesy, ušetřit čas a peníze.</vt:lpstr>
      <vt:lpstr>Financování online – digitální čerpání </vt:lpstr>
      <vt:lpstr>FinOn – online čerpání úvěrových produktů</vt:lpstr>
      <vt:lpstr>FinOn – online čerpání úvěrových produktů</vt:lpstr>
      <vt:lpstr>Digitální podepisování dokumentů</vt:lpstr>
      <vt:lpstr>Digitální podepisování dokumentů</vt:lpstr>
      <vt:lpstr>Role Bank iD</vt:lpstr>
      <vt:lpstr>Přímá cesta k zákazníkům</vt:lpstr>
      <vt:lpstr>Bank iD Sign</vt:lpstr>
      <vt:lpstr>API – automatizace procesů</vt:lpstr>
      <vt:lpstr>API služby – Automatizace procesů</vt:lpstr>
      <vt:lpstr>API služby – shrnutí </vt:lpstr>
      <vt:lpstr>Digitalizace účetnictví - Digitoo</vt:lpstr>
      <vt:lpstr>Digitoo – jak to vlastně funguje</vt:lpstr>
      <vt:lpstr>Digitální účetnictví s Digitoo</vt:lpstr>
      <vt:lpstr>Vybrané reference …. </vt:lpstr>
      <vt:lpstr>Spolupráce s Digitoo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Raiffeisen Bank  PowerPoint Template</dc:title>
  <dc:creator>Kristyna Frkova</dc:creator>
  <cp:lastModifiedBy>JAROSLAV KRAVCENKO</cp:lastModifiedBy>
  <cp:revision>11</cp:revision>
  <dcterms:created xsi:type="dcterms:W3CDTF">2023-11-03T14:13:30Z</dcterms:created>
  <dcterms:modified xsi:type="dcterms:W3CDTF">2024-11-27T04:57:34Z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2a6524ed-fb1a-49fd-bafe-15c5e5ffd047_Enabled">
    <vt:lpwstr>true</vt:lpwstr>
  </property>
  <property fmtid="{D5CDD505-2E9C-101B-9397-08002B2CF9AE}" pid="3" name="MSIP_Label_2a6524ed-fb1a-49fd-bafe-15c5e5ffd047_SetDate">
    <vt:lpwstr>2023-10-10T06:29:18Z</vt:lpwstr>
  </property>
  <property fmtid="{D5CDD505-2E9C-101B-9397-08002B2CF9AE}" pid="4" name="MSIP_Label_2a6524ed-fb1a-49fd-bafe-15c5e5ffd047_Method">
    <vt:lpwstr>Standard</vt:lpwstr>
  </property>
  <property fmtid="{D5CDD505-2E9C-101B-9397-08002B2CF9AE}" pid="5" name="MSIP_Label_2a6524ed-fb1a-49fd-bafe-15c5e5ffd047_Name">
    <vt:lpwstr>Internal</vt:lpwstr>
  </property>
  <property fmtid="{D5CDD505-2E9C-101B-9397-08002B2CF9AE}" pid="6" name="MSIP_Label_2a6524ed-fb1a-49fd-bafe-15c5e5ffd047_SiteId">
    <vt:lpwstr>9b511fda-f0b1-43a5-b06e-1e720f64520a</vt:lpwstr>
  </property>
  <property fmtid="{D5CDD505-2E9C-101B-9397-08002B2CF9AE}" pid="7" name="MSIP_Label_2a6524ed-fb1a-49fd-bafe-15c5e5ffd047_ActionId">
    <vt:lpwstr>7f991bea-eb70-484f-b0bd-674080112305</vt:lpwstr>
  </property>
  <property fmtid="{D5CDD505-2E9C-101B-9397-08002B2CF9AE}" pid="8" name="MSIP_Label_2a6524ed-fb1a-49fd-bafe-15c5e5ffd047_ContentBits">
    <vt:lpwstr>0</vt:lpwstr>
  </property>
  <property fmtid="{D5CDD505-2E9C-101B-9397-08002B2CF9AE}" pid="9" name="ContentTypeId">
    <vt:lpwstr>0x01010055C2C28393E5F2499FD3D1F8704E4FAD</vt:lpwstr>
  </property>
  <property fmtid="{D5CDD505-2E9C-101B-9397-08002B2CF9AE}" pid="10" name="MediaServiceImageTags">
    <vt:lpwstr/>
  </property>
</Properties>
</file>