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832" r:id="rId2"/>
    <p:sldId id="2126" r:id="rId3"/>
    <p:sldId id="2127" r:id="rId4"/>
    <p:sldId id="2128" r:id="rId5"/>
    <p:sldId id="2129" r:id="rId6"/>
    <p:sldId id="2131" r:id="rId7"/>
    <p:sldId id="2132" r:id="rId8"/>
    <p:sldId id="2137" r:id="rId9"/>
    <p:sldId id="2125" r:id="rId10"/>
    <p:sldId id="2133" r:id="rId11"/>
    <p:sldId id="2134" r:id="rId12"/>
    <p:sldId id="2138" r:id="rId13"/>
    <p:sldId id="2135" r:id="rId14"/>
    <p:sldId id="2136" r:id="rId15"/>
    <p:sldId id="2130" r:id="rId16"/>
    <p:sldId id="316" r:id="rId17"/>
  </p:sldIdLst>
  <p:sldSz cx="12190413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313C"/>
    <a:srgbClr val="FFFFFF"/>
    <a:srgbClr val="133640"/>
    <a:srgbClr val="668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94" autoAdjust="0"/>
  </p:normalViewPr>
  <p:slideViewPr>
    <p:cSldViewPr snapToGrid="0">
      <p:cViewPr varScale="1">
        <p:scale>
          <a:sx n="103" d="100"/>
          <a:sy n="103" d="100"/>
        </p:scale>
        <p:origin x="858" y="108"/>
      </p:cViewPr>
      <p:guideLst>
        <p:guide orient="horz" pos="2296"/>
        <p:guide pos="3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6558" y="2094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.janda\Downloads\IP%204%20-%20Souhrnn&#225;%20statistika%20obhospoda&#345;ovan&#253;ch%20aktiv%20a%20distribuce%20fond&#367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rina.Frycova\AppData\Local\Microsoft\Windows\INetCache\Content.Outlook\YBWMCGIH\Copy%20of%20Stribro_uholicky%20(version%2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QFS\CIM_DATA\X_Temporary\Frycova_Katerina\Clients_Performance_Uholicky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8200"/>
            </a:solidFill>
            <a:ln>
              <a:noFill/>
            </a:ln>
            <a:effectLst/>
            <a:sp3d/>
          </c:spPr>
          <c:invertIfNegative val="0"/>
          <c:cat>
            <c:strRef>
              <c:f>Sheet1!$B$3:$B$12</c:f>
              <c:strCache>
                <c:ptCount val="10"/>
                <c:pt idx="0">
                  <c:v>ČSOB Asset Management, a.s., investiční společnost</c:v>
                </c:pt>
                <c:pt idx="1">
                  <c:v>Česká spořitelna, a. s.</c:v>
                </c:pt>
                <c:pt idx="2">
                  <c:v>Generali Investments CEE, investiční společnost, a.s.</c:v>
                </c:pt>
                <c:pt idx="3">
                  <c:v>Amundi Czech Republic</c:v>
                </c:pt>
                <c:pt idx="4">
                  <c:v>J&amp;T INVESTIČNÍ SPOLEČNOST, a.s. /AMISTA IS, a.s.</c:v>
                </c:pt>
                <c:pt idx="5">
                  <c:v>Conseq Investment Management, a. s.</c:v>
                </c:pt>
                <c:pt idx="6">
                  <c:v>Goldman Sachs Asset Management	</c:v>
                </c:pt>
                <c:pt idx="7">
                  <c:v>AVANT investiční společnost, a.s.</c:v>
                </c:pt>
                <c:pt idx="8">
                  <c:v>UNIQUA Insurance Group AG</c:v>
                </c:pt>
                <c:pt idx="9">
                  <c:v>Raiffeisenbank a.s.</c:v>
                </c:pt>
              </c:strCache>
            </c:strRef>
          </c:cat>
          <c:val>
            <c:numRef>
              <c:f>Sheet1!$C$3:$C$12</c:f>
              <c:numCache>
                <c:formatCode>#,##0</c:formatCode>
                <c:ptCount val="10"/>
                <c:pt idx="0">
                  <c:v>864376335702</c:v>
                </c:pt>
                <c:pt idx="1">
                  <c:v>449161589833.52002</c:v>
                </c:pt>
                <c:pt idx="2">
                  <c:v>373248898909.72998</c:v>
                </c:pt>
                <c:pt idx="3">
                  <c:v>254618020009</c:v>
                </c:pt>
                <c:pt idx="4">
                  <c:v>191386013177.83099</c:v>
                </c:pt>
                <c:pt idx="5">
                  <c:v>178399379275</c:v>
                </c:pt>
                <c:pt idx="6">
                  <c:v>121326593470</c:v>
                </c:pt>
                <c:pt idx="7">
                  <c:v>105743237772</c:v>
                </c:pt>
                <c:pt idx="8">
                  <c:v>76500965731.262207</c:v>
                </c:pt>
                <c:pt idx="9">
                  <c:v>68813913723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3-4769-A102-3DA3DA87A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4034207"/>
        <c:axId val="165607391"/>
        <c:axId val="0"/>
      </c:bar3DChart>
      <c:catAx>
        <c:axId val="59403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165607391"/>
        <c:crosses val="autoZero"/>
        <c:auto val="1"/>
        <c:lblAlgn val="ctr"/>
        <c:lblOffset val="100"/>
        <c:noMultiLvlLbl val="0"/>
      </c:catAx>
      <c:valAx>
        <c:axId val="16560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59403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313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1C-4D65-BDAF-6342D9FDF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1C-4D65-BDAF-6342D9FDF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1C-4D65-BDAF-6342D9FDF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1C-4D65-BDAF-6342D9FDF4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stříbro!$C$22:$C$25</c:f>
              <c:strCache>
                <c:ptCount val="4"/>
                <c:pt idx="0">
                  <c:v>Dluhopisy a dluhopisové fondy</c:v>
                </c:pt>
                <c:pt idx="1">
                  <c:v>HY dluhopisy</c:v>
                </c:pt>
                <c:pt idx="2">
                  <c:v>Akcie a akciové fondy</c:v>
                </c:pt>
                <c:pt idx="3">
                  <c:v>Alternativní investice</c:v>
                </c:pt>
              </c:strCache>
            </c:strRef>
          </c:cat>
          <c:val>
            <c:numRef>
              <c:f>stříbro!$D$22:$D$25</c:f>
              <c:numCache>
                <c:formatCode>0%</c:formatCode>
                <c:ptCount val="4"/>
                <c:pt idx="0">
                  <c:v>0.77853557046263877</c:v>
                </c:pt>
                <c:pt idx="1">
                  <c:v>0.10492249107468157</c:v>
                </c:pt>
                <c:pt idx="2">
                  <c:v>7.3920912368732522E-2</c:v>
                </c:pt>
                <c:pt idx="3">
                  <c:v>3.9573686955085639E-2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1C-4D65-BDAF-6342D9FDF46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A1C-4D65-BDAF-6342D9FDF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AA1C-4D65-BDAF-6342D9FDF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A1C-4D65-BDAF-6342D9FDF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A1C-4D65-BDAF-6342D9FDF46A}"/>
              </c:ext>
            </c:extLst>
          </c:dPt>
          <c:cat>
            <c:strRef>
              <c:f>stříbro!$C$22:$C$25</c:f>
              <c:strCache>
                <c:ptCount val="4"/>
                <c:pt idx="0">
                  <c:v>Dluhopisy a dluhopisové fondy</c:v>
                </c:pt>
                <c:pt idx="1">
                  <c:v>HY dluhopisy</c:v>
                </c:pt>
                <c:pt idx="2">
                  <c:v>Akcie a akciové fondy</c:v>
                </c:pt>
                <c:pt idx="3">
                  <c:v>Alternativní investice</c:v>
                </c:pt>
              </c:strCache>
            </c:strRef>
          </c:cat>
          <c:val>
            <c:numRef>
              <c:f>stříbro!$E$22:$E$25</c:f>
              <c:numCache>
                <c:formatCode>#,##0.00</c:formatCode>
                <c:ptCount val="4"/>
                <c:pt idx="0">
                  <c:v>18827894.809999999</c:v>
                </c:pt>
                <c:pt idx="1">
                  <c:v>2537417.2999999998</c:v>
                </c:pt>
                <c:pt idx="2">
                  <c:v>1787683.46</c:v>
                </c:pt>
                <c:pt idx="3">
                  <c:v>957039.4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A1C-4D65-BDAF-6342D9FDF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'[Stribro_uholicky (version 1).xlsx]stříbro valuace '!$C:$C</c:f>
              <c:numCache>
                <c:formatCode>General</c:formatCode>
                <c:ptCount val="1048576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2001</c:v>
                </c:pt>
                <c:pt idx="9">
                  <c:v>2001</c:v>
                </c:pt>
                <c:pt idx="10">
                  <c:v>2001</c:v>
                </c:pt>
                <c:pt idx="11">
                  <c:v>2001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2001</c:v>
                </c:pt>
                <c:pt idx="25">
                  <c:v>2001</c:v>
                </c:pt>
                <c:pt idx="26">
                  <c:v>2001</c:v>
                </c:pt>
                <c:pt idx="27">
                  <c:v>2001</c:v>
                </c:pt>
                <c:pt idx="28">
                  <c:v>2001</c:v>
                </c:pt>
                <c:pt idx="29">
                  <c:v>2001</c:v>
                </c:pt>
                <c:pt idx="30">
                  <c:v>2001</c:v>
                </c:pt>
                <c:pt idx="31">
                  <c:v>2001</c:v>
                </c:pt>
                <c:pt idx="32">
                  <c:v>2001</c:v>
                </c:pt>
                <c:pt idx="33">
                  <c:v>2001</c:v>
                </c:pt>
                <c:pt idx="34">
                  <c:v>2001</c:v>
                </c:pt>
                <c:pt idx="35">
                  <c:v>2001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2001</c:v>
                </c:pt>
                <c:pt idx="49">
                  <c:v>2001</c:v>
                </c:pt>
                <c:pt idx="50">
                  <c:v>2001</c:v>
                </c:pt>
                <c:pt idx="51">
                  <c:v>2001</c:v>
                </c:pt>
                <c:pt idx="52">
                  <c:v>2001</c:v>
                </c:pt>
                <c:pt idx="53">
                  <c:v>2001</c:v>
                </c:pt>
                <c:pt idx="54">
                  <c:v>2001</c:v>
                </c:pt>
                <c:pt idx="55">
                  <c:v>2001</c:v>
                </c:pt>
                <c:pt idx="56">
                  <c:v>2001</c:v>
                </c:pt>
                <c:pt idx="57">
                  <c:v>2001</c:v>
                </c:pt>
                <c:pt idx="58">
                  <c:v>2001</c:v>
                </c:pt>
                <c:pt idx="59">
                  <c:v>2001</c:v>
                </c:pt>
                <c:pt idx="60">
                  <c:v>2001</c:v>
                </c:pt>
                <c:pt idx="61">
                  <c:v>2001</c:v>
                </c:pt>
                <c:pt idx="62">
                  <c:v>2001</c:v>
                </c:pt>
                <c:pt idx="63">
                  <c:v>2001</c:v>
                </c:pt>
                <c:pt idx="64">
                  <c:v>2001</c:v>
                </c:pt>
                <c:pt idx="65">
                  <c:v>2001</c:v>
                </c:pt>
                <c:pt idx="66">
                  <c:v>2001</c:v>
                </c:pt>
                <c:pt idx="67">
                  <c:v>2001</c:v>
                </c:pt>
                <c:pt idx="68">
                  <c:v>2001</c:v>
                </c:pt>
                <c:pt idx="69">
                  <c:v>2001</c:v>
                </c:pt>
                <c:pt idx="70">
                  <c:v>2001</c:v>
                </c:pt>
                <c:pt idx="71">
                  <c:v>2001</c:v>
                </c:pt>
                <c:pt idx="72">
                  <c:v>2001</c:v>
                </c:pt>
                <c:pt idx="73">
                  <c:v>2001</c:v>
                </c:pt>
                <c:pt idx="74">
                  <c:v>2001</c:v>
                </c:pt>
                <c:pt idx="75">
                  <c:v>2001</c:v>
                </c:pt>
                <c:pt idx="76">
                  <c:v>2001</c:v>
                </c:pt>
                <c:pt idx="77">
                  <c:v>2001</c:v>
                </c:pt>
                <c:pt idx="78">
                  <c:v>2001</c:v>
                </c:pt>
                <c:pt idx="79">
                  <c:v>2001</c:v>
                </c:pt>
                <c:pt idx="80">
                  <c:v>2001</c:v>
                </c:pt>
                <c:pt idx="81">
                  <c:v>2001</c:v>
                </c:pt>
                <c:pt idx="82">
                  <c:v>2001</c:v>
                </c:pt>
                <c:pt idx="83">
                  <c:v>2001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2001</c:v>
                </c:pt>
                <c:pt idx="89">
                  <c:v>2001</c:v>
                </c:pt>
                <c:pt idx="90">
                  <c:v>2001</c:v>
                </c:pt>
                <c:pt idx="91">
                  <c:v>2001</c:v>
                </c:pt>
                <c:pt idx="92">
                  <c:v>2001</c:v>
                </c:pt>
                <c:pt idx="93">
                  <c:v>2001</c:v>
                </c:pt>
                <c:pt idx="94">
                  <c:v>2001</c:v>
                </c:pt>
                <c:pt idx="95">
                  <c:v>2001</c:v>
                </c:pt>
                <c:pt idx="96">
                  <c:v>2001</c:v>
                </c:pt>
                <c:pt idx="97">
                  <c:v>2001</c:v>
                </c:pt>
                <c:pt idx="98">
                  <c:v>2001</c:v>
                </c:pt>
                <c:pt idx="99">
                  <c:v>2001</c:v>
                </c:pt>
                <c:pt idx="100">
                  <c:v>2001</c:v>
                </c:pt>
                <c:pt idx="101">
                  <c:v>2001</c:v>
                </c:pt>
                <c:pt idx="102">
                  <c:v>2001</c:v>
                </c:pt>
                <c:pt idx="103">
                  <c:v>2001</c:v>
                </c:pt>
                <c:pt idx="104">
                  <c:v>2001</c:v>
                </c:pt>
                <c:pt idx="105">
                  <c:v>2001</c:v>
                </c:pt>
                <c:pt idx="106">
                  <c:v>2001</c:v>
                </c:pt>
                <c:pt idx="107">
                  <c:v>2001</c:v>
                </c:pt>
                <c:pt idx="108">
                  <c:v>2001</c:v>
                </c:pt>
                <c:pt idx="109">
                  <c:v>2001</c:v>
                </c:pt>
                <c:pt idx="110">
                  <c:v>2001</c:v>
                </c:pt>
                <c:pt idx="111">
                  <c:v>2001</c:v>
                </c:pt>
                <c:pt idx="112">
                  <c:v>2001</c:v>
                </c:pt>
                <c:pt idx="113">
                  <c:v>2001</c:v>
                </c:pt>
                <c:pt idx="114">
                  <c:v>2001</c:v>
                </c:pt>
                <c:pt idx="115">
                  <c:v>2001</c:v>
                </c:pt>
                <c:pt idx="116">
                  <c:v>2001</c:v>
                </c:pt>
                <c:pt idx="117">
                  <c:v>2001</c:v>
                </c:pt>
                <c:pt idx="118">
                  <c:v>2001</c:v>
                </c:pt>
                <c:pt idx="119">
                  <c:v>2001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2001</c:v>
                </c:pt>
                <c:pt idx="137">
                  <c:v>2001</c:v>
                </c:pt>
                <c:pt idx="138">
                  <c:v>2001</c:v>
                </c:pt>
                <c:pt idx="139">
                  <c:v>2001</c:v>
                </c:pt>
                <c:pt idx="140">
                  <c:v>2001</c:v>
                </c:pt>
                <c:pt idx="141">
                  <c:v>2001</c:v>
                </c:pt>
                <c:pt idx="142">
                  <c:v>2001</c:v>
                </c:pt>
                <c:pt idx="143">
                  <c:v>2001</c:v>
                </c:pt>
                <c:pt idx="144">
                  <c:v>2002</c:v>
                </c:pt>
                <c:pt idx="145">
                  <c:v>2002</c:v>
                </c:pt>
                <c:pt idx="146">
                  <c:v>2002</c:v>
                </c:pt>
                <c:pt idx="147">
                  <c:v>2002</c:v>
                </c:pt>
                <c:pt idx="148">
                  <c:v>2002</c:v>
                </c:pt>
                <c:pt idx="149">
                  <c:v>2002</c:v>
                </c:pt>
                <c:pt idx="150">
                  <c:v>2002</c:v>
                </c:pt>
                <c:pt idx="151">
                  <c:v>2002</c:v>
                </c:pt>
                <c:pt idx="152">
                  <c:v>2002</c:v>
                </c:pt>
                <c:pt idx="153">
                  <c:v>2002</c:v>
                </c:pt>
                <c:pt idx="154">
                  <c:v>2002</c:v>
                </c:pt>
                <c:pt idx="155">
                  <c:v>2002</c:v>
                </c:pt>
                <c:pt idx="156">
                  <c:v>2002</c:v>
                </c:pt>
                <c:pt idx="157">
                  <c:v>2002</c:v>
                </c:pt>
                <c:pt idx="158">
                  <c:v>2002</c:v>
                </c:pt>
                <c:pt idx="159">
                  <c:v>2002</c:v>
                </c:pt>
                <c:pt idx="160">
                  <c:v>2002</c:v>
                </c:pt>
                <c:pt idx="161">
                  <c:v>2002</c:v>
                </c:pt>
                <c:pt idx="162">
                  <c:v>2002</c:v>
                </c:pt>
                <c:pt idx="163">
                  <c:v>2002</c:v>
                </c:pt>
                <c:pt idx="164">
                  <c:v>2002</c:v>
                </c:pt>
                <c:pt idx="165">
                  <c:v>2002</c:v>
                </c:pt>
                <c:pt idx="166">
                  <c:v>2002</c:v>
                </c:pt>
                <c:pt idx="167">
                  <c:v>2002</c:v>
                </c:pt>
                <c:pt idx="168">
                  <c:v>2002</c:v>
                </c:pt>
                <c:pt idx="169">
                  <c:v>2002</c:v>
                </c:pt>
                <c:pt idx="170">
                  <c:v>2002</c:v>
                </c:pt>
                <c:pt idx="171">
                  <c:v>2002</c:v>
                </c:pt>
                <c:pt idx="172">
                  <c:v>2002</c:v>
                </c:pt>
                <c:pt idx="173">
                  <c:v>2002</c:v>
                </c:pt>
                <c:pt idx="174">
                  <c:v>2002</c:v>
                </c:pt>
                <c:pt idx="175">
                  <c:v>2002</c:v>
                </c:pt>
                <c:pt idx="176">
                  <c:v>2002</c:v>
                </c:pt>
                <c:pt idx="177">
                  <c:v>2002</c:v>
                </c:pt>
                <c:pt idx="178">
                  <c:v>2002</c:v>
                </c:pt>
                <c:pt idx="179">
                  <c:v>2002</c:v>
                </c:pt>
                <c:pt idx="180">
                  <c:v>2002</c:v>
                </c:pt>
                <c:pt idx="181">
                  <c:v>2002</c:v>
                </c:pt>
                <c:pt idx="182">
                  <c:v>2002</c:v>
                </c:pt>
                <c:pt idx="183">
                  <c:v>2002</c:v>
                </c:pt>
                <c:pt idx="184">
                  <c:v>2002</c:v>
                </c:pt>
                <c:pt idx="185">
                  <c:v>2002</c:v>
                </c:pt>
                <c:pt idx="186">
                  <c:v>2002</c:v>
                </c:pt>
                <c:pt idx="187">
                  <c:v>2002</c:v>
                </c:pt>
                <c:pt idx="188">
                  <c:v>2002</c:v>
                </c:pt>
                <c:pt idx="189">
                  <c:v>2002</c:v>
                </c:pt>
                <c:pt idx="190">
                  <c:v>2002</c:v>
                </c:pt>
                <c:pt idx="191">
                  <c:v>2002</c:v>
                </c:pt>
                <c:pt idx="192">
                  <c:v>2002</c:v>
                </c:pt>
                <c:pt idx="193">
                  <c:v>2002</c:v>
                </c:pt>
                <c:pt idx="194">
                  <c:v>2002</c:v>
                </c:pt>
                <c:pt idx="195">
                  <c:v>2002</c:v>
                </c:pt>
                <c:pt idx="196">
                  <c:v>2002</c:v>
                </c:pt>
                <c:pt idx="197">
                  <c:v>2002</c:v>
                </c:pt>
                <c:pt idx="198">
                  <c:v>2002</c:v>
                </c:pt>
                <c:pt idx="199">
                  <c:v>2002</c:v>
                </c:pt>
                <c:pt idx="200">
                  <c:v>2002</c:v>
                </c:pt>
                <c:pt idx="201">
                  <c:v>2002</c:v>
                </c:pt>
                <c:pt idx="202">
                  <c:v>2002</c:v>
                </c:pt>
                <c:pt idx="203">
                  <c:v>2002</c:v>
                </c:pt>
                <c:pt idx="204">
                  <c:v>2002</c:v>
                </c:pt>
                <c:pt idx="205">
                  <c:v>2002</c:v>
                </c:pt>
                <c:pt idx="206">
                  <c:v>2002</c:v>
                </c:pt>
                <c:pt idx="207">
                  <c:v>2002</c:v>
                </c:pt>
                <c:pt idx="208">
                  <c:v>2002</c:v>
                </c:pt>
                <c:pt idx="209">
                  <c:v>2002</c:v>
                </c:pt>
                <c:pt idx="210">
                  <c:v>2002</c:v>
                </c:pt>
                <c:pt idx="211">
                  <c:v>2002</c:v>
                </c:pt>
                <c:pt idx="212">
                  <c:v>2002</c:v>
                </c:pt>
                <c:pt idx="213">
                  <c:v>2002</c:v>
                </c:pt>
                <c:pt idx="214">
                  <c:v>2002</c:v>
                </c:pt>
                <c:pt idx="215">
                  <c:v>2002</c:v>
                </c:pt>
                <c:pt idx="216">
                  <c:v>2002</c:v>
                </c:pt>
                <c:pt idx="217">
                  <c:v>2002</c:v>
                </c:pt>
                <c:pt idx="218">
                  <c:v>2002</c:v>
                </c:pt>
                <c:pt idx="219">
                  <c:v>2002</c:v>
                </c:pt>
                <c:pt idx="220">
                  <c:v>2002</c:v>
                </c:pt>
                <c:pt idx="221">
                  <c:v>2002</c:v>
                </c:pt>
                <c:pt idx="222">
                  <c:v>2002</c:v>
                </c:pt>
                <c:pt idx="223">
                  <c:v>2002</c:v>
                </c:pt>
                <c:pt idx="224">
                  <c:v>2002</c:v>
                </c:pt>
                <c:pt idx="225">
                  <c:v>2002</c:v>
                </c:pt>
                <c:pt idx="226">
                  <c:v>2002</c:v>
                </c:pt>
                <c:pt idx="227">
                  <c:v>2002</c:v>
                </c:pt>
                <c:pt idx="228">
                  <c:v>2002</c:v>
                </c:pt>
                <c:pt idx="229">
                  <c:v>2002</c:v>
                </c:pt>
                <c:pt idx="230">
                  <c:v>2002</c:v>
                </c:pt>
                <c:pt idx="231">
                  <c:v>2002</c:v>
                </c:pt>
                <c:pt idx="232">
                  <c:v>2002</c:v>
                </c:pt>
                <c:pt idx="233">
                  <c:v>2002</c:v>
                </c:pt>
                <c:pt idx="234">
                  <c:v>2002</c:v>
                </c:pt>
                <c:pt idx="235">
                  <c:v>2002</c:v>
                </c:pt>
                <c:pt idx="236">
                  <c:v>2002</c:v>
                </c:pt>
                <c:pt idx="237">
                  <c:v>2002</c:v>
                </c:pt>
                <c:pt idx="238">
                  <c:v>2002</c:v>
                </c:pt>
                <c:pt idx="239">
                  <c:v>2002</c:v>
                </c:pt>
                <c:pt idx="240">
                  <c:v>2002</c:v>
                </c:pt>
                <c:pt idx="241">
                  <c:v>2002</c:v>
                </c:pt>
                <c:pt idx="242">
                  <c:v>2002</c:v>
                </c:pt>
                <c:pt idx="243">
                  <c:v>2002</c:v>
                </c:pt>
                <c:pt idx="244">
                  <c:v>2002</c:v>
                </c:pt>
                <c:pt idx="245">
                  <c:v>2002</c:v>
                </c:pt>
                <c:pt idx="246">
                  <c:v>2002</c:v>
                </c:pt>
                <c:pt idx="247">
                  <c:v>2002</c:v>
                </c:pt>
                <c:pt idx="248">
                  <c:v>2002</c:v>
                </c:pt>
                <c:pt idx="249">
                  <c:v>2002</c:v>
                </c:pt>
                <c:pt idx="250">
                  <c:v>2002</c:v>
                </c:pt>
                <c:pt idx="251">
                  <c:v>2002</c:v>
                </c:pt>
                <c:pt idx="252">
                  <c:v>2002</c:v>
                </c:pt>
                <c:pt idx="253">
                  <c:v>2002</c:v>
                </c:pt>
                <c:pt idx="254">
                  <c:v>2002</c:v>
                </c:pt>
                <c:pt idx="255">
                  <c:v>2002</c:v>
                </c:pt>
                <c:pt idx="256">
                  <c:v>2002</c:v>
                </c:pt>
                <c:pt idx="257">
                  <c:v>2002</c:v>
                </c:pt>
                <c:pt idx="258">
                  <c:v>2002</c:v>
                </c:pt>
                <c:pt idx="259">
                  <c:v>2002</c:v>
                </c:pt>
                <c:pt idx="260">
                  <c:v>2002</c:v>
                </c:pt>
                <c:pt idx="261">
                  <c:v>2002</c:v>
                </c:pt>
                <c:pt idx="262">
                  <c:v>2002</c:v>
                </c:pt>
                <c:pt idx="263">
                  <c:v>2002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2002</c:v>
                </c:pt>
                <c:pt idx="277">
                  <c:v>2002</c:v>
                </c:pt>
                <c:pt idx="278">
                  <c:v>2002</c:v>
                </c:pt>
                <c:pt idx="279">
                  <c:v>2002</c:v>
                </c:pt>
                <c:pt idx="280">
                  <c:v>2002</c:v>
                </c:pt>
                <c:pt idx="281">
                  <c:v>2002</c:v>
                </c:pt>
                <c:pt idx="282">
                  <c:v>2002</c:v>
                </c:pt>
                <c:pt idx="283">
                  <c:v>2002</c:v>
                </c:pt>
                <c:pt idx="284">
                  <c:v>2002</c:v>
                </c:pt>
                <c:pt idx="285">
                  <c:v>2002</c:v>
                </c:pt>
                <c:pt idx="286">
                  <c:v>2002</c:v>
                </c:pt>
                <c:pt idx="287">
                  <c:v>2002</c:v>
                </c:pt>
                <c:pt idx="288">
                  <c:v>2002</c:v>
                </c:pt>
                <c:pt idx="289">
                  <c:v>2002</c:v>
                </c:pt>
                <c:pt idx="290">
                  <c:v>2002</c:v>
                </c:pt>
                <c:pt idx="291">
                  <c:v>2002</c:v>
                </c:pt>
                <c:pt idx="292">
                  <c:v>2002</c:v>
                </c:pt>
                <c:pt idx="293">
                  <c:v>2002</c:v>
                </c:pt>
                <c:pt idx="294">
                  <c:v>2002</c:v>
                </c:pt>
                <c:pt idx="295">
                  <c:v>2002</c:v>
                </c:pt>
                <c:pt idx="296">
                  <c:v>2002</c:v>
                </c:pt>
                <c:pt idx="297">
                  <c:v>2002</c:v>
                </c:pt>
                <c:pt idx="298">
                  <c:v>2002</c:v>
                </c:pt>
                <c:pt idx="299">
                  <c:v>2002</c:v>
                </c:pt>
                <c:pt idx="300">
                  <c:v>2002</c:v>
                </c:pt>
                <c:pt idx="301">
                  <c:v>2002</c:v>
                </c:pt>
                <c:pt idx="302">
                  <c:v>2002</c:v>
                </c:pt>
                <c:pt idx="303">
                  <c:v>2002</c:v>
                </c:pt>
                <c:pt idx="304">
                  <c:v>2002</c:v>
                </c:pt>
                <c:pt idx="305">
                  <c:v>2002</c:v>
                </c:pt>
                <c:pt idx="306">
                  <c:v>2002</c:v>
                </c:pt>
                <c:pt idx="307">
                  <c:v>2002</c:v>
                </c:pt>
                <c:pt idx="308">
                  <c:v>2002</c:v>
                </c:pt>
                <c:pt idx="309">
                  <c:v>2002</c:v>
                </c:pt>
                <c:pt idx="310">
                  <c:v>2002</c:v>
                </c:pt>
                <c:pt idx="311">
                  <c:v>2002</c:v>
                </c:pt>
                <c:pt idx="312">
                  <c:v>2002</c:v>
                </c:pt>
                <c:pt idx="313">
                  <c:v>2002</c:v>
                </c:pt>
                <c:pt idx="314">
                  <c:v>2002</c:v>
                </c:pt>
                <c:pt idx="315">
                  <c:v>2002</c:v>
                </c:pt>
                <c:pt idx="316">
                  <c:v>2002</c:v>
                </c:pt>
                <c:pt idx="317">
                  <c:v>2002</c:v>
                </c:pt>
                <c:pt idx="318">
                  <c:v>2002</c:v>
                </c:pt>
                <c:pt idx="319">
                  <c:v>2002</c:v>
                </c:pt>
                <c:pt idx="320">
                  <c:v>2002</c:v>
                </c:pt>
                <c:pt idx="321">
                  <c:v>2002</c:v>
                </c:pt>
                <c:pt idx="322">
                  <c:v>2002</c:v>
                </c:pt>
                <c:pt idx="323">
                  <c:v>2002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2002</c:v>
                </c:pt>
                <c:pt idx="337">
                  <c:v>2002</c:v>
                </c:pt>
                <c:pt idx="338">
                  <c:v>2002</c:v>
                </c:pt>
                <c:pt idx="339">
                  <c:v>2002</c:v>
                </c:pt>
                <c:pt idx="340">
                  <c:v>2002</c:v>
                </c:pt>
                <c:pt idx="341">
                  <c:v>2002</c:v>
                </c:pt>
                <c:pt idx="342">
                  <c:v>2002</c:v>
                </c:pt>
                <c:pt idx="343">
                  <c:v>2002</c:v>
                </c:pt>
                <c:pt idx="344">
                  <c:v>2002</c:v>
                </c:pt>
                <c:pt idx="345">
                  <c:v>2002</c:v>
                </c:pt>
                <c:pt idx="346">
                  <c:v>2002</c:v>
                </c:pt>
                <c:pt idx="347">
                  <c:v>2002</c:v>
                </c:pt>
                <c:pt idx="348">
                  <c:v>2002</c:v>
                </c:pt>
                <c:pt idx="349">
                  <c:v>2002</c:v>
                </c:pt>
                <c:pt idx="350">
                  <c:v>2002</c:v>
                </c:pt>
                <c:pt idx="351">
                  <c:v>2002</c:v>
                </c:pt>
                <c:pt idx="352">
                  <c:v>2002</c:v>
                </c:pt>
                <c:pt idx="353">
                  <c:v>2002</c:v>
                </c:pt>
                <c:pt idx="354">
                  <c:v>2002</c:v>
                </c:pt>
                <c:pt idx="355">
                  <c:v>2002</c:v>
                </c:pt>
                <c:pt idx="356">
                  <c:v>2002</c:v>
                </c:pt>
                <c:pt idx="357">
                  <c:v>2002</c:v>
                </c:pt>
                <c:pt idx="358">
                  <c:v>2002</c:v>
                </c:pt>
                <c:pt idx="359">
                  <c:v>2002</c:v>
                </c:pt>
                <c:pt idx="360">
                  <c:v>2002</c:v>
                </c:pt>
                <c:pt idx="361">
                  <c:v>2002</c:v>
                </c:pt>
                <c:pt idx="362">
                  <c:v>2002</c:v>
                </c:pt>
                <c:pt idx="363">
                  <c:v>2002</c:v>
                </c:pt>
                <c:pt idx="364">
                  <c:v>2002</c:v>
                </c:pt>
                <c:pt idx="365">
                  <c:v>2002</c:v>
                </c:pt>
                <c:pt idx="366">
                  <c:v>2002</c:v>
                </c:pt>
                <c:pt idx="367">
                  <c:v>2002</c:v>
                </c:pt>
                <c:pt idx="368">
                  <c:v>2002</c:v>
                </c:pt>
                <c:pt idx="369">
                  <c:v>2002</c:v>
                </c:pt>
                <c:pt idx="370">
                  <c:v>2002</c:v>
                </c:pt>
                <c:pt idx="371">
                  <c:v>2002</c:v>
                </c:pt>
                <c:pt idx="372">
                  <c:v>2002</c:v>
                </c:pt>
                <c:pt idx="373">
                  <c:v>2002</c:v>
                </c:pt>
                <c:pt idx="374">
                  <c:v>2002</c:v>
                </c:pt>
                <c:pt idx="375">
                  <c:v>2002</c:v>
                </c:pt>
                <c:pt idx="376">
                  <c:v>2002</c:v>
                </c:pt>
                <c:pt idx="377">
                  <c:v>2002</c:v>
                </c:pt>
                <c:pt idx="378">
                  <c:v>2002</c:v>
                </c:pt>
                <c:pt idx="379">
                  <c:v>2002</c:v>
                </c:pt>
                <c:pt idx="380">
                  <c:v>2002</c:v>
                </c:pt>
                <c:pt idx="381">
                  <c:v>2002</c:v>
                </c:pt>
                <c:pt idx="382">
                  <c:v>2002</c:v>
                </c:pt>
                <c:pt idx="383">
                  <c:v>2002</c:v>
                </c:pt>
                <c:pt idx="384">
                  <c:v>2002</c:v>
                </c:pt>
                <c:pt idx="385">
                  <c:v>2002</c:v>
                </c:pt>
                <c:pt idx="386">
                  <c:v>2002</c:v>
                </c:pt>
                <c:pt idx="387">
                  <c:v>2003</c:v>
                </c:pt>
                <c:pt idx="388">
                  <c:v>2003</c:v>
                </c:pt>
                <c:pt idx="389">
                  <c:v>2003</c:v>
                </c:pt>
                <c:pt idx="390">
                  <c:v>2003</c:v>
                </c:pt>
                <c:pt idx="391">
                  <c:v>2003</c:v>
                </c:pt>
                <c:pt idx="392">
                  <c:v>2003</c:v>
                </c:pt>
                <c:pt idx="393">
                  <c:v>2003</c:v>
                </c:pt>
                <c:pt idx="394">
                  <c:v>2003</c:v>
                </c:pt>
                <c:pt idx="395">
                  <c:v>2003</c:v>
                </c:pt>
                <c:pt idx="396">
                  <c:v>2003</c:v>
                </c:pt>
                <c:pt idx="397">
                  <c:v>2003</c:v>
                </c:pt>
                <c:pt idx="398">
                  <c:v>2003</c:v>
                </c:pt>
                <c:pt idx="399">
                  <c:v>2003</c:v>
                </c:pt>
                <c:pt idx="400">
                  <c:v>2003</c:v>
                </c:pt>
                <c:pt idx="401">
                  <c:v>2003</c:v>
                </c:pt>
                <c:pt idx="402">
                  <c:v>2003</c:v>
                </c:pt>
                <c:pt idx="403">
                  <c:v>2003</c:v>
                </c:pt>
                <c:pt idx="404">
                  <c:v>2003</c:v>
                </c:pt>
                <c:pt idx="405">
                  <c:v>2003</c:v>
                </c:pt>
                <c:pt idx="406">
                  <c:v>2003</c:v>
                </c:pt>
                <c:pt idx="407">
                  <c:v>2003</c:v>
                </c:pt>
                <c:pt idx="408">
                  <c:v>2003</c:v>
                </c:pt>
                <c:pt idx="409">
                  <c:v>2003</c:v>
                </c:pt>
                <c:pt idx="410">
                  <c:v>2003</c:v>
                </c:pt>
                <c:pt idx="411">
                  <c:v>2003</c:v>
                </c:pt>
                <c:pt idx="412">
                  <c:v>2003</c:v>
                </c:pt>
                <c:pt idx="413">
                  <c:v>2003</c:v>
                </c:pt>
                <c:pt idx="414">
                  <c:v>2003</c:v>
                </c:pt>
                <c:pt idx="415">
                  <c:v>2003</c:v>
                </c:pt>
                <c:pt idx="416">
                  <c:v>2003</c:v>
                </c:pt>
                <c:pt idx="417">
                  <c:v>2003</c:v>
                </c:pt>
                <c:pt idx="418">
                  <c:v>2003</c:v>
                </c:pt>
                <c:pt idx="419">
                  <c:v>2003</c:v>
                </c:pt>
                <c:pt idx="420">
                  <c:v>2003</c:v>
                </c:pt>
                <c:pt idx="421">
                  <c:v>2003</c:v>
                </c:pt>
                <c:pt idx="422">
                  <c:v>2003</c:v>
                </c:pt>
                <c:pt idx="423">
                  <c:v>2003</c:v>
                </c:pt>
                <c:pt idx="424">
                  <c:v>2003</c:v>
                </c:pt>
                <c:pt idx="425">
                  <c:v>2003</c:v>
                </c:pt>
                <c:pt idx="426">
                  <c:v>2003</c:v>
                </c:pt>
                <c:pt idx="427">
                  <c:v>2003</c:v>
                </c:pt>
                <c:pt idx="428">
                  <c:v>2003</c:v>
                </c:pt>
                <c:pt idx="429">
                  <c:v>2003</c:v>
                </c:pt>
                <c:pt idx="430">
                  <c:v>2003</c:v>
                </c:pt>
                <c:pt idx="431">
                  <c:v>2003</c:v>
                </c:pt>
                <c:pt idx="432">
                  <c:v>2003</c:v>
                </c:pt>
                <c:pt idx="433">
                  <c:v>2003</c:v>
                </c:pt>
                <c:pt idx="434">
                  <c:v>2003</c:v>
                </c:pt>
                <c:pt idx="435">
                  <c:v>2003</c:v>
                </c:pt>
                <c:pt idx="436">
                  <c:v>2003</c:v>
                </c:pt>
                <c:pt idx="437">
                  <c:v>2003</c:v>
                </c:pt>
                <c:pt idx="438">
                  <c:v>2003</c:v>
                </c:pt>
                <c:pt idx="439">
                  <c:v>2003</c:v>
                </c:pt>
                <c:pt idx="440">
                  <c:v>2003</c:v>
                </c:pt>
                <c:pt idx="441">
                  <c:v>2003</c:v>
                </c:pt>
                <c:pt idx="442">
                  <c:v>2003</c:v>
                </c:pt>
                <c:pt idx="443">
                  <c:v>2003</c:v>
                </c:pt>
                <c:pt idx="444">
                  <c:v>2003</c:v>
                </c:pt>
                <c:pt idx="445">
                  <c:v>2003</c:v>
                </c:pt>
                <c:pt idx="446">
                  <c:v>2003</c:v>
                </c:pt>
                <c:pt idx="447">
                  <c:v>2003</c:v>
                </c:pt>
                <c:pt idx="448">
                  <c:v>2003</c:v>
                </c:pt>
                <c:pt idx="449">
                  <c:v>2003</c:v>
                </c:pt>
                <c:pt idx="450">
                  <c:v>2003</c:v>
                </c:pt>
                <c:pt idx="451">
                  <c:v>2003</c:v>
                </c:pt>
                <c:pt idx="452">
                  <c:v>2003</c:v>
                </c:pt>
                <c:pt idx="453">
                  <c:v>2003</c:v>
                </c:pt>
                <c:pt idx="454">
                  <c:v>2003</c:v>
                </c:pt>
                <c:pt idx="455">
                  <c:v>2003</c:v>
                </c:pt>
                <c:pt idx="456">
                  <c:v>2003</c:v>
                </c:pt>
                <c:pt idx="457">
                  <c:v>2003</c:v>
                </c:pt>
                <c:pt idx="458">
                  <c:v>2003</c:v>
                </c:pt>
                <c:pt idx="459">
                  <c:v>2003</c:v>
                </c:pt>
                <c:pt idx="460">
                  <c:v>2003</c:v>
                </c:pt>
                <c:pt idx="461">
                  <c:v>2003</c:v>
                </c:pt>
                <c:pt idx="462">
                  <c:v>2003</c:v>
                </c:pt>
                <c:pt idx="463">
                  <c:v>2003</c:v>
                </c:pt>
                <c:pt idx="464">
                  <c:v>2003</c:v>
                </c:pt>
                <c:pt idx="465">
                  <c:v>2003</c:v>
                </c:pt>
                <c:pt idx="466">
                  <c:v>2003</c:v>
                </c:pt>
                <c:pt idx="467">
                  <c:v>2003</c:v>
                </c:pt>
                <c:pt idx="468">
                  <c:v>2003</c:v>
                </c:pt>
                <c:pt idx="469">
                  <c:v>2003</c:v>
                </c:pt>
                <c:pt idx="470">
                  <c:v>2003</c:v>
                </c:pt>
                <c:pt idx="471">
                  <c:v>2003</c:v>
                </c:pt>
                <c:pt idx="472">
                  <c:v>2003</c:v>
                </c:pt>
                <c:pt idx="473">
                  <c:v>2003</c:v>
                </c:pt>
                <c:pt idx="474">
                  <c:v>2003</c:v>
                </c:pt>
                <c:pt idx="475">
                  <c:v>2003</c:v>
                </c:pt>
                <c:pt idx="476">
                  <c:v>2003</c:v>
                </c:pt>
                <c:pt idx="477">
                  <c:v>2003</c:v>
                </c:pt>
                <c:pt idx="478">
                  <c:v>2003</c:v>
                </c:pt>
                <c:pt idx="479">
                  <c:v>2003</c:v>
                </c:pt>
                <c:pt idx="480">
                  <c:v>2003</c:v>
                </c:pt>
                <c:pt idx="481">
                  <c:v>2003</c:v>
                </c:pt>
                <c:pt idx="482">
                  <c:v>2003</c:v>
                </c:pt>
                <c:pt idx="483">
                  <c:v>2003</c:v>
                </c:pt>
                <c:pt idx="484">
                  <c:v>2003</c:v>
                </c:pt>
                <c:pt idx="485">
                  <c:v>2003</c:v>
                </c:pt>
                <c:pt idx="486">
                  <c:v>2003</c:v>
                </c:pt>
                <c:pt idx="487">
                  <c:v>2003</c:v>
                </c:pt>
                <c:pt idx="488">
                  <c:v>2003</c:v>
                </c:pt>
                <c:pt idx="489">
                  <c:v>2003</c:v>
                </c:pt>
                <c:pt idx="490">
                  <c:v>2003</c:v>
                </c:pt>
                <c:pt idx="491">
                  <c:v>2003</c:v>
                </c:pt>
                <c:pt idx="492">
                  <c:v>2003</c:v>
                </c:pt>
                <c:pt idx="493">
                  <c:v>2003</c:v>
                </c:pt>
                <c:pt idx="494">
                  <c:v>2003</c:v>
                </c:pt>
                <c:pt idx="495">
                  <c:v>2003</c:v>
                </c:pt>
                <c:pt idx="496">
                  <c:v>2003</c:v>
                </c:pt>
                <c:pt idx="497">
                  <c:v>2003</c:v>
                </c:pt>
                <c:pt idx="498">
                  <c:v>2003</c:v>
                </c:pt>
                <c:pt idx="499">
                  <c:v>2003</c:v>
                </c:pt>
                <c:pt idx="500">
                  <c:v>2003</c:v>
                </c:pt>
                <c:pt idx="501">
                  <c:v>2003</c:v>
                </c:pt>
                <c:pt idx="502">
                  <c:v>2003</c:v>
                </c:pt>
                <c:pt idx="503">
                  <c:v>2003</c:v>
                </c:pt>
                <c:pt idx="504">
                  <c:v>2003</c:v>
                </c:pt>
                <c:pt idx="505">
                  <c:v>2003</c:v>
                </c:pt>
                <c:pt idx="506">
                  <c:v>2003</c:v>
                </c:pt>
                <c:pt idx="507">
                  <c:v>2003</c:v>
                </c:pt>
                <c:pt idx="508">
                  <c:v>2003</c:v>
                </c:pt>
                <c:pt idx="509">
                  <c:v>2003</c:v>
                </c:pt>
                <c:pt idx="510">
                  <c:v>2003</c:v>
                </c:pt>
                <c:pt idx="511">
                  <c:v>2003</c:v>
                </c:pt>
                <c:pt idx="512">
                  <c:v>2003</c:v>
                </c:pt>
                <c:pt idx="513">
                  <c:v>2003</c:v>
                </c:pt>
                <c:pt idx="514">
                  <c:v>2003</c:v>
                </c:pt>
                <c:pt idx="515">
                  <c:v>2003</c:v>
                </c:pt>
                <c:pt idx="516">
                  <c:v>2003</c:v>
                </c:pt>
                <c:pt idx="517">
                  <c:v>2003</c:v>
                </c:pt>
                <c:pt idx="518">
                  <c:v>2003</c:v>
                </c:pt>
                <c:pt idx="519">
                  <c:v>2003</c:v>
                </c:pt>
                <c:pt idx="520">
                  <c:v>2003</c:v>
                </c:pt>
                <c:pt idx="521">
                  <c:v>2003</c:v>
                </c:pt>
                <c:pt idx="522">
                  <c:v>2003</c:v>
                </c:pt>
                <c:pt idx="523">
                  <c:v>2003</c:v>
                </c:pt>
                <c:pt idx="524">
                  <c:v>2003</c:v>
                </c:pt>
                <c:pt idx="525">
                  <c:v>2003</c:v>
                </c:pt>
                <c:pt idx="526">
                  <c:v>2003</c:v>
                </c:pt>
                <c:pt idx="527">
                  <c:v>2003</c:v>
                </c:pt>
                <c:pt idx="528">
                  <c:v>2003</c:v>
                </c:pt>
                <c:pt idx="529">
                  <c:v>2003</c:v>
                </c:pt>
                <c:pt idx="530">
                  <c:v>2003</c:v>
                </c:pt>
                <c:pt idx="531">
                  <c:v>2003</c:v>
                </c:pt>
                <c:pt idx="532">
                  <c:v>2003</c:v>
                </c:pt>
                <c:pt idx="533">
                  <c:v>2003</c:v>
                </c:pt>
                <c:pt idx="534">
                  <c:v>2003</c:v>
                </c:pt>
                <c:pt idx="535">
                  <c:v>2003</c:v>
                </c:pt>
                <c:pt idx="536">
                  <c:v>2003</c:v>
                </c:pt>
                <c:pt idx="537">
                  <c:v>2003</c:v>
                </c:pt>
                <c:pt idx="538">
                  <c:v>2003</c:v>
                </c:pt>
                <c:pt idx="539">
                  <c:v>2003</c:v>
                </c:pt>
                <c:pt idx="540">
                  <c:v>2003</c:v>
                </c:pt>
                <c:pt idx="541">
                  <c:v>2003</c:v>
                </c:pt>
                <c:pt idx="542">
                  <c:v>2003</c:v>
                </c:pt>
                <c:pt idx="543">
                  <c:v>2003</c:v>
                </c:pt>
                <c:pt idx="544">
                  <c:v>2003</c:v>
                </c:pt>
                <c:pt idx="545">
                  <c:v>2003</c:v>
                </c:pt>
                <c:pt idx="546">
                  <c:v>2003</c:v>
                </c:pt>
                <c:pt idx="547">
                  <c:v>2003</c:v>
                </c:pt>
                <c:pt idx="548">
                  <c:v>2003</c:v>
                </c:pt>
                <c:pt idx="549">
                  <c:v>2003</c:v>
                </c:pt>
                <c:pt idx="550">
                  <c:v>2003</c:v>
                </c:pt>
                <c:pt idx="551">
                  <c:v>2003</c:v>
                </c:pt>
                <c:pt idx="552">
                  <c:v>2003</c:v>
                </c:pt>
                <c:pt idx="553">
                  <c:v>2003</c:v>
                </c:pt>
                <c:pt idx="554">
                  <c:v>2003</c:v>
                </c:pt>
                <c:pt idx="555">
                  <c:v>2003</c:v>
                </c:pt>
                <c:pt idx="556">
                  <c:v>2003</c:v>
                </c:pt>
                <c:pt idx="557">
                  <c:v>2003</c:v>
                </c:pt>
                <c:pt idx="558">
                  <c:v>2003</c:v>
                </c:pt>
                <c:pt idx="559">
                  <c:v>2003</c:v>
                </c:pt>
                <c:pt idx="560">
                  <c:v>2003</c:v>
                </c:pt>
                <c:pt idx="561">
                  <c:v>2003</c:v>
                </c:pt>
                <c:pt idx="562">
                  <c:v>2003</c:v>
                </c:pt>
                <c:pt idx="563">
                  <c:v>2003</c:v>
                </c:pt>
                <c:pt idx="564">
                  <c:v>2003</c:v>
                </c:pt>
                <c:pt idx="565">
                  <c:v>2003</c:v>
                </c:pt>
                <c:pt idx="566">
                  <c:v>2003</c:v>
                </c:pt>
                <c:pt idx="567">
                  <c:v>2003</c:v>
                </c:pt>
                <c:pt idx="568">
                  <c:v>2003</c:v>
                </c:pt>
                <c:pt idx="569">
                  <c:v>2003</c:v>
                </c:pt>
                <c:pt idx="570">
                  <c:v>2003</c:v>
                </c:pt>
                <c:pt idx="571">
                  <c:v>2003</c:v>
                </c:pt>
                <c:pt idx="572">
                  <c:v>2003</c:v>
                </c:pt>
                <c:pt idx="573">
                  <c:v>2003</c:v>
                </c:pt>
                <c:pt idx="574">
                  <c:v>2003</c:v>
                </c:pt>
                <c:pt idx="575">
                  <c:v>2003</c:v>
                </c:pt>
                <c:pt idx="576">
                  <c:v>2003</c:v>
                </c:pt>
                <c:pt idx="577">
                  <c:v>2003</c:v>
                </c:pt>
                <c:pt idx="578">
                  <c:v>2003</c:v>
                </c:pt>
                <c:pt idx="579">
                  <c:v>2003</c:v>
                </c:pt>
                <c:pt idx="580">
                  <c:v>2003</c:v>
                </c:pt>
                <c:pt idx="581">
                  <c:v>2003</c:v>
                </c:pt>
                <c:pt idx="582">
                  <c:v>2003</c:v>
                </c:pt>
                <c:pt idx="583">
                  <c:v>2003</c:v>
                </c:pt>
                <c:pt idx="584">
                  <c:v>2003</c:v>
                </c:pt>
                <c:pt idx="585">
                  <c:v>2003</c:v>
                </c:pt>
                <c:pt idx="586">
                  <c:v>2003</c:v>
                </c:pt>
                <c:pt idx="587">
                  <c:v>2003</c:v>
                </c:pt>
                <c:pt idx="588">
                  <c:v>2003</c:v>
                </c:pt>
                <c:pt idx="589">
                  <c:v>2003</c:v>
                </c:pt>
                <c:pt idx="590">
                  <c:v>2003</c:v>
                </c:pt>
                <c:pt idx="591">
                  <c:v>2003</c:v>
                </c:pt>
                <c:pt idx="592">
                  <c:v>2003</c:v>
                </c:pt>
                <c:pt idx="593">
                  <c:v>2003</c:v>
                </c:pt>
                <c:pt idx="594">
                  <c:v>2003</c:v>
                </c:pt>
                <c:pt idx="595">
                  <c:v>2003</c:v>
                </c:pt>
                <c:pt idx="596">
                  <c:v>2003</c:v>
                </c:pt>
                <c:pt idx="597">
                  <c:v>2003</c:v>
                </c:pt>
                <c:pt idx="598">
                  <c:v>2003</c:v>
                </c:pt>
                <c:pt idx="599">
                  <c:v>2003</c:v>
                </c:pt>
                <c:pt idx="600">
                  <c:v>2003</c:v>
                </c:pt>
                <c:pt idx="601">
                  <c:v>2003</c:v>
                </c:pt>
                <c:pt idx="602">
                  <c:v>2003</c:v>
                </c:pt>
                <c:pt idx="603">
                  <c:v>2003</c:v>
                </c:pt>
                <c:pt idx="604">
                  <c:v>2003</c:v>
                </c:pt>
                <c:pt idx="605">
                  <c:v>2003</c:v>
                </c:pt>
                <c:pt idx="606">
                  <c:v>2003</c:v>
                </c:pt>
                <c:pt idx="607">
                  <c:v>2003</c:v>
                </c:pt>
                <c:pt idx="608">
                  <c:v>2003</c:v>
                </c:pt>
                <c:pt idx="609">
                  <c:v>2003</c:v>
                </c:pt>
                <c:pt idx="610">
                  <c:v>2003</c:v>
                </c:pt>
                <c:pt idx="611">
                  <c:v>2003</c:v>
                </c:pt>
                <c:pt idx="612">
                  <c:v>2003</c:v>
                </c:pt>
                <c:pt idx="613">
                  <c:v>2003</c:v>
                </c:pt>
                <c:pt idx="614">
                  <c:v>2003</c:v>
                </c:pt>
                <c:pt idx="615">
                  <c:v>2003</c:v>
                </c:pt>
                <c:pt idx="616">
                  <c:v>2003</c:v>
                </c:pt>
                <c:pt idx="617">
                  <c:v>2003</c:v>
                </c:pt>
                <c:pt idx="618">
                  <c:v>2003</c:v>
                </c:pt>
                <c:pt idx="619">
                  <c:v>2003</c:v>
                </c:pt>
                <c:pt idx="620">
                  <c:v>2003</c:v>
                </c:pt>
                <c:pt idx="621">
                  <c:v>2003</c:v>
                </c:pt>
                <c:pt idx="622">
                  <c:v>2003</c:v>
                </c:pt>
                <c:pt idx="623">
                  <c:v>2003</c:v>
                </c:pt>
                <c:pt idx="624">
                  <c:v>2003</c:v>
                </c:pt>
                <c:pt idx="625">
                  <c:v>2003</c:v>
                </c:pt>
                <c:pt idx="626">
                  <c:v>2003</c:v>
                </c:pt>
                <c:pt idx="627">
                  <c:v>2003</c:v>
                </c:pt>
                <c:pt idx="628">
                  <c:v>2003</c:v>
                </c:pt>
                <c:pt idx="629">
                  <c:v>2003</c:v>
                </c:pt>
                <c:pt idx="630">
                  <c:v>2003</c:v>
                </c:pt>
                <c:pt idx="631">
                  <c:v>2003</c:v>
                </c:pt>
                <c:pt idx="632">
                  <c:v>2003</c:v>
                </c:pt>
                <c:pt idx="633">
                  <c:v>2003</c:v>
                </c:pt>
                <c:pt idx="634">
                  <c:v>2003</c:v>
                </c:pt>
                <c:pt idx="635">
                  <c:v>2003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2004</c:v>
                </c:pt>
                <c:pt idx="643">
                  <c:v>2004</c:v>
                </c:pt>
                <c:pt idx="644">
                  <c:v>2004</c:v>
                </c:pt>
                <c:pt idx="645">
                  <c:v>2004</c:v>
                </c:pt>
                <c:pt idx="646">
                  <c:v>2004</c:v>
                </c:pt>
                <c:pt idx="647">
                  <c:v>2004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2004</c:v>
                </c:pt>
                <c:pt idx="661">
                  <c:v>2004</c:v>
                </c:pt>
                <c:pt idx="662">
                  <c:v>2004</c:v>
                </c:pt>
                <c:pt idx="663">
                  <c:v>2004</c:v>
                </c:pt>
                <c:pt idx="664">
                  <c:v>2004</c:v>
                </c:pt>
                <c:pt idx="665">
                  <c:v>2004</c:v>
                </c:pt>
                <c:pt idx="666">
                  <c:v>2004</c:v>
                </c:pt>
                <c:pt idx="667">
                  <c:v>2004</c:v>
                </c:pt>
                <c:pt idx="668">
                  <c:v>2004</c:v>
                </c:pt>
                <c:pt idx="669">
                  <c:v>2004</c:v>
                </c:pt>
                <c:pt idx="670">
                  <c:v>2004</c:v>
                </c:pt>
                <c:pt idx="671">
                  <c:v>2004</c:v>
                </c:pt>
                <c:pt idx="672">
                  <c:v>2004</c:v>
                </c:pt>
                <c:pt idx="673">
                  <c:v>2004</c:v>
                </c:pt>
                <c:pt idx="674">
                  <c:v>2004</c:v>
                </c:pt>
                <c:pt idx="675">
                  <c:v>2004</c:v>
                </c:pt>
                <c:pt idx="676">
                  <c:v>2004</c:v>
                </c:pt>
                <c:pt idx="677">
                  <c:v>2004</c:v>
                </c:pt>
                <c:pt idx="678">
                  <c:v>2004</c:v>
                </c:pt>
                <c:pt idx="679">
                  <c:v>2004</c:v>
                </c:pt>
                <c:pt idx="680">
                  <c:v>2004</c:v>
                </c:pt>
                <c:pt idx="681">
                  <c:v>2004</c:v>
                </c:pt>
                <c:pt idx="682">
                  <c:v>2004</c:v>
                </c:pt>
                <c:pt idx="683">
                  <c:v>2004</c:v>
                </c:pt>
                <c:pt idx="684">
                  <c:v>2004</c:v>
                </c:pt>
                <c:pt idx="685">
                  <c:v>2004</c:v>
                </c:pt>
                <c:pt idx="686">
                  <c:v>2004</c:v>
                </c:pt>
                <c:pt idx="687">
                  <c:v>2004</c:v>
                </c:pt>
                <c:pt idx="688">
                  <c:v>2004</c:v>
                </c:pt>
                <c:pt idx="689">
                  <c:v>2004</c:v>
                </c:pt>
                <c:pt idx="690">
                  <c:v>2004</c:v>
                </c:pt>
                <c:pt idx="691">
                  <c:v>2004</c:v>
                </c:pt>
                <c:pt idx="692">
                  <c:v>2004</c:v>
                </c:pt>
                <c:pt idx="693">
                  <c:v>2004</c:v>
                </c:pt>
                <c:pt idx="694">
                  <c:v>2004</c:v>
                </c:pt>
                <c:pt idx="695">
                  <c:v>2004</c:v>
                </c:pt>
                <c:pt idx="696">
                  <c:v>2004</c:v>
                </c:pt>
                <c:pt idx="697">
                  <c:v>2004</c:v>
                </c:pt>
                <c:pt idx="698">
                  <c:v>2004</c:v>
                </c:pt>
                <c:pt idx="699">
                  <c:v>2004</c:v>
                </c:pt>
                <c:pt idx="700">
                  <c:v>2004</c:v>
                </c:pt>
                <c:pt idx="701">
                  <c:v>2004</c:v>
                </c:pt>
                <c:pt idx="702">
                  <c:v>2004</c:v>
                </c:pt>
                <c:pt idx="703">
                  <c:v>2004</c:v>
                </c:pt>
                <c:pt idx="704">
                  <c:v>2004</c:v>
                </c:pt>
                <c:pt idx="705">
                  <c:v>2004</c:v>
                </c:pt>
                <c:pt idx="706">
                  <c:v>2004</c:v>
                </c:pt>
                <c:pt idx="707">
                  <c:v>2004</c:v>
                </c:pt>
                <c:pt idx="708">
                  <c:v>2004</c:v>
                </c:pt>
                <c:pt idx="709">
                  <c:v>2004</c:v>
                </c:pt>
                <c:pt idx="710">
                  <c:v>2004</c:v>
                </c:pt>
                <c:pt idx="711">
                  <c:v>2004</c:v>
                </c:pt>
                <c:pt idx="712">
                  <c:v>2004</c:v>
                </c:pt>
                <c:pt idx="713">
                  <c:v>2004</c:v>
                </c:pt>
                <c:pt idx="714">
                  <c:v>2004</c:v>
                </c:pt>
                <c:pt idx="715">
                  <c:v>2004</c:v>
                </c:pt>
                <c:pt idx="716">
                  <c:v>2004</c:v>
                </c:pt>
                <c:pt idx="717">
                  <c:v>2004</c:v>
                </c:pt>
                <c:pt idx="718">
                  <c:v>2004</c:v>
                </c:pt>
                <c:pt idx="719">
                  <c:v>2004</c:v>
                </c:pt>
                <c:pt idx="720">
                  <c:v>2004</c:v>
                </c:pt>
                <c:pt idx="721">
                  <c:v>2004</c:v>
                </c:pt>
                <c:pt idx="722">
                  <c:v>2004</c:v>
                </c:pt>
                <c:pt idx="723">
                  <c:v>2004</c:v>
                </c:pt>
                <c:pt idx="724">
                  <c:v>2004</c:v>
                </c:pt>
                <c:pt idx="725">
                  <c:v>2004</c:v>
                </c:pt>
                <c:pt idx="726">
                  <c:v>2004</c:v>
                </c:pt>
                <c:pt idx="727">
                  <c:v>2004</c:v>
                </c:pt>
                <c:pt idx="728">
                  <c:v>2004</c:v>
                </c:pt>
                <c:pt idx="729">
                  <c:v>2004</c:v>
                </c:pt>
                <c:pt idx="730">
                  <c:v>2004</c:v>
                </c:pt>
                <c:pt idx="731">
                  <c:v>2004</c:v>
                </c:pt>
                <c:pt idx="732">
                  <c:v>2004</c:v>
                </c:pt>
                <c:pt idx="733">
                  <c:v>2004</c:v>
                </c:pt>
                <c:pt idx="734">
                  <c:v>2004</c:v>
                </c:pt>
                <c:pt idx="735">
                  <c:v>2004</c:v>
                </c:pt>
                <c:pt idx="736">
                  <c:v>2004</c:v>
                </c:pt>
                <c:pt idx="737">
                  <c:v>2004</c:v>
                </c:pt>
                <c:pt idx="738">
                  <c:v>2004</c:v>
                </c:pt>
                <c:pt idx="739">
                  <c:v>2004</c:v>
                </c:pt>
                <c:pt idx="740">
                  <c:v>2004</c:v>
                </c:pt>
                <c:pt idx="741">
                  <c:v>2004</c:v>
                </c:pt>
                <c:pt idx="742">
                  <c:v>2004</c:v>
                </c:pt>
                <c:pt idx="743">
                  <c:v>2004</c:v>
                </c:pt>
                <c:pt idx="744">
                  <c:v>2004</c:v>
                </c:pt>
                <c:pt idx="745">
                  <c:v>2004</c:v>
                </c:pt>
                <c:pt idx="746">
                  <c:v>2004</c:v>
                </c:pt>
                <c:pt idx="747">
                  <c:v>2004</c:v>
                </c:pt>
                <c:pt idx="748">
                  <c:v>2004</c:v>
                </c:pt>
                <c:pt idx="749">
                  <c:v>2004</c:v>
                </c:pt>
                <c:pt idx="750">
                  <c:v>2004</c:v>
                </c:pt>
                <c:pt idx="751">
                  <c:v>2004</c:v>
                </c:pt>
                <c:pt idx="752">
                  <c:v>2004</c:v>
                </c:pt>
                <c:pt idx="753">
                  <c:v>2004</c:v>
                </c:pt>
                <c:pt idx="754">
                  <c:v>2004</c:v>
                </c:pt>
                <c:pt idx="755">
                  <c:v>2004</c:v>
                </c:pt>
                <c:pt idx="756">
                  <c:v>2004</c:v>
                </c:pt>
                <c:pt idx="757">
                  <c:v>2004</c:v>
                </c:pt>
                <c:pt idx="758">
                  <c:v>2004</c:v>
                </c:pt>
                <c:pt idx="759">
                  <c:v>2004</c:v>
                </c:pt>
                <c:pt idx="760">
                  <c:v>2004</c:v>
                </c:pt>
                <c:pt idx="761">
                  <c:v>2004</c:v>
                </c:pt>
                <c:pt idx="762">
                  <c:v>2004</c:v>
                </c:pt>
                <c:pt idx="763">
                  <c:v>2004</c:v>
                </c:pt>
                <c:pt idx="764">
                  <c:v>2004</c:v>
                </c:pt>
                <c:pt idx="765">
                  <c:v>2004</c:v>
                </c:pt>
                <c:pt idx="766">
                  <c:v>2004</c:v>
                </c:pt>
                <c:pt idx="767">
                  <c:v>2004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2004</c:v>
                </c:pt>
                <c:pt idx="781">
                  <c:v>2004</c:v>
                </c:pt>
                <c:pt idx="782">
                  <c:v>2004</c:v>
                </c:pt>
                <c:pt idx="783">
                  <c:v>2004</c:v>
                </c:pt>
                <c:pt idx="784">
                  <c:v>2004</c:v>
                </c:pt>
                <c:pt idx="785">
                  <c:v>2004</c:v>
                </c:pt>
                <c:pt idx="786">
                  <c:v>2004</c:v>
                </c:pt>
                <c:pt idx="787">
                  <c:v>2004</c:v>
                </c:pt>
                <c:pt idx="788">
                  <c:v>2004</c:v>
                </c:pt>
                <c:pt idx="789">
                  <c:v>2004</c:v>
                </c:pt>
                <c:pt idx="790">
                  <c:v>2004</c:v>
                </c:pt>
                <c:pt idx="791">
                  <c:v>2004</c:v>
                </c:pt>
                <c:pt idx="792">
                  <c:v>2004</c:v>
                </c:pt>
                <c:pt idx="793">
                  <c:v>2004</c:v>
                </c:pt>
                <c:pt idx="794">
                  <c:v>2004</c:v>
                </c:pt>
                <c:pt idx="795">
                  <c:v>2004</c:v>
                </c:pt>
                <c:pt idx="796">
                  <c:v>2004</c:v>
                </c:pt>
                <c:pt idx="797">
                  <c:v>2004</c:v>
                </c:pt>
                <c:pt idx="798">
                  <c:v>2004</c:v>
                </c:pt>
                <c:pt idx="799">
                  <c:v>2004</c:v>
                </c:pt>
                <c:pt idx="800">
                  <c:v>2004</c:v>
                </c:pt>
                <c:pt idx="801">
                  <c:v>2004</c:v>
                </c:pt>
                <c:pt idx="802">
                  <c:v>2004</c:v>
                </c:pt>
                <c:pt idx="803">
                  <c:v>2004</c:v>
                </c:pt>
                <c:pt idx="804">
                  <c:v>2004</c:v>
                </c:pt>
                <c:pt idx="805">
                  <c:v>2004</c:v>
                </c:pt>
                <c:pt idx="806">
                  <c:v>2004</c:v>
                </c:pt>
                <c:pt idx="807">
                  <c:v>2004</c:v>
                </c:pt>
                <c:pt idx="808">
                  <c:v>2004</c:v>
                </c:pt>
                <c:pt idx="809">
                  <c:v>2004</c:v>
                </c:pt>
                <c:pt idx="810">
                  <c:v>2004</c:v>
                </c:pt>
                <c:pt idx="811">
                  <c:v>2004</c:v>
                </c:pt>
                <c:pt idx="812">
                  <c:v>2004</c:v>
                </c:pt>
                <c:pt idx="813">
                  <c:v>2004</c:v>
                </c:pt>
                <c:pt idx="814">
                  <c:v>2004</c:v>
                </c:pt>
                <c:pt idx="815">
                  <c:v>2004</c:v>
                </c:pt>
                <c:pt idx="816">
                  <c:v>2004</c:v>
                </c:pt>
                <c:pt idx="817">
                  <c:v>2004</c:v>
                </c:pt>
                <c:pt idx="818">
                  <c:v>2004</c:v>
                </c:pt>
                <c:pt idx="819">
                  <c:v>2004</c:v>
                </c:pt>
                <c:pt idx="820">
                  <c:v>2004</c:v>
                </c:pt>
                <c:pt idx="821">
                  <c:v>2004</c:v>
                </c:pt>
                <c:pt idx="822">
                  <c:v>2004</c:v>
                </c:pt>
                <c:pt idx="823">
                  <c:v>2004</c:v>
                </c:pt>
                <c:pt idx="824">
                  <c:v>2004</c:v>
                </c:pt>
                <c:pt idx="825">
                  <c:v>2004</c:v>
                </c:pt>
                <c:pt idx="826">
                  <c:v>2004</c:v>
                </c:pt>
                <c:pt idx="827">
                  <c:v>2004</c:v>
                </c:pt>
                <c:pt idx="828">
                  <c:v>2004</c:v>
                </c:pt>
                <c:pt idx="829">
                  <c:v>2004</c:v>
                </c:pt>
                <c:pt idx="830">
                  <c:v>2004</c:v>
                </c:pt>
                <c:pt idx="831">
                  <c:v>2004</c:v>
                </c:pt>
                <c:pt idx="832">
                  <c:v>2004</c:v>
                </c:pt>
                <c:pt idx="833">
                  <c:v>2004</c:v>
                </c:pt>
                <c:pt idx="834">
                  <c:v>2004</c:v>
                </c:pt>
                <c:pt idx="835">
                  <c:v>2004</c:v>
                </c:pt>
                <c:pt idx="836">
                  <c:v>2004</c:v>
                </c:pt>
                <c:pt idx="837">
                  <c:v>2004</c:v>
                </c:pt>
                <c:pt idx="838">
                  <c:v>2004</c:v>
                </c:pt>
                <c:pt idx="839">
                  <c:v>2004</c:v>
                </c:pt>
                <c:pt idx="840">
                  <c:v>2004</c:v>
                </c:pt>
                <c:pt idx="841">
                  <c:v>2004</c:v>
                </c:pt>
                <c:pt idx="842">
                  <c:v>2004</c:v>
                </c:pt>
                <c:pt idx="843">
                  <c:v>2004</c:v>
                </c:pt>
                <c:pt idx="844">
                  <c:v>2004</c:v>
                </c:pt>
                <c:pt idx="845">
                  <c:v>2004</c:v>
                </c:pt>
                <c:pt idx="846">
                  <c:v>2004</c:v>
                </c:pt>
                <c:pt idx="847">
                  <c:v>2004</c:v>
                </c:pt>
                <c:pt idx="848">
                  <c:v>2004</c:v>
                </c:pt>
                <c:pt idx="849">
                  <c:v>2004</c:v>
                </c:pt>
                <c:pt idx="850">
                  <c:v>2004</c:v>
                </c:pt>
                <c:pt idx="851">
                  <c:v>2004</c:v>
                </c:pt>
                <c:pt idx="852">
                  <c:v>2004</c:v>
                </c:pt>
                <c:pt idx="853">
                  <c:v>2004</c:v>
                </c:pt>
                <c:pt idx="854">
                  <c:v>2004</c:v>
                </c:pt>
                <c:pt idx="855">
                  <c:v>2004</c:v>
                </c:pt>
                <c:pt idx="856">
                  <c:v>2004</c:v>
                </c:pt>
                <c:pt idx="857">
                  <c:v>2004</c:v>
                </c:pt>
                <c:pt idx="858">
                  <c:v>2004</c:v>
                </c:pt>
                <c:pt idx="859">
                  <c:v>2004</c:v>
                </c:pt>
                <c:pt idx="860">
                  <c:v>2004</c:v>
                </c:pt>
                <c:pt idx="861">
                  <c:v>2004</c:v>
                </c:pt>
                <c:pt idx="862">
                  <c:v>2004</c:v>
                </c:pt>
                <c:pt idx="863">
                  <c:v>2004</c:v>
                </c:pt>
                <c:pt idx="864">
                  <c:v>2004</c:v>
                </c:pt>
                <c:pt idx="865">
                  <c:v>2004</c:v>
                </c:pt>
                <c:pt idx="866">
                  <c:v>2004</c:v>
                </c:pt>
                <c:pt idx="867">
                  <c:v>2004</c:v>
                </c:pt>
                <c:pt idx="868">
                  <c:v>2004</c:v>
                </c:pt>
                <c:pt idx="869">
                  <c:v>2004</c:v>
                </c:pt>
                <c:pt idx="870">
                  <c:v>2004</c:v>
                </c:pt>
                <c:pt idx="871">
                  <c:v>2004</c:v>
                </c:pt>
                <c:pt idx="872">
                  <c:v>2004</c:v>
                </c:pt>
                <c:pt idx="873">
                  <c:v>2004</c:v>
                </c:pt>
                <c:pt idx="874">
                  <c:v>2004</c:v>
                </c:pt>
                <c:pt idx="875">
                  <c:v>2004</c:v>
                </c:pt>
                <c:pt idx="876">
                  <c:v>2004</c:v>
                </c:pt>
                <c:pt idx="877">
                  <c:v>2004</c:v>
                </c:pt>
                <c:pt idx="878">
                  <c:v>2004</c:v>
                </c:pt>
                <c:pt idx="879">
                  <c:v>2004</c:v>
                </c:pt>
                <c:pt idx="880">
                  <c:v>2004</c:v>
                </c:pt>
                <c:pt idx="881">
                  <c:v>2005</c:v>
                </c:pt>
                <c:pt idx="882">
                  <c:v>2005</c:v>
                </c:pt>
                <c:pt idx="883">
                  <c:v>2005</c:v>
                </c:pt>
                <c:pt idx="884">
                  <c:v>2005</c:v>
                </c:pt>
                <c:pt idx="885">
                  <c:v>2005</c:v>
                </c:pt>
                <c:pt idx="886">
                  <c:v>2005</c:v>
                </c:pt>
                <c:pt idx="887">
                  <c:v>2005</c:v>
                </c:pt>
                <c:pt idx="888">
                  <c:v>2005</c:v>
                </c:pt>
                <c:pt idx="889">
                  <c:v>2005</c:v>
                </c:pt>
                <c:pt idx="890">
                  <c:v>2005</c:v>
                </c:pt>
                <c:pt idx="891">
                  <c:v>2005</c:v>
                </c:pt>
                <c:pt idx="892">
                  <c:v>2005</c:v>
                </c:pt>
                <c:pt idx="893">
                  <c:v>2005</c:v>
                </c:pt>
                <c:pt idx="894">
                  <c:v>2005</c:v>
                </c:pt>
                <c:pt idx="895">
                  <c:v>2005</c:v>
                </c:pt>
                <c:pt idx="896">
                  <c:v>2005</c:v>
                </c:pt>
                <c:pt idx="897">
                  <c:v>2005</c:v>
                </c:pt>
                <c:pt idx="898">
                  <c:v>2005</c:v>
                </c:pt>
                <c:pt idx="899">
                  <c:v>2005</c:v>
                </c:pt>
                <c:pt idx="900">
                  <c:v>2005</c:v>
                </c:pt>
                <c:pt idx="901">
                  <c:v>2005</c:v>
                </c:pt>
                <c:pt idx="902">
                  <c:v>2005</c:v>
                </c:pt>
                <c:pt idx="903">
                  <c:v>2005</c:v>
                </c:pt>
                <c:pt idx="904">
                  <c:v>2005</c:v>
                </c:pt>
                <c:pt idx="905">
                  <c:v>2005</c:v>
                </c:pt>
                <c:pt idx="906">
                  <c:v>2005</c:v>
                </c:pt>
                <c:pt idx="907">
                  <c:v>2005</c:v>
                </c:pt>
                <c:pt idx="908">
                  <c:v>2005</c:v>
                </c:pt>
                <c:pt idx="909">
                  <c:v>2005</c:v>
                </c:pt>
                <c:pt idx="910">
                  <c:v>2005</c:v>
                </c:pt>
                <c:pt idx="911">
                  <c:v>2005</c:v>
                </c:pt>
                <c:pt idx="912">
                  <c:v>2005</c:v>
                </c:pt>
                <c:pt idx="913">
                  <c:v>2005</c:v>
                </c:pt>
                <c:pt idx="914">
                  <c:v>2005</c:v>
                </c:pt>
                <c:pt idx="915">
                  <c:v>2005</c:v>
                </c:pt>
                <c:pt idx="916">
                  <c:v>2005</c:v>
                </c:pt>
                <c:pt idx="917">
                  <c:v>2005</c:v>
                </c:pt>
                <c:pt idx="918">
                  <c:v>2005</c:v>
                </c:pt>
                <c:pt idx="919">
                  <c:v>2005</c:v>
                </c:pt>
                <c:pt idx="920">
                  <c:v>2005</c:v>
                </c:pt>
                <c:pt idx="921">
                  <c:v>2005</c:v>
                </c:pt>
                <c:pt idx="922">
                  <c:v>2005</c:v>
                </c:pt>
                <c:pt idx="923">
                  <c:v>2005</c:v>
                </c:pt>
                <c:pt idx="924">
                  <c:v>2005</c:v>
                </c:pt>
                <c:pt idx="925">
                  <c:v>2005</c:v>
                </c:pt>
                <c:pt idx="926">
                  <c:v>2005</c:v>
                </c:pt>
                <c:pt idx="927">
                  <c:v>2005</c:v>
                </c:pt>
                <c:pt idx="928">
                  <c:v>2005</c:v>
                </c:pt>
                <c:pt idx="929">
                  <c:v>2005</c:v>
                </c:pt>
                <c:pt idx="930">
                  <c:v>2005</c:v>
                </c:pt>
                <c:pt idx="931">
                  <c:v>2005</c:v>
                </c:pt>
                <c:pt idx="932">
                  <c:v>2005</c:v>
                </c:pt>
                <c:pt idx="933">
                  <c:v>2005</c:v>
                </c:pt>
                <c:pt idx="934">
                  <c:v>2005</c:v>
                </c:pt>
                <c:pt idx="935">
                  <c:v>2005</c:v>
                </c:pt>
                <c:pt idx="936">
                  <c:v>2005</c:v>
                </c:pt>
                <c:pt idx="937">
                  <c:v>2005</c:v>
                </c:pt>
                <c:pt idx="938">
                  <c:v>2005</c:v>
                </c:pt>
                <c:pt idx="939">
                  <c:v>2005</c:v>
                </c:pt>
                <c:pt idx="940">
                  <c:v>2005</c:v>
                </c:pt>
                <c:pt idx="941">
                  <c:v>2005</c:v>
                </c:pt>
                <c:pt idx="942">
                  <c:v>2005</c:v>
                </c:pt>
                <c:pt idx="943">
                  <c:v>2005</c:v>
                </c:pt>
                <c:pt idx="944">
                  <c:v>2005</c:v>
                </c:pt>
                <c:pt idx="945">
                  <c:v>2005</c:v>
                </c:pt>
                <c:pt idx="946">
                  <c:v>2005</c:v>
                </c:pt>
                <c:pt idx="947">
                  <c:v>2005</c:v>
                </c:pt>
                <c:pt idx="948">
                  <c:v>2005</c:v>
                </c:pt>
                <c:pt idx="949">
                  <c:v>2005</c:v>
                </c:pt>
                <c:pt idx="950">
                  <c:v>2005</c:v>
                </c:pt>
                <c:pt idx="951">
                  <c:v>2005</c:v>
                </c:pt>
                <c:pt idx="952">
                  <c:v>2005</c:v>
                </c:pt>
                <c:pt idx="953">
                  <c:v>2005</c:v>
                </c:pt>
                <c:pt idx="954">
                  <c:v>2005</c:v>
                </c:pt>
                <c:pt idx="955">
                  <c:v>2005</c:v>
                </c:pt>
                <c:pt idx="956">
                  <c:v>2005</c:v>
                </c:pt>
                <c:pt idx="957">
                  <c:v>2005</c:v>
                </c:pt>
                <c:pt idx="958">
                  <c:v>2005</c:v>
                </c:pt>
                <c:pt idx="959">
                  <c:v>2005</c:v>
                </c:pt>
                <c:pt idx="960">
                  <c:v>2005</c:v>
                </c:pt>
                <c:pt idx="961">
                  <c:v>2005</c:v>
                </c:pt>
                <c:pt idx="962">
                  <c:v>2005</c:v>
                </c:pt>
                <c:pt idx="963">
                  <c:v>2005</c:v>
                </c:pt>
                <c:pt idx="964">
                  <c:v>2005</c:v>
                </c:pt>
                <c:pt idx="965">
                  <c:v>2005</c:v>
                </c:pt>
                <c:pt idx="966">
                  <c:v>2005</c:v>
                </c:pt>
                <c:pt idx="967">
                  <c:v>2005</c:v>
                </c:pt>
                <c:pt idx="968">
                  <c:v>2005</c:v>
                </c:pt>
                <c:pt idx="969">
                  <c:v>2005</c:v>
                </c:pt>
                <c:pt idx="970">
                  <c:v>2005</c:v>
                </c:pt>
                <c:pt idx="971">
                  <c:v>2005</c:v>
                </c:pt>
                <c:pt idx="972">
                  <c:v>2005</c:v>
                </c:pt>
                <c:pt idx="973">
                  <c:v>2005</c:v>
                </c:pt>
                <c:pt idx="974">
                  <c:v>2005</c:v>
                </c:pt>
                <c:pt idx="975">
                  <c:v>2005</c:v>
                </c:pt>
                <c:pt idx="976">
                  <c:v>2005</c:v>
                </c:pt>
                <c:pt idx="977">
                  <c:v>2005</c:v>
                </c:pt>
                <c:pt idx="978">
                  <c:v>2005</c:v>
                </c:pt>
                <c:pt idx="979">
                  <c:v>2005</c:v>
                </c:pt>
                <c:pt idx="980">
                  <c:v>2005</c:v>
                </c:pt>
                <c:pt idx="981">
                  <c:v>2005</c:v>
                </c:pt>
                <c:pt idx="982">
                  <c:v>2005</c:v>
                </c:pt>
                <c:pt idx="983">
                  <c:v>2005</c:v>
                </c:pt>
                <c:pt idx="984">
                  <c:v>2005</c:v>
                </c:pt>
                <c:pt idx="985">
                  <c:v>2005</c:v>
                </c:pt>
                <c:pt idx="986">
                  <c:v>2005</c:v>
                </c:pt>
                <c:pt idx="987">
                  <c:v>2005</c:v>
                </c:pt>
                <c:pt idx="988">
                  <c:v>2005</c:v>
                </c:pt>
                <c:pt idx="989">
                  <c:v>2005</c:v>
                </c:pt>
                <c:pt idx="990">
                  <c:v>2005</c:v>
                </c:pt>
                <c:pt idx="991">
                  <c:v>2005</c:v>
                </c:pt>
                <c:pt idx="992">
                  <c:v>2005</c:v>
                </c:pt>
                <c:pt idx="993">
                  <c:v>2005</c:v>
                </c:pt>
                <c:pt idx="994">
                  <c:v>2005</c:v>
                </c:pt>
                <c:pt idx="995">
                  <c:v>2005</c:v>
                </c:pt>
                <c:pt idx="996">
                  <c:v>2005</c:v>
                </c:pt>
                <c:pt idx="997">
                  <c:v>2005</c:v>
                </c:pt>
                <c:pt idx="998">
                  <c:v>2005</c:v>
                </c:pt>
                <c:pt idx="999">
                  <c:v>2005</c:v>
                </c:pt>
                <c:pt idx="1000">
                  <c:v>2005</c:v>
                </c:pt>
                <c:pt idx="1001">
                  <c:v>2005</c:v>
                </c:pt>
                <c:pt idx="1002">
                  <c:v>2005</c:v>
                </c:pt>
                <c:pt idx="1003">
                  <c:v>2005</c:v>
                </c:pt>
                <c:pt idx="1004">
                  <c:v>2005</c:v>
                </c:pt>
                <c:pt idx="1005">
                  <c:v>2005</c:v>
                </c:pt>
                <c:pt idx="1006">
                  <c:v>2005</c:v>
                </c:pt>
                <c:pt idx="1007">
                  <c:v>2005</c:v>
                </c:pt>
                <c:pt idx="1008">
                  <c:v>2005</c:v>
                </c:pt>
                <c:pt idx="1009">
                  <c:v>2005</c:v>
                </c:pt>
                <c:pt idx="1010">
                  <c:v>2005</c:v>
                </c:pt>
                <c:pt idx="1011">
                  <c:v>2005</c:v>
                </c:pt>
                <c:pt idx="1012">
                  <c:v>2005</c:v>
                </c:pt>
                <c:pt idx="1013">
                  <c:v>2005</c:v>
                </c:pt>
                <c:pt idx="1014">
                  <c:v>2005</c:v>
                </c:pt>
                <c:pt idx="1015">
                  <c:v>2005</c:v>
                </c:pt>
                <c:pt idx="1016">
                  <c:v>2005</c:v>
                </c:pt>
                <c:pt idx="1017">
                  <c:v>2005</c:v>
                </c:pt>
                <c:pt idx="1018">
                  <c:v>2005</c:v>
                </c:pt>
                <c:pt idx="1019">
                  <c:v>2005</c:v>
                </c:pt>
                <c:pt idx="1020">
                  <c:v>2005</c:v>
                </c:pt>
                <c:pt idx="1021">
                  <c:v>2005</c:v>
                </c:pt>
                <c:pt idx="1022">
                  <c:v>2005</c:v>
                </c:pt>
                <c:pt idx="1023">
                  <c:v>2005</c:v>
                </c:pt>
                <c:pt idx="1024">
                  <c:v>2005</c:v>
                </c:pt>
                <c:pt idx="1025">
                  <c:v>2005</c:v>
                </c:pt>
                <c:pt idx="1026">
                  <c:v>2005</c:v>
                </c:pt>
                <c:pt idx="1027">
                  <c:v>2005</c:v>
                </c:pt>
                <c:pt idx="1028">
                  <c:v>2005</c:v>
                </c:pt>
                <c:pt idx="1029">
                  <c:v>2005</c:v>
                </c:pt>
                <c:pt idx="1030">
                  <c:v>2005</c:v>
                </c:pt>
                <c:pt idx="1031">
                  <c:v>2005</c:v>
                </c:pt>
                <c:pt idx="1032">
                  <c:v>2005</c:v>
                </c:pt>
                <c:pt idx="1033">
                  <c:v>2005</c:v>
                </c:pt>
                <c:pt idx="1034">
                  <c:v>2005</c:v>
                </c:pt>
                <c:pt idx="1035">
                  <c:v>2005</c:v>
                </c:pt>
                <c:pt idx="1036">
                  <c:v>2005</c:v>
                </c:pt>
                <c:pt idx="1037">
                  <c:v>2005</c:v>
                </c:pt>
                <c:pt idx="1038">
                  <c:v>2005</c:v>
                </c:pt>
                <c:pt idx="1039">
                  <c:v>2005</c:v>
                </c:pt>
                <c:pt idx="1040">
                  <c:v>2005</c:v>
                </c:pt>
                <c:pt idx="1041">
                  <c:v>2005</c:v>
                </c:pt>
                <c:pt idx="1042">
                  <c:v>2005</c:v>
                </c:pt>
                <c:pt idx="1043">
                  <c:v>2005</c:v>
                </c:pt>
                <c:pt idx="1044">
                  <c:v>2005</c:v>
                </c:pt>
                <c:pt idx="1045">
                  <c:v>2005</c:v>
                </c:pt>
                <c:pt idx="1046">
                  <c:v>2005</c:v>
                </c:pt>
                <c:pt idx="1047">
                  <c:v>2005</c:v>
                </c:pt>
                <c:pt idx="1048">
                  <c:v>2005</c:v>
                </c:pt>
                <c:pt idx="1049">
                  <c:v>2005</c:v>
                </c:pt>
                <c:pt idx="1050">
                  <c:v>2005</c:v>
                </c:pt>
                <c:pt idx="1051">
                  <c:v>2005</c:v>
                </c:pt>
                <c:pt idx="1052">
                  <c:v>2005</c:v>
                </c:pt>
                <c:pt idx="1053">
                  <c:v>2005</c:v>
                </c:pt>
                <c:pt idx="1054">
                  <c:v>2005</c:v>
                </c:pt>
                <c:pt idx="1055">
                  <c:v>2005</c:v>
                </c:pt>
                <c:pt idx="1056">
                  <c:v>2005</c:v>
                </c:pt>
                <c:pt idx="1057">
                  <c:v>2005</c:v>
                </c:pt>
                <c:pt idx="1058">
                  <c:v>2005</c:v>
                </c:pt>
                <c:pt idx="1059">
                  <c:v>2005</c:v>
                </c:pt>
                <c:pt idx="1060">
                  <c:v>2005</c:v>
                </c:pt>
                <c:pt idx="1061">
                  <c:v>2005</c:v>
                </c:pt>
                <c:pt idx="1062">
                  <c:v>2005</c:v>
                </c:pt>
                <c:pt idx="1063">
                  <c:v>2005</c:v>
                </c:pt>
                <c:pt idx="1064">
                  <c:v>2005</c:v>
                </c:pt>
                <c:pt idx="1065">
                  <c:v>2005</c:v>
                </c:pt>
                <c:pt idx="1066">
                  <c:v>2005</c:v>
                </c:pt>
                <c:pt idx="1067">
                  <c:v>2005</c:v>
                </c:pt>
                <c:pt idx="1068">
                  <c:v>2005</c:v>
                </c:pt>
                <c:pt idx="1069">
                  <c:v>2005</c:v>
                </c:pt>
                <c:pt idx="1070">
                  <c:v>2005</c:v>
                </c:pt>
                <c:pt idx="1071">
                  <c:v>2005</c:v>
                </c:pt>
                <c:pt idx="1072">
                  <c:v>2005</c:v>
                </c:pt>
                <c:pt idx="1073">
                  <c:v>2005</c:v>
                </c:pt>
                <c:pt idx="1074">
                  <c:v>2005</c:v>
                </c:pt>
                <c:pt idx="1075">
                  <c:v>2005</c:v>
                </c:pt>
                <c:pt idx="1076">
                  <c:v>2005</c:v>
                </c:pt>
                <c:pt idx="1077">
                  <c:v>2005</c:v>
                </c:pt>
                <c:pt idx="1078">
                  <c:v>2005</c:v>
                </c:pt>
                <c:pt idx="1079">
                  <c:v>2005</c:v>
                </c:pt>
                <c:pt idx="1080">
                  <c:v>2005</c:v>
                </c:pt>
                <c:pt idx="1081">
                  <c:v>2005</c:v>
                </c:pt>
                <c:pt idx="1082">
                  <c:v>2005</c:v>
                </c:pt>
                <c:pt idx="1083">
                  <c:v>2005</c:v>
                </c:pt>
                <c:pt idx="1084">
                  <c:v>2005</c:v>
                </c:pt>
                <c:pt idx="1085">
                  <c:v>2005</c:v>
                </c:pt>
                <c:pt idx="1086">
                  <c:v>2005</c:v>
                </c:pt>
                <c:pt idx="1087">
                  <c:v>2005</c:v>
                </c:pt>
                <c:pt idx="1088">
                  <c:v>2005</c:v>
                </c:pt>
                <c:pt idx="1089">
                  <c:v>2005</c:v>
                </c:pt>
                <c:pt idx="1090">
                  <c:v>2005</c:v>
                </c:pt>
                <c:pt idx="1091">
                  <c:v>2005</c:v>
                </c:pt>
                <c:pt idx="1092">
                  <c:v>2005</c:v>
                </c:pt>
                <c:pt idx="1093">
                  <c:v>2005</c:v>
                </c:pt>
                <c:pt idx="1094">
                  <c:v>2005</c:v>
                </c:pt>
                <c:pt idx="1095">
                  <c:v>2005</c:v>
                </c:pt>
                <c:pt idx="1096">
                  <c:v>2005</c:v>
                </c:pt>
                <c:pt idx="1097">
                  <c:v>2005</c:v>
                </c:pt>
                <c:pt idx="1098">
                  <c:v>2005</c:v>
                </c:pt>
                <c:pt idx="1099">
                  <c:v>2005</c:v>
                </c:pt>
                <c:pt idx="1100">
                  <c:v>2005</c:v>
                </c:pt>
                <c:pt idx="1101">
                  <c:v>2005</c:v>
                </c:pt>
                <c:pt idx="1102">
                  <c:v>2005</c:v>
                </c:pt>
                <c:pt idx="1103">
                  <c:v>2005</c:v>
                </c:pt>
                <c:pt idx="1104">
                  <c:v>2005</c:v>
                </c:pt>
                <c:pt idx="1105">
                  <c:v>2006</c:v>
                </c:pt>
                <c:pt idx="1106">
                  <c:v>2006</c:v>
                </c:pt>
                <c:pt idx="1107">
                  <c:v>2006</c:v>
                </c:pt>
                <c:pt idx="1108">
                  <c:v>2006</c:v>
                </c:pt>
                <c:pt idx="1109">
                  <c:v>2006</c:v>
                </c:pt>
                <c:pt idx="1110">
                  <c:v>2006</c:v>
                </c:pt>
                <c:pt idx="1111">
                  <c:v>2006</c:v>
                </c:pt>
                <c:pt idx="1112">
                  <c:v>2006</c:v>
                </c:pt>
                <c:pt idx="1113">
                  <c:v>2006</c:v>
                </c:pt>
                <c:pt idx="1114">
                  <c:v>2006</c:v>
                </c:pt>
                <c:pt idx="1115">
                  <c:v>2006</c:v>
                </c:pt>
                <c:pt idx="1116">
                  <c:v>2006</c:v>
                </c:pt>
                <c:pt idx="1117">
                  <c:v>2006</c:v>
                </c:pt>
                <c:pt idx="1118">
                  <c:v>2006</c:v>
                </c:pt>
                <c:pt idx="1119">
                  <c:v>2006</c:v>
                </c:pt>
                <c:pt idx="1120">
                  <c:v>2006</c:v>
                </c:pt>
                <c:pt idx="1121">
                  <c:v>2006</c:v>
                </c:pt>
                <c:pt idx="1122">
                  <c:v>2006</c:v>
                </c:pt>
                <c:pt idx="1123">
                  <c:v>2006</c:v>
                </c:pt>
                <c:pt idx="1124">
                  <c:v>2006</c:v>
                </c:pt>
                <c:pt idx="1125">
                  <c:v>2006</c:v>
                </c:pt>
                <c:pt idx="1126">
                  <c:v>2006</c:v>
                </c:pt>
                <c:pt idx="1127">
                  <c:v>2006</c:v>
                </c:pt>
                <c:pt idx="1128">
                  <c:v>2006</c:v>
                </c:pt>
                <c:pt idx="1129">
                  <c:v>2006</c:v>
                </c:pt>
                <c:pt idx="1130">
                  <c:v>2006</c:v>
                </c:pt>
                <c:pt idx="1131">
                  <c:v>2006</c:v>
                </c:pt>
                <c:pt idx="1132">
                  <c:v>2006</c:v>
                </c:pt>
                <c:pt idx="1133">
                  <c:v>2006</c:v>
                </c:pt>
                <c:pt idx="1134">
                  <c:v>2006</c:v>
                </c:pt>
                <c:pt idx="1135">
                  <c:v>2006</c:v>
                </c:pt>
                <c:pt idx="1136">
                  <c:v>2006</c:v>
                </c:pt>
                <c:pt idx="1137">
                  <c:v>2006</c:v>
                </c:pt>
                <c:pt idx="1138">
                  <c:v>2006</c:v>
                </c:pt>
                <c:pt idx="1139">
                  <c:v>2006</c:v>
                </c:pt>
                <c:pt idx="1140">
                  <c:v>2006</c:v>
                </c:pt>
                <c:pt idx="1141">
                  <c:v>2006</c:v>
                </c:pt>
                <c:pt idx="1142">
                  <c:v>2006</c:v>
                </c:pt>
                <c:pt idx="1143">
                  <c:v>2006</c:v>
                </c:pt>
                <c:pt idx="1144">
                  <c:v>2006</c:v>
                </c:pt>
                <c:pt idx="1145">
                  <c:v>2006</c:v>
                </c:pt>
                <c:pt idx="1146">
                  <c:v>2006</c:v>
                </c:pt>
                <c:pt idx="1147">
                  <c:v>2006</c:v>
                </c:pt>
                <c:pt idx="1148">
                  <c:v>2006</c:v>
                </c:pt>
                <c:pt idx="1149">
                  <c:v>2006</c:v>
                </c:pt>
                <c:pt idx="1150">
                  <c:v>2006</c:v>
                </c:pt>
                <c:pt idx="1151">
                  <c:v>2006</c:v>
                </c:pt>
                <c:pt idx="1152">
                  <c:v>2006</c:v>
                </c:pt>
                <c:pt idx="1153">
                  <c:v>2006</c:v>
                </c:pt>
                <c:pt idx="1154">
                  <c:v>2006</c:v>
                </c:pt>
                <c:pt idx="1155">
                  <c:v>2006</c:v>
                </c:pt>
                <c:pt idx="1156">
                  <c:v>2006</c:v>
                </c:pt>
                <c:pt idx="1157">
                  <c:v>2006</c:v>
                </c:pt>
                <c:pt idx="1158">
                  <c:v>2006</c:v>
                </c:pt>
                <c:pt idx="1159">
                  <c:v>2006</c:v>
                </c:pt>
                <c:pt idx="1160">
                  <c:v>2006</c:v>
                </c:pt>
                <c:pt idx="1161">
                  <c:v>2006</c:v>
                </c:pt>
                <c:pt idx="1162">
                  <c:v>2006</c:v>
                </c:pt>
                <c:pt idx="1163">
                  <c:v>2006</c:v>
                </c:pt>
                <c:pt idx="1164">
                  <c:v>2006</c:v>
                </c:pt>
                <c:pt idx="1165">
                  <c:v>2006</c:v>
                </c:pt>
                <c:pt idx="1166">
                  <c:v>2006</c:v>
                </c:pt>
                <c:pt idx="1167">
                  <c:v>2006</c:v>
                </c:pt>
                <c:pt idx="1168">
                  <c:v>2006</c:v>
                </c:pt>
                <c:pt idx="1169">
                  <c:v>2006</c:v>
                </c:pt>
                <c:pt idx="1170">
                  <c:v>2006</c:v>
                </c:pt>
                <c:pt idx="1171">
                  <c:v>2006</c:v>
                </c:pt>
                <c:pt idx="1172">
                  <c:v>2006</c:v>
                </c:pt>
                <c:pt idx="1173">
                  <c:v>2006</c:v>
                </c:pt>
                <c:pt idx="1174">
                  <c:v>2006</c:v>
                </c:pt>
                <c:pt idx="1175">
                  <c:v>2006</c:v>
                </c:pt>
                <c:pt idx="1176">
                  <c:v>2006</c:v>
                </c:pt>
                <c:pt idx="1177">
                  <c:v>2006</c:v>
                </c:pt>
                <c:pt idx="1178">
                  <c:v>2006</c:v>
                </c:pt>
                <c:pt idx="1179">
                  <c:v>2006</c:v>
                </c:pt>
                <c:pt idx="1180">
                  <c:v>2006</c:v>
                </c:pt>
                <c:pt idx="1181">
                  <c:v>2006</c:v>
                </c:pt>
                <c:pt idx="1182">
                  <c:v>2006</c:v>
                </c:pt>
                <c:pt idx="1183">
                  <c:v>2006</c:v>
                </c:pt>
                <c:pt idx="1184">
                  <c:v>2006</c:v>
                </c:pt>
                <c:pt idx="1185">
                  <c:v>2006</c:v>
                </c:pt>
                <c:pt idx="1186">
                  <c:v>2006</c:v>
                </c:pt>
                <c:pt idx="1187">
                  <c:v>2006</c:v>
                </c:pt>
                <c:pt idx="1188">
                  <c:v>2006</c:v>
                </c:pt>
                <c:pt idx="1189">
                  <c:v>2006</c:v>
                </c:pt>
                <c:pt idx="1190">
                  <c:v>2006</c:v>
                </c:pt>
                <c:pt idx="1191">
                  <c:v>2006</c:v>
                </c:pt>
                <c:pt idx="1192">
                  <c:v>2006</c:v>
                </c:pt>
                <c:pt idx="1193">
                  <c:v>2006</c:v>
                </c:pt>
                <c:pt idx="1194">
                  <c:v>2006</c:v>
                </c:pt>
                <c:pt idx="1195">
                  <c:v>2006</c:v>
                </c:pt>
                <c:pt idx="1196">
                  <c:v>2006</c:v>
                </c:pt>
                <c:pt idx="1197">
                  <c:v>2006</c:v>
                </c:pt>
                <c:pt idx="1198">
                  <c:v>2006</c:v>
                </c:pt>
                <c:pt idx="1199">
                  <c:v>2006</c:v>
                </c:pt>
                <c:pt idx="1200">
                  <c:v>2006</c:v>
                </c:pt>
                <c:pt idx="1201">
                  <c:v>2006</c:v>
                </c:pt>
                <c:pt idx="1202">
                  <c:v>2006</c:v>
                </c:pt>
                <c:pt idx="1203">
                  <c:v>2006</c:v>
                </c:pt>
                <c:pt idx="1204">
                  <c:v>2006</c:v>
                </c:pt>
                <c:pt idx="1205">
                  <c:v>2006</c:v>
                </c:pt>
                <c:pt idx="1206">
                  <c:v>2006</c:v>
                </c:pt>
                <c:pt idx="1207">
                  <c:v>2006</c:v>
                </c:pt>
                <c:pt idx="1208">
                  <c:v>2006</c:v>
                </c:pt>
                <c:pt idx="1209">
                  <c:v>2006</c:v>
                </c:pt>
                <c:pt idx="1210">
                  <c:v>2006</c:v>
                </c:pt>
                <c:pt idx="1211">
                  <c:v>2006</c:v>
                </c:pt>
                <c:pt idx="1212">
                  <c:v>2006</c:v>
                </c:pt>
                <c:pt idx="1213">
                  <c:v>2006</c:v>
                </c:pt>
                <c:pt idx="1214">
                  <c:v>2006</c:v>
                </c:pt>
                <c:pt idx="1215">
                  <c:v>2006</c:v>
                </c:pt>
                <c:pt idx="1216">
                  <c:v>2006</c:v>
                </c:pt>
                <c:pt idx="1217">
                  <c:v>2006</c:v>
                </c:pt>
                <c:pt idx="1218">
                  <c:v>2006</c:v>
                </c:pt>
                <c:pt idx="1219">
                  <c:v>2006</c:v>
                </c:pt>
                <c:pt idx="1220">
                  <c:v>2006</c:v>
                </c:pt>
                <c:pt idx="1221">
                  <c:v>2006</c:v>
                </c:pt>
                <c:pt idx="1222">
                  <c:v>2006</c:v>
                </c:pt>
                <c:pt idx="1223">
                  <c:v>2006</c:v>
                </c:pt>
                <c:pt idx="1224">
                  <c:v>2006</c:v>
                </c:pt>
                <c:pt idx="1225">
                  <c:v>2006</c:v>
                </c:pt>
                <c:pt idx="1226">
                  <c:v>2006</c:v>
                </c:pt>
                <c:pt idx="1227">
                  <c:v>2006</c:v>
                </c:pt>
                <c:pt idx="1228">
                  <c:v>2006</c:v>
                </c:pt>
                <c:pt idx="1229">
                  <c:v>2006</c:v>
                </c:pt>
                <c:pt idx="1230">
                  <c:v>2006</c:v>
                </c:pt>
                <c:pt idx="1231">
                  <c:v>2006</c:v>
                </c:pt>
                <c:pt idx="1232">
                  <c:v>2006</c:v>
                </c:pt>
                <c:pt idx="1233">
                  <c:v>2006</c:v>
                </c:pt>
                <c:pt idx="1234">
                  <c:v>2006</c:v>
                </c:pt>
                <c:pt idx="1235">
                  <c:v>2006</c:v>
                </c:pt>
                <c:pt idx="1236">
                  <c:v>2006</c:v>
                </c:pt>
                <c:pt idx="1237">
                  <c:v>2006</c:v>
                </c:pt>
                <c:pt idx="1238">
                  <c:v>2006</c:v>
                </c:pt>
                <c:pt idx="1239">
                  <c:v>2006</c:v>
                </c:pt>
                <c:pt idx="1240">
                  <c:v>2006</c:v>
                </c:pt>
                <c:pt idx="1241">
                  <c:v>2006</c:v>
                </c:pt>
                <c:pt idx="1242">
                  <c:v>2006</c:v>
                </c:pt>
                <c:pt idx="1243">
                  <c:v>2006</c:v>
                </c:pt>
                <c:pt idx="1244">
                  <c:v>2006</c:v>
                </c:pt>
                <c:pt idx="1245">
                  <c:v>2006</c:v>
                </c:pt>
                <c:pt idx="1246">
                  <c:v>2006</c:v>
                </c:pt>
                <c:pt idx="1247">
                  <c:v>2006</c:v>
                </c:pt>
                <c:pt idx="1248">
                  <c:v>2006</c:v>
                </c:pt>
                <c:pt idx="1249">
                  <c:v>2006</c:v>
                </c:pt>
                <c:pt idx="1250">
                  <c:v>2006</c:v>
                </c:pt>
                <c:pt idx="1251">
                  <c:v>2006</c:v>
                </c:pt>
                <c:pt idx="1252">
                  <c:v>2006</c:v>
                </c:pt>
                <c:pt idx="1253">
                  <c:v>2006</c:v>
                </c:pt>
                <c:pt idx="1254">
                  <c:v>2006</c:v>
                </c:pt>
                <c:pt idx="1255">
                  <c:v>2006</c:v>
                </c:pt>
                <c:pt idx="1256">
                  <c:v>2006</c:v>
                </c:pt>
                <c:pt idx="1257">
                  <c:v>2006</c:v>
                </c:pt>
                <c:pt idx="1258">
                  <c:v>2006</c:v>
                </c:pt>
                <c:pt idx="1259">
                  <c:v>2006</c:v>
                </c:pt>
                <c:pt idx="1260">
                  <c:v>2006</c:v>
                </c:pt>
                <c:pt idx="1261">
                  <c:v>2006</c:v>
                </c:pt>
                <c:pt idx="1262">
                  <c:v>2006</c:v>
                </c:pt>
                <c:pt idx="1263">
                  <c:v>2006</c:v>
                </c:pt>
                <c:pt idx="1264">
                  <c:v>2006</c:v>
                </c:pt>
                <c:pt idx="1265">
                  <c:v>2006</c:v>
                </c:pt>
                <c:pt idx="1266">
                  <c:v>2006</c:v>
                </c:pt>
                <c:pt idx="1267">
                  <c:v>2006</c:v>
                </c:pt>
                <c:pt idx="1268">
                  <c:v>2006</c:v>
                </c:pt>
                <c:pt idx="1269">
                  <c:v>2006</c:v>
                </c:pt>
                <c:pt idx="1270">
                  <c:v>2006</c:v>
                </c:pt>
                <c:pt idx="1271">
                  <c:v>2006</c:v>
                </c:pt>
                <c:pt idx="1272">
                  <c:v>2006</c:v>
                </c:pt>
                <c:pt idx="1273">
                  <c:v>2006</c:v>
                </c:pt>
                <c:pt idx="1274">
                  <c:v>2006</c:v>
                </c:pt>
                <c:pt idx="1275">
                  <c:v>2006</c:v>
                </c:pt>
                <c:pt idx="1276">
                  <c:v>2006</c:v>
                </c:pt>
                <c:pt idx="1277">
                  <c:v>2006</c:v>
                </c:pt>
                <c:pt idx="1278">
                  <c:v>2006</c:v>
                </c:pt>
                <c:pt idx="1279">
                  <c:v>2006</c:v>
                </c:pt>
                <c:pt idx="1280">
                  <c:v>2006</c:v>
                </c:pt>
                <c:pt idx="1281">
                  <c:v>2006</c:v>
                </c:pt>
                <c:pt idx="1282">
                  <c:v>2006</c:v>
                </c:pt>
                <c:pt idx="1283">
                  <c:v>2006</c:v>
                </c:pt>
                <c:pt idx="1284">
                  <c:v>2006</c:v>
                </c:pt>
                <c:pt idx="1285">
                  <c:v>2006</c:v>
                </c:pt>
                <c:pt idx="1286">
                  <c:v>2006</c:v>
                </c:pt>
                <c:pt idx="1287">
                  <c:v>2006</c:v>
                </c:pt>
                <c:pt idx="1288">
                  <c:v>2006</c:v>
                </c:pt>
                <c:pt idx="1289">
                  <c:v>2006</c:v>
                </c:pt>
                <c:pt idx="1290">
                  <c:v>2006</c:v>
                </c:pt>
                <c:pt idx="1291">
                  <c:v>2006</c:v>
                </c:pt>
                <c:pt idx="1292">
                  <c:v>2006</c:v>
                </c:pt>
                <c:pt idx="1293">
                  <c:v>2006</c:v>
                </c:pt>
                <c:pt idx="1294">
                  <c:v>2006</c:v>
                </c:pt>
                <c:pt idx="1295">
                  <c:v>2006</c:v>
                </c:pt>
                <c:pt idx="1296">
                  <c:v>2006</c:v>
                </c:pt>
                <c:pt idx="1297">
                  <c:v>2006</c:v>
                </c:pt>
                <c:pt idx="1298">
                  <c:v>2006</c:v>
                </c:pt>
                <c:pt idx="1299">
                  <c:v>2006</c:v>
                </c:pt>
                <c:pt idx="1300">
                  <c:v>2006</c:v>
                </c:pt>
                <c:pt idx="1301">
                  <c:v>2006</c:v>
                </c:pt>
                <c:pt idx="1302">
                  <c:v>2006</c:v>
                </c:pt>
                <c:pt idx="1303">
                  <c:v>2006</c:v>
                </c:pt>
                <c:pt idx="1304">
                  <c:v>2006</c:v>
                </c:pt>
                <c:pt idx="1305">
                  <c:v>2006</c:v>
                </c:pt>
                <c:pt idx="1306">
                  <c:v>2007</c:v>
                </c:pt>
                <c:pt idx="1307">
                  <c:v>2007</c:v>
                </c:pt>
                <c:pt idx="1308">
                  <c:v>2007</c:v>
                </c:pt>
                <c:pt idx="1309">
                  <c:v>2007</c:v>
                </c:pt>
                <c:pt idx="1310">
                  <c:v>2007</c:v>
                </c:pt>
                <c:pt idx="1311">
                  <c:v>2007</c:v>
                </c:pt>
                <c:pt idx="1312">
                  <c:v>2007</c:v>
                </c:pt>
                <c:pt idx="1313">
                  <c:v>2007</c:v>
                </c:pt>
                <c:pt idx="1314">
                  <c:v>2007</c:v>
                </c:pt>
                <c:pt idx="1315">
                  <c:v>2007</c:v>
                </c:pt>
                <c:pt idx="1316">
                  <c:v>2007</c:v>
                </c:pt>
                <c:pt idx="1317">
                  <c:v>2007</c:v>
                </c:pt>
                <c:pt idx="1318">
                  <c:v>2007</c:v>
                </c:pt>
                <c:pt idx="1319">
                  <c:v>2007</c:v>
                </c:pt>
                <c:pt idx="1320">
                  <c:v>2007</c:v>
                </c:pt>
                <c:pt idx="1321">
                  <c:v>2007</c:v>
                </c:pt>
                <c:pt idx="1322">
                  <c:v>2007</c:v>
                </c:pt>
                <c:pt idx="1323">
                  <c:v>2007</c:v>
                </c:pt>
                <c:pt idx="1324">
                  <c:v>2007</c:v>
                </c:pt>
                <c:pt idx="1325">
                  <c:v>2008</c:v>
                </c:pt>
                <c:pt idx="1326">
                  <c:v>2008</c:v>
                </c:pt>
                <c:pt idx="1327">
                  <c:v>2008</c:v>
                </c:pt>
                <c:pt idx="1328">
                  <c:v>2008</c:v>
                </c:pt>
                <c:pt idx="1329">
                  <c:v>2008</c:v>
                </c:pt>
                <c:pt idx="1330">
                  <c:v>2008</c:v>
                </c:pt>
                <c:pt idx="1331">
                  <c:v>2008</c:v>
                </c:pt>
                <c:pt idx="1332">
                  <c:v>2008</c:v>
                </c:pt>
                <c:pt idx="1333">
                  <c:v>2008</c:v>
                </c:pt>
                <c:pt idx="1334">
                  <c:v>2008</c:v>
                </c:pt>
                <c:pt idx="1335">
                  <c:v>2008</c:v>
                </c:pt>
                <c:pt idx="1336">
                  <c:v>2008</c:v>
                </c:pt>
                <c:pt idx="1337">
                  <c:v>2009</c:v>
                </c:pt>
                <c:pt idx="1338">
                  <c:v>2009</c:v>
                </c:pt>
                <c:pt idx="1339">
                  <c:v>2009</c:v>
                </c:pt>
                <c:pt idx="1340">
                  <c:v>2009</c:v>
                </c:pt>
                <c:pt idx="1341">
                  <c:v>2009</c:v>
                </c:pt>
                <c:pt idx="1342">
                  <c:v>2009</c:v>
                </c:pt>
                <c:pt idx="1343">
                  <c:v>2009</c:v>
                </c:pt>
                <c:pt idx="1344">
                  <c:v>2009</c:v>
                </c:pt>
                <c:pt idx="1345">
                  <c:v>2009</c:v>
                </c:pt>
                <c:pt idx="1346">
                  <c:v>2009</c:v>
                </c:pt>
                <c:pt idx="1347">
                  <c:v>2009</c:v>
                </c:pt>
                <c:pt idx="1348">
                  <c:v>2009</c:v>
                </c:pt>
                <c:pt idx="1349">
                  <c:v>2010</c:v>
                </c:pt>
                <c:pt idx="1350">
                  <c:v>2010</c:v>
                </c:pt>
                <c:pt idx="1351">
                  <c:v>2010</c:v>
                </c:pt>
                <c:pt idx="1352">
                  <c:v>2010</c:v>
                </c:pt>
                <c:pt idx="1353">
                  <c:v>2010</c:v>
                </c:pt>
                <c:pt idx="1354">
                  <c:v>2010</c:v>
                </c:pt>
                <c:pt idx="1355">
                  <c:v>2010</c:v>
                </c:pt>
                <c:pt idx="1356">
                  <c:v>2010</c:v>
                </c:pt>
                <c:pt idx="1357">
                  <c:v>2010</c:v>
                </c:pt>
                <c:pt idx="1358">
                  <c:v>2010</c:v>
                </c:pt>
                <c:pt idx="1359">
                  <c:v>2010</c:v>
                </c:pt>
                <c:pt idx="1360">
                  <c:v>2010</c:v>
                </c:pt>
                <c:pt idx="1361">
                  <c:v>2010</c:v>
                </c:pt>
                <c:pt idx="1362">
                  <c:v>2010</c:v>
                </c:pt>
                <c:pt idx="1363">
                  <c:v>2010</c:v>
                </c:pt>
                <c:pt idx="1364">
                  <c:v>2010</c:v>
                </c:pt>
                <c:pt idx="1365">
                  <c:v>2010</c:v>
                </c:pt>
                <c:pt idx="1366">
                  <c:v>2010</c:v>
                </c:pt>
                <c:pt idx="1367">
                  <c:v>2010</c:v>
                </c:pt>
                <c:pt idx="1368">
                  <c:v>2011</c:v>
                </c:pt>
                <c:pt idx="1369">
                  <c:v>2011</c:v>
                </c:pt>
                <c:pt idx="1370">
                  <c:v>2011</c:v>
                </c:pt>
                <c:pt idx="1371">
                  <c:v>2011</c:v>
                </c:pt>
                <c:pt idx="1372">
                  <c:v>2011</c:v>
                </c:pt>
                <c:pt idx="1373">
                  <c:v>2011</c:v>
                </c:pt>
                <c:pt idx="1374">
                  <c:v>2011</c:v>
                </c:pt>
                <c:pt idx="1375">
                  <c:v>2011</c:v>
                </c:pt>
                <c:pt idx="1376">
                  <c:v>2011</c:v>
                </c:pt>
                <c:pt idx="1377">
                  <c:v>2011</c:v>
                </c:pt>
                <c:pt idx="1378">
                  <c:v>2011</c:v>
                </c:pt>
                <c:pt idx="1379">
                  <c:v>2011</c:v>
                </c:pt>
                <c:pt idx="1380">
                  <c:v>2011</c:v>
                </c:pt>
                <c:pt idx="1381">
                  <c:v>2011</c:v>
                </c:pt>
                <c:pt idx="1382">
                  <c:v>2011</c:v>
                </c:pt>
                <c:pt idx="1383">
                  <c:v>2011</c:v>
                </c:pt>
                <c:pt idx="1384">
                  <c:v>2011</c:v>
                </c:pt>
                <c:pt idx="1385">
                  <c:v>2011</c:v>
                </c:pt>
                <c:pt idx="1386">
                  <c:v>2011</c:v>
                </c:pt>
                <c:pt idx="1387">
                  <c:v>2011</c:v>
                </c:pt>
                <c:pt idx="1388">
                  <c:v>2011</c:v>
                </c:pt>
                <c:pt idx="1389">
                  <c:v>2011</c:v>
                </c:pt>
                <c:pt idx="1390">
                  <c:v>2011</c:v>
                </c:pt>
                <c:pt idx="1391">
                  <c:v>2011</c:v>
                </c:pt>
                <c:pt idx="1392">
                  <c:v>2011</c:v>
                </c:pt>
                <c:pt idx="1393">
                  <c:v>2011</c:v>
                </c:pt>
                <c:pt idx="1394">
                  <c:v>2011</c:v>
                </c:pt>
                <c:pt idx="1395">
                  <c:v>2011</c:v>
                </c:pt>
                <c:pt idx="1396">
                  <c:v>2011</c:v>
                </c:pt>
                <c:pt idx="1397">
                  <c:v>2011</c:v>
                </c:pt>
                <c:pt idx="1398">
                  <c:v>2011</c:v>
                </c:pt>
                <c:pt idx="1399">
                  <c:v>2011</c:v>
                </c:pt>
                <c:pt idx="1400">
                  <c:v>2011</c:v>
                </c:pt>
                <c:pt idx="1401">
                  <c:v>2011</c:v>
                </c:pt>
                <c:pt idx="1402">
                  <c:v>2011</c:v>
                </c:pt>
                <c:pt idx="1403">
                  <c:v>2011</c:v>
                </c:pt>
                <c:pt idx="1404">
                  <c:v>2011</c:v>
                </c:pt>
                <c:pt idx="1405">
                  <c:v>2011</c:v>
                </c:pt>
                <c:pt idx="1406">
                  <c:v>2011</c:v>
                </c:pt>
                <c:pt idx="1407">
                  <c:v>2011</c:v>
                </c:pt>
                <c:pt idx="1408">
                  <c:v>2011</c:v>
                </c:pt>
                <c:pt idx="1409">
                  <c:v>2011</c:v>
                </c:pt>
                <c:pt idx="1410">
                  <c:v>2011</c:v>
                </c:pt>
                <c:pt idx="1411">
                  <c:v>2011</c:v>
                </c:pt>
                <c:pt idx="1412">
                  <c:v>2011</c:v>
                </c:pt>
                <c:pt idx="1413">
                  <c:v>2011</c:v>
                </c:pt>
                <c:pt idx="1414">
                  <c:v>2011</c:v>
                </c:pt>
                <c:pt idx="1415">
                  <c:v>2011</c:v>
                </c:pt>
                <c:pt idx="1416">
                  <c:v>2011</c:v>
                </c:pt>
                <c:pt idx="1417">
                  <c:v>2011</c:v>
                </c:pt>
                <c:pt idx="1418">
                  <c:v>2011</c:v>
                </c:pt>
                <c:pt idx="1419">
                  <c:v>2011</c:v>
                </c:pt>
                <c:pt idx="1420">
                  <c:v>2011</c:v>
                </c:pt>
                <c:pt idx="1421">
                  <c:v>2011</c:v>
                </c:pt>
                <c:pt idx="1422">
                  <c:v>2011</c:v>
                </c:pt>
                <c:pt idx="1423">
                  <c:v>2011</c:v>
                </c:pt>
                <c:pt idx="1424">
                  <c:v>2011</c:v>
                </c:pt>
                <c:pt idx="1425">
                  <c:v>2011</c:v>
                </c:pt>
                <c:pt idx="1426">
                  <c:v>2011</c:v>
                </c:pt>
                <c:pt idx="1427">
                  <c:v>2011</c:v>
                </c:pt>
                <c:pt idx="1428">
                  <c:v>2011</c:v>
                </c:pt>
                <c:pt idx="1429">
                  <c:v>2011</c:v>
                </c:pt>
                <c:pt idx="1430">
                  <c:v>2011</c:v>
                </c:pt>
                <c:pt idx="1431">
                  <c:v>2011</c:v>
                </c:pt>
                <c:pt idx="1432">
                  <c:v>2011</c:v>
                </c:pt>
                <c:pt idx="1433">
                  <c:v>2011</c:v>
                </c:pt>
                <c:pt idx="1434">
                  <c:v>2011</c:v>
                </c:pt>
                <c:pt idx="1435">
                  <c:v>2011</c:v>
                </c:pt>
                <c:pt idx="1436">
                  <c:v>2011</c:v>
                </c:pt>
                <c:pt idx="1437">
                  <c:v>2011</c:v>
                </c:pt>
                <c:pt idx="1438">
                  <c:v>2011</c:v>
                </c:pt>
                <c:pt idx="1439">
                  <c:v>2011</c:v>
                </c:pt>
                <c:pt idx="1440">
                  <c:v>2011</c:v>
                </c:pt>
                <c:pt idx="1441">
                  <c:v>2011</c:v>
                </c:pt>
                <c:pt idx="1442">
                  <c:v>2011</c:v>
                </c:pt>
                <c:pt idx="1443">
                  <c:v>2011</c:v>
                </c:pt>
                <c:pt idx="1444">
                  <c:v>2011</c:v>
                </c:pt>
                <c:pt idx="1445">
                  <c:v>2011</c:v>
                </c:pt>
                <c:pt idx="1446">
                  <c:v>2011</c:v>
                </c:pt>
                <c:pt idx="1447">
                  <c:v>2011</c:v>
                </c:pt>
                <c:pt idx="1448">
                  <c:v>2011</c:v>
                </c:pt>
                <c:pt idx="1449">
                  <c:v>2011</c:v>
                </c:pt>
                <c:pt idx="1450">
                  <c:v>2011</c:v>
                </c:pt>
                <c:pt idx="1451">
                  <c:v>2011</c:v>
                </c:pt>
                <c:pt idx="1452">
                  <c:v>2011</c:v>
                </c:pt>
                <c:pt idx="1453">
                  <c:v>2011</c:v>
                </c:pt>
                <c:pt idx="1454">
                  <c:v>2011</c:v>
                </c:pt>
                <c:pt idx="1455">
                  <c:v>2011</c:v>
                </c:pt>
                <c:pt idx="1456">
                  <c:v>2011</c:v>
                </c:pt>
                <c:pt idx="1457">
                  <c:v>2011</c:v>
                </c:pt>
                <c:pt idx="1458">
                  <c:v>2011</c:v>
                </c:pt>
                <c:pt idx="1459">
                  <c:v>2011</c:v>
                </c:pt>
                <c:pt idx="1460">
                  <c:v>2011</c:v>
                </c:pt>
                <c:pt idx="1461">
                  <c:v>2011</c:v>
                </c:pt>
                <c:pt idx="1462">
                  <c:v>2011</c:v>
                </c:pt>
                <c:pt idx="1463">
                  <c:v>2011</c:v>
                </c:pt>
                <c:pt idx="1464">
                  <c:v>2011</c:v>
                </c:pt>
                <c:pt idx="1465">
                  <c:v>2011</c:v>
                </c:pt>
                <c:pt idx="1466">
                  <c:v>2011</c:v>
                </c:pt>
                <c:pt idx="1467">
                  <c:v>2011</c:v>
                </c:pt>
                <c:pt idx="1468">
                  <c:v>2011</c:v>
                </c:pt>
                <c:pt idx="1469">
                  <c:v>2011</c:v>
                </c:pt>
                <c:pt idx="1470">
                  <c:v>2011</c:v>
                </c:pt>
                <c:pt idx="1471">
                  <c:v>2011</c:v>
                </c:pt>
                <c:pt idx="1472">
                  <c:v>2011</c:v>
                </c:pt>
                <c:pt idx="1473">
                  <c:v>2011</c:v>
                </c:pt>
                <c:pt idx="1474">
                  <c:v>2011</c:v>
                </c:pt>
                <c:pt idx="1475">
                  <c:v>2011</c:v>
                </c:pt>
                <c:pt idx="1476">
                  <c:v>2011</c:v>
                </c:pt>
                <c:pt idx="1477">
                  <c:v>2011</c:v>
                </c:pt>
                <c:pt idx="1478">
                  <c:v>2011</c:v>
                </c:pt>
                <c:pt idx="1479">
                  <c:v>2011</c:v>
                </c:pt>
                <c:pt idx="1480">
                  <c:v>2011</c:v>
                </c:pt>
                <c:pt idx="1481">
                  <c:v>2011</c:v>
                </c:pt>
                <c:pt idx="1482">
                  <c:v>2011</c:v>
                </c:pt>
                <c:pt idx="1483">
                  <c:v>2011</c:v>
                </c:pt>
                <c:pt idx="1484">
                  <c:v>2011</c:v>
                </c:pt>
                <c:pt idx="1485">
                  <c:v>2011</c:v>
                </c:pt>
                <c:pt idx="1486">
                  <c:v>2011</c:v>
                </c:pt>
                <c:pt idx="1487">
                  <c:v>2011</c:v>
                </c:pt>
                <c:pt idx="1488">
                  <c:v>2011</c:v>
                </c:pt>
                <c:pt idx="1489">
                  <c:v>2011</c:v>
                </c:pt>
                <c:pt idx="1490">
                  <c:v>2011</c:v>
                </c:pt>
                <c:pt idx="1491">
                  <c:v>2011</c:v>
                </c:pt>
                <c:pt idx="1492">
                  <c:v>2011</c:v>
                </c:pt>
                <c:pt idx="1493">
                  <c:v>2011</c:v>
                </c:pt>
                <c:pt idx="1494">
                  <c:v>2011</c:v>
                </c:pt>
                <c:pt idx="1495">
                  <c:v>2011</c:v>
                </c:pt>
                <c:pt idx="1496">
                  <c:v>2011</c:v>
                </c:pt>
                <c:pt idx="1497">
                  <c:v>2011</c:v>
                </c:pt>
                <c:pt idx="1498">
                  <c:v>2011</c:v>
                </c:pt>
                <c:pt idx="1499">
                  <c:v>2011</c:v>
                </c:pt>
                <c:pt idx="1500">
                  <c:v>2011</c:v>
                </c:pt>
                <c:pt idx="1501">
                  <c:v>2011</c:v>
                </c:pt>
                <c:pt idx="1502">
                  <c:v>2011</c:v>
                </c:pt>
                <c:pt idx="1503">
                  <c:v>2011</c:v>
                </c:pt>
                <c:pt idx="1504">
                  <c:v>2011</c:v>
                </c:pt>
                <c:pt idx="1505">
                  <c:v>2011</c:v>
                </c:pt>
                <c:pt idx="1506">
                  <c:v>2011</c:v>
                </c:pt>
                <c:pt idx="1507">
                  <c:v>2011</c:v>
                </c:pt>
                <c:pt idx="1508">
                  <c:v>2011</c:v>
                </c:pt>
                <c:pt idx="1509">
                  <c:v>2011</c:v>
                </c:pt>
                <c:pt idx="1510">
                  <c:v>2011</c:v>
                </c:pt>
                <c:pt idx="1511">
                  <c:v>2011</c:v>
                </c:pt>
                <c:pt idx="1512">
                  <c:v>2011</c:v>
                </c:pt>
                <c:pt idx="1513">
                  <c:v>2011</c:v>
                </c:pt>
                <c:pt idx="1514">
                  <c:v>2011</c:v>
                </c:pt>
                <c:pt idx="1515">
                  <c:v>2011</c:v>
                </c:pt>
                <c:pt idx="1516">
                  <c:v>2011</c:v>
                </c:pt>
                <c:pt idx="1517">
                  <c:v>2011</c:v>
                </c:pt>
                <c:pt idx="1518">
                  <c:v>2011</c:v>
                </c:pt>
                <c:pt idx="1519">
                  <c:v>2011</c:v>
                </c:pt>
                <c:pt idx="1520">
                  <c:v>2011</c:v>
                </c:pt>
                <c:pt idx="1521">
                  <c:v>2011</c:v>
                </c:pt>
                <c:pt idx="1522">
                  <c:v>2011</c:v>
                </c:pt>
                <c:pt idx="1523">
                  <c:v>2011</c:v>
                </c:pt>
                <c:pt idx="1524">
                  <c:v>2011</c:v>
                </c:pt>
                <c:pt idx="1525">
                  <c:v>2011</c:v>
                </c:pt>
                <c:pt idx="1526">
                  <c:v>2011</c:v>
                </c:pt>
                <c:pt idx="1527">
                  <c:v>2011</c:v>
                </c:pt>
                <c:pt idx="1528">
                  <c:v>2011</c:v>
                </c:pt>
                <c:pt idx="1529">
                  <c:v>2011</c:v>
                </c:pt>
                <c:pt idx="1530">
                  <c:v>2011</c:v>
                </c:pt>
                <c:pt idx="1531">
                  <c:v>2011</c:v>
                </c:pt>
                <c:pt idx="1532">
                  <c:v>2011</c:v>
                </c:pt>
                <c:pt idx="1533">
                  <c:v>2011</c:v>
                </c:pt>
                <c:pt idx="1534">
                  <c:v>2011</c:v>
                </c:pt>
                <c:pt idx="1535">
                  <c:v>2011</c:v>
                </c:pt>
                <c:pt idx="1536">
                  <c:v>2011</c:v>
                </c:pt>
                <c:pt idx="1537">
                  <c:v>2011</c:v>
                </c:pt>
                <c:pt idx="1538">
                  <c:v>2011</c:v>
                </c:pt>
                <c:pt idx="1539">
                  <c:v>2011</c:v>
                </c:pt>
                <c:pt idx="1540">
                  <c:v>2011</c:v>
                </c:pt>
                <c:pt idx="1541">
                  <c:v>2011</c:v>
                </c:pt>
                <c:pt idx="1542">
                  <c:v>2011</c:v>
                </c:pt>
                <c:pt idx="1543">
                  <c:v>2011</c:v>
                </c:pt>
                <c:pt idx="1544">
                  <c:v>2011</c:v>
                </c:pt>
                <c:pt idx="1545">
                  <c:v>2011</c:v>
                </c:pt>
                <c:pt idx="1546">
                  <c:v>2011</c:v>
                </c:pt>
                <c:pt idx="1547">
                  <c:v>2011</c:v>
                </c:pt>
                <c:pt idx="1548">
                  <c:v>2011</c:v>
                </c:pt>
                <c:pt idx="1549">
                  <c:v>2011</c:v>
                </c:pt>
                <c:pt idx="1550">
                  <c:v>2011</c:v>
                </c:pt>
                <c:pt idx="1551">
                  <c:v>2011</c:v>
                </c:pt>
                <c:pt idx="1552">
                  <c:v>2011</c:v>
                </c:pt>
                <c:pt idx="1553">
                  <c:v>2011</c:v>
                </c:pt>
                <c:pt idx="1554">
                  <c:v>2011</c:v>
                </c:pt>
                <c:pt idx="1555">
                  <c:v>2011</c:v>
                </c:pt>
                <c:pt idx="1556">
                  <c:v>2011</c:v>
                </c:pt>
                <c:pt idx="1557">
                  <c:v>2011</c:v>
                </c:pt>
                <c:pt idx="1558">
                  <c:v>2011</c:v>
                </c:pt>
                <c:pt idx="1559">
                  <c:v>2011</c:v>
                </c:pt>
                <c:pt idx="1560">
                  <c:v>2011</c:v>
                </c:pt>
                <c:pt idx="1561">
                  <c:v>2011</c:v>
                </c:pt>
                <c:pt idx="1562">
                  <c:v>2011</c:v>
                </c:pt>
                <c:pt idx="1563">
                  <c:v>2011</c:v>
                </c:pt>
                <c:pt idx="1564">
                  <c:v>2011</c:v>
                </c:pt>
                <c:pt idx="1565">
                  <c:v>2011</c:v>
                </c:pt>
                <c:pt idx="1566">
                  <c:v>2011</c:v>
                </c:pt>
                <c:pt idx="1567">
                  <c:v>2011</c:v>
                </c:pt>
                <c:pt idx="1568">
                  <c:v>2011</c:v>
                </c:pt>
                <c:pt idx="1569">
                  <c:v>2011</c:v>
                </c:pt>
                <c:pt idx="1570">
                  <c:v>2011</c:v>
                </c:pt>
                <c:pt idx="1571">
                  <c:v>2011</c:v>
                </c:pt>
                <c:pt idx="1572">
                  <c:v>2011</c:v>
                </c:pt>
                <c:pt idx="1573">
                  <c:v>2011</c:v>
                </c:pt>
                <c:pt idx="1574">
                  <c:v>2011</c:v>
                </c:pt>
                <c:pt idx="1575">
                  <c:v>2011</c:v>
                </c:pt>
                <c:pt idx="1576">
                  <c:v>2011</c:v>
                </c:pt>
                <c:pt idx="1577">
                  <c:v>2011</c:v>
                </c:pt>
                <c:pt idx="1578">
                  <c:v>2011</c:v>
                </c:pt>
                <c:pt idx="1579">
                  <c:v>2011</c:v>
                </c:pt>
                <c:pt idx="1580">
                  <c:v>2011</c:v>
                </c:pt>
                <c:pt idx="1581">
                  <c:v>2011</c:v>
                </c:pt>
                <c:pt idx="1582">
                  <c:v>2011</c:v>
                </c:pt>
                <c:pt idx="1583">
                  <c:v>2011</c:v>
                </c:pt>
                <c:pt idx="1584">
                  <c:v>2011</c:v>
                </c:pt>
                <c:pt idx="1585">
                  <c:v>2011</c:v>
                </c:pt>
                <c:pt idx="1586">
                  <c:v>2011</c:v>
                </c:pt>
                <c:pt idx="1587">
                  <c:v>2011</c:v>
                </c:pt>
                <c:pt idx="1588">
                  <c:v>2011</c:v>
                </c:pt>
                <c:pt idx="1589">
                  <c:v>2011</c:v>
                </c:pt>
                <c:pt idx="1590">
                  <c:v>2011</c:v>
                </c:pt>
                <c:pt idx="1591">
                  <c:v>2011</c:v>
                </c:pt>
                <c:pt idx="1592">
                  <c:v>2011</c:v>
                </c:pt>
                <c:pt idx="1593">
                  <c:v>2011</c:v>
                </c:pt>
                <c:pt idx="1594">
                  <c:v>2011</c:v>
                </c:pt>
                <c:pt idx="1595">
                  <c:v>2011</c:v>
                </c:pt>
                <c:pt idx="1596">
                  <c:v>2011</c:v>
                </c:pt>
                <c:pt idx="1597">
                  <c:v>2011</c:v>
                </c:pt>
                <c:pt idx="1598">
                  <c:v>2011</c:v>
                </c:pt>
                <c:pt idx="1599">
                  <c:v>2011</c:v>
                </c:pt>
                <c:pt idx="1600">
                  <c:v>2011</c:v>
                </c:pt>
                <c:pt idx="1601">
                  <c:v>2011</c:v>
                </c:pt>
                <c:pt idx="1602">
                  <c:v>2011</c:v>
                </c:pt>
                <c:pt idx="1603">
                  <c:v>2011</c:v>
                </c:pt>
                <c:pt idx="1604">
                  <c:v>2011</c:v>
                </c:pt>
                <c:pt idx="1605">
                  <c:v>2011</c:v>
                </c:pt>
                <c:pt idx="1606">
                  <c:v>2011</c:v>
                </c:pt>
                <c:pt idx="1607">
                  <c:v>2011</c:v>
                </c:pt>
                <c:pt idx="1608">
                  <c:v>2011</c:v>
                </c:pt>
                <c:pt idx="1609">
                  <c:v>2011</c:v>
                </c:pt>
                <c:pt idx="1610">
                  <c:v>2011</c:v>
                </c:pt>
                <c:pt idx="1611">
                  <c:v>2011</c:v>
                </c:pt>
                <c:pt idx="1612">
                  <c:v>2011</c:v>
                </c:pt>
                <c:pt idx="1613">
                  <c:v>2011</c:v>
                </c:pt>
                <c:pt idx="1614">
                  <c:v>2011</c:v>
                </c:pt>
                <c:pt idx="1615">
                  <c:v>2011</c:v>
                </c:pt>
                <c:pt idx="1616">
                  <c:v>2011</c:v>
                </c:pt>
                <c:pt idx="1617">
                  <c:v>2011</c:v>
                </c:pt>
                <c:pt idx="1618">
                  <c:v>2011</c:v>
                </c:pt>
                <c:pt idx="1619">
                  <c:v>2011</c:v>
                </c:pt>
                <c:pt idx="1620">
                  <c:v>2011</c:v>
                </c:pt>
                <c:pt idx="1621">
                  <c:v>2011</c:v>
                </c:pt>
                <c:pt idx="1622">
                  <c:v>2011</c:v>
                </c:pt>
                <c:pt idx="1623">
                  <c:v>2011</c:v>
                </c:pt>
                <c:pt idx="1624">
                  <c:v>2012</c:v>
                </c:pt>
                <c:pt idx="1625">
                  <c:v>2012</c:v>
                </c:pt>
                <c:pt idx="1626">
                  <c:v>2012</c:v>
                </c:pt>
                <c:pt idx="1627">
                  <c:v>2012</c:v>
                </c:pt>
                <c:pt idx="1628">
                  <c:v>2012</c:v>
                </c:pt>
                <c:pt idx="1629">
                  <c:v>2012</c:v>
                </c:pt>
                <c:pt idx="1630">
                  <c:v>2012</c:v>
                </c:pt>
                <c:pt idx="1631">
                  <c:v>2012</c:v>
                </c:pt>
                <c:pt idx="1632">
                  <c:v>2012</c:v>
                </c:pt>
                <c:pt idx="1633">
                  <c:v>2012</c:v>
                </c:pt>
                <c:pt idx="1634">
                  <c:v>2012</c:v>
                </c:pt>
                <c:pt idx="1635">
                  <c:v>2012</c:v>
                </c:pt>
                <c:pt idx="1636">
                  <c:v>2012</c:v>
                </c:pt>
                <c:pt idx="1637">
                  <c:v>2012</c:v>
                </c:pt>
                <c:pt idx="1638">
                  <c:v>2012</c:v>
                </c:pt>
                <c:pt idx="1639">
                  <c:v>2012</c:v>
                </c:pt>
                <c:pt idx="1640">
                  <c:v>2012</c:v>
                </c:pt>
                <c:pt idx="1641">
                  <c:v>2012</c:v>
                </c:pt>
                <c:pt idx="1642">
                  <c:v>2012</c:v>
                </c:pt>
                <c:pt idx="1643">
                  <c:v>2012</c:v>
                </c:pt>
                <c:pt idx="1644">
                  <c:v>2012</c:v>
                </c:pt>
                <c:pt idx="1645">
                  <c:v>2012</c:v>
                </c:pt>
                <c:pt idx="1646">
                  <c:v>2012</c:v>
                </c:pt>
                <c:pt idx="1647">
                  <c:v>2012</c:v>
                </c:pt>
                <c:pt idx="1648">
                  <c:v>2012</c:v>
                </c:pt>
                <c:pt idx="1649">
                  <c:v>2012</c:v>
                </c:pt>
                <c:pt idx="1650">
                  <c:v>2012</c:v>
                </c:pt>
                <c:pt idx="1651">
                  <c:v>2012</c:v>
                </c:pt>
                <c:pt idx="1652">
                  <c:v>2012</c:v>
                </c:pt>
                <c:pt idx="1653">
                  <c:v>2012</c:v>
                </c:pt>
                <c:pt idx="1654">
                  <c:v>2012</c:v>
                </c:pt>
                <c:pt idx="1655">
                  <c:v>2012</c:v>
                </c:pt>
                <c:pt idx="1656">
                  <c:v>2012</c:v>
                </c:pt>
                <c:pt idx="1657">
                  <c:v>2012</c:v>
                </c:pt>
                <c:pt idx="1658">
                  <c:v>2012</c:v>
                </c:pt>
                <c:pt idx="1659">
                  <c:v>2012</c:v>
                </c:pt>
                <c:pt idx="1660">
                  <c:v>2012</c:v>
                </c:pt>
                <c:pt idx="1661">
                  <c:v>2012</c:v>
                </c:pt>
                <c:pt idx="1662">
                  <c:v>2012</c:v>
                </c:pt>
                <c:pt idx="1663">
                  <c:v>2012</c:v>
                </c:pt>
                <c:pt idx="1664">
                  <c:v>2012</c:v>
                </c:pt>
                <c:pt idx="1665">
                  <c:v>2012</c:v>
                </c:pt>
                <c:pt idx="1666">
                  <c:v>2012</c:v>
                </c:pt>
                <c:pt idx="1667">
                  <c:v>2012</c:v>
                </c:pt>
                <c:pt idx="1668">
                  <c:v>2012</c:v>
                </c:pt>
                <c:pt idx="1669">
                  <c:v>2012</c:v>
                </c:pt>
                <c:pt idx="1670">
                  <c:v>2012</c:v>
                </c:pt>
                <c:pt idx="1671">
                  <c:v>2012</c:v>
                </c:pt>
                <c:pt idx="1672">
                  <c:v>2012</c:v>
                </c:pt>
                <c:pt idx="1673">
                  <c:v>2012</c:v>
                </c:pt>
                <c:pt idx="1674">
                  <c:v>2012</c:v>
                </c:pt>
                <c:pt idx="1675">
                  <c:v>2012</c:v>
                </c:pt>
                <c:pt idx="1676">
                  <c:v>2012</c:v>
                </c:pt>
                <c:pt idx="1677">
                  <c:v>2012</c:v>
                </c:pt>
                <c:pt idx="1678">
                  <c:v>2012</c:v>
                </c:pt>
                <c:pt idx="1679">
                  <c:v>2012</c:v>
                </c:pt>
                <c:pt idx="1680">
                  <c:v>2012</c:v>
                </c:pt>
                <c:pt idx="1681">
                  <c:v>2012</c:v>
                </c:pt>
                <c:pt idx="1682">
                  <c:v>2012</c:v>
                </c:pt>
                <c:pt idx="1683">
                  <c:v>2012</c:v>
                </c:pt>
                <c:pt idx="1684">
                  <c:v>2012</c:v>
                </c:pt>
                <c:pt idx="1685">
                  <c:v>2012</c:v>
                </c:pt>
                <c:pt idx="1686">
                  <c:v>2012</c:v>
                </c:pt>
                <c:pt idx="1687">
                  <c:v>2012</c:v>
                </c:pt>
                <c:pt idx="1688">
                  <c:v>2012</c:v>
                </c:pt>
                <c:pt idx="1689">
                  <c:v>2012</c:v>
                </c:pt>
                <c:pt idx="1690">
                  <c:v>2012</c:v>
                </c:pt>
                <c:pt idx="1691">
                  <c:v>2012</c:v>
                </c:pt>
                <c:pt idx="1692">
                  <c:v>2012</c:v>
                </c:pt>
                <c:pt idx="1693">
                  <c:v>2012</c:v>
                </c:pt>
                <c:pt idx="1694">
                  <c:v>2012</c:v>
                </c:pt>
                <c:pt idx="1695">
                  <c:v>2012</c:v>
                </c:pt>
                <c:pt idx="1696">
                  <c:v>2012</c:v>
                </c:pt>
                <c:pt idx="1697">
                  <c:v>2012</c:v>
                </c:pt>
                <c:pt idx="1698">
                  <c:v>2012</c:v>
                </c:pt>
                <c:pt idx="1699">
                  <c:v>2012</c:v>
                </c:pt>
                <c:pt idx="1700">
                  <c:v>2012</c:v>
                </c:pt>
                <c:pt idx="1701">
                  <c:v>2012</c:v>
                </c:pt>
                <c:pt idx="1702">
                  <c:v>2012</c:v>
                </c:pt>
                <c:pt idx="1703">
                  <c:v>2012</c:v>
                </c:pt>
                <c:pt idx="1704">
                  <c:v>2012</c:v>
                </c:pt>
                <c:pt idx="1705">
                  <c:v>2012</c:v>
                </c:pt>
                <c:pt idx="1706">
                  <c:v>2012</c:v>
                </c:pt>
                <c:pt idx="1707">
                  <c:v>2012</c:v>
                </c:pt>
                <c:pt idx="1708">
                  <c:v>2012</c:v>
                </c:pt>
                <c:pt idx="1709">
                  <c:v>2012</c:v>
                </c:pt>
                <c:pt idx="1710">
                  <c:v>2012</c:v>
                </c:pt>
                <c:pt idx="1711">
                  <c:v>2012</c:v>
                </c:pt>
                <c:pt idx="1712">
                  <c:v>2012</c:v>
                </c:pt>
                <c:pt idx="1713">
                  <c:v>2012</c:v>
                </c:pt>
                <c:pt idx="1714">
                  <c:v>2012</c:v>
                </c:pt>
                <c:pt idx="1715">
                  <c:v>2012</c:v>
                </c:pt>
                <c:pt idx="1716">
                  <c:v>2012</c:v>
                </c:pt>
                <c:pt idx="1717">
                  <c:v>2012</c:v>
                </c:pt>
                <c:pt idx="1718">
                  <c:v>2012</c:v>
                </c:pt>
                <c:pt idx="1719">
                  <c:v>2012</c:v>
                </c:pt>
                <c:pt idx="1720">
                  <c:v>2012</c:v>
                </c:pt>
                <c:pt idx="1721">
                  <c:v>2012</c:v>
                </c:pt>
                <c:pt idx="1722">
                  <c:v>2012</c:v>
                </c:pt>
                <c:pt idx="1723">
                  <c:v>2012</c:v>
                </c:pt>
                <c:pt idx="1724">
                  <c:v>2012</c:v>
                </c:pt>
                <c:pt idx="1725">
                  <c:v>2012</c:v>
                </c:pt>
                <c:pt idx="1726">
                  <c:v>2012</c:v>
                </c:pt>
                <c:pt idx="1727">
                  <c:v>2012</c:v>
                </c:pt>
                <c:pt idx="1728">
                  <c:v>2012</c:v>
                </c:pt>
                <c:pt idx="1729">
                  <c:v>2012</c:v>
                </c:pt>
                <c:pt idx="1730">
                  <c:v>2012</c:v>
                </c:pt>
                <c:pt idx="1731">
                  <c:v>2012</c:v>
                </c:pt>
                <c:pt idx="1732">
                  <c:v>2012</c:v>
                </c:pt>
                <c:pt idx="1733">
                  <c:v>2012</c:v>
                </c:pt>
                <c:pt idx="1734">
                  <c:v>2012</c:v>
                </c:pt>
                <c:pt idx="1735">
                  <c:v>2012</c:v>
                </c:pt>
                <c:pt idx="1736">
                  <c:v>2012</c:v>
                </c:pt>
                <c:pt idx="1737">
                  <c:v>2012</c:v>
                </c:pt>
                <c:pt idx="1738">
                  <c:v>2012</c:v>
                </c:pt>
                <c:pt idx="1739">
                  <c:v>2012</c:v>
                </c:pt>
                <c:pt idx="1740">
                  <c:v>2012</c:v>
                </c:pt>
                <c:pt idx="1741">
                  <c:v>2012</c:v>
                </c:pt>
                <c:pt idx="1742">
                  <c:v>2012</c:v>
                </c:pt>
                <c:pt idx="1743">
                  <c:v>2012</c:v>
                </c:pt>
                <c:pt idx="1744">
                  <c:v>2012</c:v>
                </c:pt>
                <c:pt idx="1745">
                  <c:v>2012</c:v>
                </c:pt>
                <c:pt idx="1746">
                  <c:v>2012</c:v>
                </c:pt>
                <c:pt idx="1747">
                  <c:v>2012</c:v>
                </c:pt>
                <c:pt idx="1748">
                  <c:v>2012</c:v>
                </c:pt>
                <c:pt idx="1749">
                  <c:v>2012</c:v>
                </c:pt>
                <c:pt idx="1750">
                  <c:v>2012</c:v>
                </c:pt>
                <c:pt idx="1751">
                  <c:v>2012</c:v>
                </c:pt>
                <c:pt idx="1752">
                  <c:v>2012</c:v>
                </c:pt>
                <c:pt idx="1753">
                  <c:v>2012</c:v>
                </c:pt>
                <c:pt idx="1754">
                  <c:v>2012</c:v>
                </c:pt>
                <c:pt idx="1755">
                  <c:v>2012</c:v>
                </c:pt>
                <c:pt idx="1756">
                  <c:v>2012</c:v>
                </c:pt>
                <c:pt idx="1757">
                  <c:v>2012</c:v>
                </c:pt>
                <c:pt idx="1758">
                  <c:v>2012</c:v>
                </c:pt>
                <c:pt idx="1759">
                  <c:v>2012</c:v>
                </c:pt>
                <c:pt idx="1760">
                  <c:v>2012</c:v>
                </c:pt>
                <c:pt idx="1761">
                  <c:v>2012</c:v>
                </c:pt>
                <c:pt idx="1762">
                  <c:v>2012</c:v>
                </c:pt>
                <c:pt idx="1763">
                  <c:v>2012</c:v>
                </c:pt>
                <c:pt idx="1764">
                  <c:v>2012</c:v>
                </c:pt>
                <c:pt idx="1765">
                  <c:v>2012</c:v>
                </c:pt>
                <c:pt idx="1766">
                  <c:v>2012</c:v>
                </c:pt>
                <c:pt idx="1767">
                  <c:v>2012</c:v>
                </c:pt>
                <c:pt idx="1768">
                  <c:v>2012</c:v>
                </c:pt>
                <c:pt idx="1769">
                  <c:v>2012</c:v>
                </c:pt>
                <c:pt idx="1770">
                  <c:v>2012</c:v>
                </c:pt>
                <c:pt idx="1771">
                  <c:v>2012</c:v>
                </c:pt>
                <c:pt idx="1772">
                  <c:v>2012</c:v>
                </c:pt>
                <c:pt idx="1773">
                  <c:v>2012</c:v>
                </c:pt>
                <c:pt idx="1774">
                  <c:v>2012</c:v>
                </c:pt>
                <c:pt idx="1775">
                  <c:v>2012</c:v>
                </c:pt>
                <c:pt idx="1776">
                  <c:v>2012</c:v>
                </c:pt>
                <c:pt idx="1777">
                  <c:v>2012</c:v>
                </c:pt>
                <c:pt idx="1778">
                  <c:v>2012</c:v>
                </c:pt>
                <c:pt idx="1779">
                  <c:v>2012</c:v>
                </c:pt>
                <c:pt idx="1780">
                  <c:v>2012</c:v>
                </c:pt>
                <c:pt idx="1781">
                  <c:v>2012</c:v>
                </c:pt>
                <c:pt idx="1782">
                  <c:v>2012</c:v>
                </c:pt>
                <c:pt idx="1783">
                  <c:v>2012</c:v>
                </c:pt>
                <c:pt idx="1784">
                  <c:v>2012</c:v>
                </c:pt>
                <c:pt idx="1785">
                  <c:v>2012</c:v>
                </c:pt>
                <c:pt idx="1786">
                  <c:v>2012</c:v>
                </c:pt>
                <c:pt idx="1787">
                  <c:v>2012</c:v>
                </c:pt>
                <c:pt idx="1788">
                  <c:v>2012</c:v>
                </c:pt>
                <c:pt idx="1789">
                  <c:v>2012</c:v>
                </c:pt>
                <c:pt idx="1790">
                  <c:v>2012</c:v>
                </c:pt>
                <c:pt idx="1791">
                  <c:v>2012</c:v>
                </c:pt>
                <c:pt idx="1792">
                  <c:v>2012</c:v>
                </c:pt>
                <c:pt idx="1793">
                  <c:v>2012</c:v>
                </c:pt>
                <c:pt idx="1794">
                  <c:v>2012</c:v>
                </c:pt>
                <c:pt idx="1795">
                  <c:v>2012</c:v>
                </c:pt>
                <c:pt idx="1796">
                  <c:v>2012</c:v>
                </c:pt>
                <c:pt idx="1797">
                  <c:v>2012</c:v>
                </c:pt>
                <c:pt idx="1798">
                  <c:v>2012</c:v>
                </c:pt>
                <c:pt idx="1799">
                  <c:v>2012</c:v>
                </c:pt>
                <c:pt idx="1800">
                  <c:v>2012</c:v>
                </c:pt>
                <c:pt idx="1801">
                  <c:v>2012</c:v>
                </c:pt>
                <c:pt idx="1802">
                  <c:v>2012</c:v>
                </c:pt>
                <c:pt idx="1803">
                  <c:v>2012</c:v>
                </c:pt>
                <c:pt idx="1804">
                  <c:v>2012</c:v>
                </c:pt>
                <c:pt idx="1805">
                  <c:v>2012</c:v>
                </c:pt>
                <c:pt idx="1806">
                  <c:v>2012</c:v>
                </c:pt>
                <c:pt idx="1807">
                  <c:v>2012</c:v>
                </c:pt>
                <c:pt idx="1808">
                  <c:v>2012</c:v>
                </c:pt>
                <c:pt idx="1809">
                  <c:v>2012</c:v>
                </c:pt>
                <c:pt idx="1810">
                  <c:v>2012</c:v>
                </c:pt>
                <c:pt idx="1811">
                  <c:v>2012</c:v>
                </c:pt>
                <c:pt idx="1812">
                  <c:v>2012</c:v>
                </c:pt>
                <c:pt idx="1813">
                  <c:v>2012</c:v>
                </c:pt>
                <c:pt idx="1814">
                  <c:v>2012</c:v>
                </c:pt>
                <c:pt idx="1815">
                  <c:v>2012</c:v>
                </c:pt>
                <c:pt idx="1816">
                  <c:v>2012</c:v>
                </c:pt>
                <c:pt idx="1817">
                  <c:v>2012</c:v>
                </c:pt>
                <c:pt idx="1818">
                  <c:v>2012</c:v>
                </c:pt>
                <c:pt idx="1819">
                  <c:v>2012</c:v>
                </c:pt>
                <c:pt idx="1820">
                  <c:v>2012</c:v>
                </c:pt>
                <c:pt idx="1821">
                  <c:v>2012</c:v>
                </c:pt>
                <c:pt idx="1822">
                  <c:v>2012</c:v>
                </c:pt>
                <c:pt idx="1823">
                  <c:v>2012</c:v>
                </c:pt>
                <c:pt idx="1824">
                  <c:v>2012</c:v>
                </c:pt>
                <c:pt idx="1825">
                  <c:v>2012</c:v>
                </c:pt>
                <c:pt idx="1826">
                  <c:v>2012</c:v>
                </c:pt>
                <c:pt idx="1827">
                  <c:v>2012</c:v>
                </c:pt>
                <c:pt idx="1828">
                  <c:v>2012</c:v>
                </c:pt>
                <c:pt idx="1829">
                  <c:v>2012</c:v>
                </c:pt>
                <c:pt idx="1830">
                  <c:v>2012</c:v>
                </c:pt>
                <c:pt idx="1831">
                  <c:v>2012</c:v>
                </c:pt>
                <c:pt idx="1832">
                  <c:v>2012</c:v>
                </c:pt>
                <c:pt idx="1833">
                  <c:v>2012</c:v>
                </c:pt>
                <c:pt idx="1834">
                  <c:v>2012</c:v>
                </c:pt>
                <c:pt idx="1835">
                  <c:v>2012</c:v>
                </c:pt>
                <c:pt idx="1836">
                  <c:v>2012</c:v>
                </c:pt>
                <c:pt idx="1837">
                  <c:v>2012</c:v>
                </c:pt>
                <c:pt idx="1838">
                  <c:v>2012</c:v>
                </c:pt>
                <c:pt idx="1839">
                  <c:v>2012</c:v>
                </c:pt>
                <c:pt idx="1840">
                  <c:v>2012</c:v>
                </c:pt>
                <c:pt idx="1841">
                  <c:v>2012</c:v>
                </c:pt>
                <c:pt idx="1842">
                  <c:v>2012</c:v>
                </c:pt>
                <c:pt idx="1843">
                  <c:v>2012</c:v>
                </c:pt>
                <c:pt idx="1844">
                  <c:v>2012</c:v>
                </c:pt>
                <c:pt idx="1845">
                  <c:v>2012</c:v>
                </c:pt>
                <c:pt idx="1846">
                  <c:v>2012</c:v>
                </c:pt>
                <c:pt idx="1847">
                  <c:v>2012</c:v>
                </c:pt>
                <c:pt idx="1848">
                  <c:v>2012</c:v>
                </c:pt>
                <c:pt idx="1849">
                  <c:v>2012</c:v>
                </c:pt>
                <c:pt idx="1850">
                  <c:v>2012</c:v>
                </c:pt>
                <c:pt idx="1851">
                  <c:v>2012</c:v>
                </c:pt>
                <c:pt idx="1852">
                  <c:v>2012</c:v>
                </c:pt>
                <c:pt idx="1853">
                  <c:v>2012</c:v>
                </c:pt>
                <c:pt idx="1854">
                  <c:v>2012</c:v>
                </c:pt>
                <c:pt idx="1855">
                  <c:v>2012</c:v>
                </c:pt>
                <c:pt idx="1856">
                  <c:v>2012</c:v>
                </c:pt>
                <c:pt idx="1857">
                  <c:v>2012</c:v>
                </c:pt>
                <c:pt idx="1858">
                  <c:v>2012</c:v>
                </c:pt>
                <c:pt idx="1859">
                  <c:v>2012</c:v>
                </c:pt>
                <c:pt idx="1860">
                  <c:v>2012</c:v>
                </c:pt>
                <c:pt idx="1861">
                  <c:v>2012</c:v>
                </c:pt>
                <c:pt idx="1862">
                  <c:v>2012</c:v>
                </c:pt>
                <c:pt idx="1863">
                  <c:v>2012</c:v>
                </c:pt>
                <c:pt idx="1864">
                  <c:v>2012</c:v>
                </c:pt>
                <c:pt idx="1865">
                  <c:v>2012</c:v>
                </c:pt>
                <c:pt idx="1866">
                  <c:v>2012</c:v>
                </c:pt>
                <c:pt idx="1867">
                  <c:v>2012</c:v>
                </c:pt>
                <c:pt idx="1868">
                  <c:v>2012</c:v>
                </c:pt>
                <c:pt idx="1869">
                  <c:v>2012</c:v>
                </c:pt>
                <c:pt idx="1870">
                  <c:v>2012</c:v>
                </c:pt>
                <c:pt idx="1871">
                  <c:v>2012</c:v>
                </c:pt>
                <c:pt idx="1872">
                  <c:v>2012</c:v>
                </c:pt>
                <c:pt idx="1873">
                  <c:v>2012</c:v>
                </c:pt>
                <c:pt idx="1874">
                  <c:v>2012</c:v>
                </c:pt>
                <c:pt idx="1875">
                  <c:v>2012</c:v>
                </c:pt>
                <c:pt idx="1876">
                  <c:v>2012</c:v>
                </c:pt>
                <c:pt idx="1877">
                  <c:v>2012</c:v>
                </c:pt>
                <c:pt idx="1878">
                  <c:v>2012</c:v>
                </c:pt>
                <c:pt idx="1879">
                  <c:v>2013</c:v>
                </c:pt>
                <c:pt idx="1880">
                  <c:v>2013</c:v>
                </c:pt>
                <c:pt idx="1881">
                  <c:v>2013</c:v>
                </c:pt>
                <c:pt idx="1882">
                  <c:v>2013</c:v>
                </c:pt>
                <c:pt idx="1883">
                  <c:v>2013</c:v>
                </c:pt>
                <c:pt idx="1884">
                  <c:v>2013</c:v>
                </c:pt>
                <c:pt idx="1885">
                  <c:v>2013</c:v>
                </c:pt>
                <c:pt idx="1886">
                  <c:v>2013</c:v>
                </c:pt>
                <c:pt idx="1887">
                  <c:v>2013</c:v>
                </c:pt>
                <c:pt idx="1888">
                  <c:v>2013</c:v>
                </c:pt>
                <c:pt idx="1889">
                  <c:v>2013</c:v>
                </c:pt>
                <c:pt idx="1890">
                  <c:v>2013</c:v>
                </c:pt>
                <c:pt idx="1891">
                  <c:v>2013</c:v>
                </c:pt>
                <c:pt idx="1892">
                  <c:v>2013</c:v>
                </c:pt>
                <c:pt idx="1893">
                  <c:v>2013</c:v>
                </c:pt>
                <c:pt idx="1894">
                  <c:v>2013</c:v>
                </c:pt>
                <c:pt idx="1895">
                  <c:v>2013</c:v>
                </c:pt>
                <c:pt idx="1896">
                  <c:v>2013</c:v>
                </c:pt>
                <c:pt idx="1897">
                  <c:v>2013</c:v>
                </c:pt>
                <c:pt idx="1898">
                  <c:v>2013</c:v>
                </c:pt>
                <c:pt idx="1899">
                  <c:v>2013</c:v>
                </c:pt>
                <c:pt idx="1900">
                  <c:v>2013</c:v>
                </c:pt>
                <c:pt idx="1901">
                  <c:v>2013</c:v>
                </c:pt>
                <c:pt idx="1902">
                  <c:v>2013</c:v>
                </c:pt>
                <c:pt idx="1903">
                  <c:v>2013</c:v>
                </c:pt>
                <c:pt idx="1904">
                  <c:v>2013</c:v>
                </c:pt>
                <c:pt idx="1905">
                  <c:v>2013</c:v>
                </c:pt>
                <c:pt idx="1906">
                  <c:v>2013</c:v>
                </c:pt>
                <c:pt idx="1907">
                  <c:v>2013</c:v>
                </c:pt>
                <c:pt idx="1908">
                  <c:v>2013</c:v>
                </c:pt>
                <c:pt idx="1909">
                  <c:v>2013</c:v>
                </c:pt>
                <c:pt idx="1910">
                  <c:v>2013</c:v>
                </c:pt>
                <c:pt idx="1911">
                  <c:v>2013</c:v>
                </c:pt>
                <c:pt idx="1912">
                  <c:v>2013</c:v>
                </c:pt>
                <c:pt idx="1913">
                  <c:v>2013</c:v>
                </c:pt>
                <c:pt idx="1914">
                  <c:v>2013</c:v>
                </c:pt>
                <c:pt idx="1915">
                  <c:v>2013</c:v>
                </c:pt>
                <c:pt idx="1916">
                  <c:v>2013</c:v>
                </c:pt>
                <c:pt idx="1917">
                  <c:v>2013</c:v>
                </c:pt>
                <c:pt idx="1918">
                  <c:v>2013</c:v>
                </c:pt>
                <c:pt idx="1919">
                  <c:v>2013</c:v>
                </c:pt>
                <c:pt idx="1920">
                  <c:v>2013</c:v>
                </c:pt>
                <c:pt idx="1921">
                  <c:v>2013</c:v>
                </c:pt>
                <c:pt idx="1922">
                  <c:v>2013</c:v>
                </c:pt>
                <c:pt idx="1923">
                  <c:v>2013</c:v>
                </c:pt>
                <c:pt idx="1924">
                  <c:v>2013</c:v>
                </c:pt>
                <c:pt idx="1925">
                  <c:v>2013</c:v>
                </c:pt>
                <c:pt idx="1926">
                  <c:v>2013</c:v>
                </c:pt>
                <c:pt idx="1927">
                  <c:v>2013</c:v>
                </c:pt>
                <c:pt idx="1928">
                  <c:v>2013</c:v>
                </c:pt>
                <c:pt idx="1929">
                  <c:v>2013</c:v>
                </c:pt>
                <c:pt idx="1930">
                  <c:v>2013</c:v>
                </c:pt>
                <c:pt idx="1931">
                  <c:v>2013</c:v>
                </c:pt>
                <c:pt idx="1932">
                  <c:v>2013</c:v>
                </c:pt>
                <c:pt idx="1933">
                  <c:v>2013</c:v>
                </c:pt>
                <c:pt idx="1934">
                  <c:v>2013</c:v>
                </c:pt>
                <c:pt idx="1935">
                  <c:v>2013</c:v>
                </c:pt>
                <c:pt idx="1936">
                  <c:v>2013</c:v>
                </c:pt>
                <c:pt idx="1937">
                  <c:v>2013</c:v>
                </c:pt>
                <c:pt idx="1938">
                  <c:v>2013</c:v>
                </c:pt>
                <c:pt idx="1939">
                  <c:v>2013</c:v>
                </c:pt>
                <c:pt idx="1940">
                  <c:v>2013</c:v>
                </c:pt>
                <c:pt idx="1941">
                  <c:v>2013</c:v>
                </c:pt>
                <c:pt idx="1942">
                  <c:v>2013</c:v>
                </c:pt>
                <c:pt idx="1943">
                  <c:v>2013</c:v>
                </c:pt>
                <c:pt idx="1944">
                  <c:v>2013</c:v>
                </c:pt>
                <c:pt idx="1945">
                  <c:v>2013</c:v>
                </c:pt>
                <c:pt idx="1946">
                  <c:v>2013</c:v>
                </c:pt>
                <c:pt idx="1947">
                  <c:v>2013</c:v>
                </c:pt>
                <c:pt idx="1948">
                  <c:v>2013</c:v>
                </c:pt>
                <c:pt idx="1949">
                  <c:v>2013</c:v>
                </c:pt>
                <c:pt idx="1950">
                  <c:v>2013</c:v>
                </c:pt>
                <c:pt idx="1951">
                  <c:v>2013</c:v>
                </c:pt>
                <c:pt idx="1952">
                  <c:v>2013</c:v>
                </c:pt>
                <c:pt idx="1953">
                  <c:v>2013</c:v>
                </c:pt>
                <c:pt idx="1954">
                  <c:v>2013</c:v>
                </c:pt>
                <c:pt idx="1955">
                  <c:v>2013</c:v>
                </c:pt>
                <c:pt idx="1956">
                  <c:v>2013</c:v>
                </c:pt>
                <c:pt idx="1957">
                  <c:v>2013</c:v>
                </c:pt>
                <c:pt idx="1958">
                  <c:v>2013</c:v>
                </c:pt>
                <c:pt idx="1959">
                  <c:v>2013</c:v>
                </c:pt>
                <c:pt idx="1960">
                  <c:v>2013</c:v>
                </c:pt>
                <c:pt idx="1961">
                  <c:v>2013</c:v>
                </c:pt>
                <c:pt idx="1962">
                  <c:v>2013</c:v>
                </c:pt>
                <c:pt idx="1963">
                  <c:v>2013</c:v>
                </c:pt>
                <c:pt idx="1964">
                  <c:v>2013</c:v>
                </c:pt>
                <c:pt idx="1965">
                  <c:v>2013</c:v>
                </c:pt>
                <c:pt idx="1966">
                  <c:v>2013</c:v>
                </c:pt>
                <c:pt idx="1967">
                  <c:v>2013</c:v>
                </c:pt>
                <c:pt idx="1968">
                  <c:v>2013</c:v>
                </c:pt>
                <c:pt idx="1969">
                  <c:v>2013</c:v>
                </c:pt>
                <c:pt idx="1970">
                  <c:v>2013</c:v>
                </c:pt>
                <c:pt idx="1971">
                  <c:v>2013</c:v>
                </c:pt>
                <c:pt idx="1972">
                  <c:v>2013</c:v>
                </c:pt>
                <c:pt idx="1973">
                  <c:v>2013</c:v>
                </c:pt>
                <c:pt idx="1974">
                  <c:v>2013</c:v>
                </c:pt>
                <c:pt idx="1975">
                  <c:v>2013</c:v>
                </c:pt>
                <c:pt idx="1976">
                  <c:v>2013</c:v>
                </c:pt>
                <c:pt idx="1977">
                  <c:v>2013</c:v>
                </c:pt>
                <c:pt idx="1978">
                  <c:v>2013</c:v>
                </c:pt>
                <c:pt idx="1979">
                  <c:v>2013</c:v>
                </c:pt>
                <c:pt idx="1980">
                  <c:v>2013</c:v>
                </c:pt>
                <c:pt idx="1981">
                  <c:v>2013</c:v>
                </c:pt>
                <c:pt idx="1982">
                  <c:v>2013</c:v>
                </c:pt>
                <c:pt idx="1983">
                  <c:v>2013</c:v>
                </c:pt>
                <c:pt idx="1984">
                  <c:v>2013</c:v>
                </c:pt>
                <c:pt idx="1985">
                  <c:v>2013</c:v>
                </c:pt>
                <c:pt idx="1986">
                  <c:v>2013</c:v>
                </c:pt>
                <c:pt idx="1987">
                  <c:v>2013</c:v>
                </c:pt>
                <c:pt idx="1988">
                  <c:v>2013</c:v>
                </c:pt>
                <c:pt idx="1989">
                  <c:v>2013</c:v>
                </c:pt>
                <c:pt idx="1990">
                  <c:v>2013</c:v>
                </c:pt>
                <c:pt idx="1991">
                  <c:v>2013</c:v>
                </c:pt>
                <c:pt idx="1992">
                  <c:v>2013</c:v>
                </c:pt>
                <c:pt idx="1993">
                  <c:v>2013</c:v>
                </c:pt>
                <c:pt idx="1994">
                  <c:v>2013</c:v>
                </c:pt>
                <c:pt idx="1995">
                  <c:v>2013</c:v>
                </c:pt>
                <c:pt idx="1996">
                  <c:v>2013</c:v>
                </c:pt>
                <c:pt idx="1997">
                  <c:v>2013</c:v>
                </c:pt>
                <c:pt idx="1998">
                  <c:v>2013</c:v>
                </c:pt>
                <c:pt idx="1999">
                  <c:v>2013</c:v>
                </c:pt>
                <c:pt idx="2000">
                  <c:v>2013</c:v>
                </c:pt>
                <c:pt idx="2001">
                  <c:v>2013</c:v>
                </c:pt>
                <c:pt idx="2002">
                  <c:v>2013</c:v>
                </c:pt>
                <c:pt idx="2003">
                  <c:v>2013</c:v>
                </c:pt>
                <c:pt idx="2004">
                  <c:v>2013</c:v>
                </c:pt>
                <c:pt idx="2005">
                  <c:v>2013</c:v>
                </c:pt>
                <c:pt idx="2006">
                  <c:v>2013</c:v>
                </c:pt>
                <c:pt idx="2007">
                  <c:v>2013</c:v>
                </c:pt>
                <c:pt idx="2008">
                  <c:v>2013</c:v>
                </c:pt>
                <c:pt idx="2009">
                  <c:v>2013</c:v>
                </c:pt>
                <c:pt idx="2010">
                  <c:v>2013</c:v>
                </c:pt>
                <c:pt idx="2011">
                  <c:v>2013</c:v>
                </c:pt>
                <c:pt idx="2012">
                  <c:v>2013</c:v>
                </c:pt>
                <c:pt idx="2013">
                  <c:v>2013</c:v>
                </c:pt>
                <c:pt idx="2014">
                  <c:v>2013</c:v>
                </c:pt>
                <c:pt idx="2015">
                  <c:v>2013</c:v>
                </c:pt>
                <c:pt idx="2016">
                  <c:v>2013</c:v>
                </c:pt>
                <c:pt idx="2017">
                  <c:v>2013</c:v>
                </c:pt>
                <c:pt idx="2018">
                  <c:v>2013</c:v>
                </c:pt>
                <c:pt idx="2019">
                  <c:v>2013</c:v>
                </c:pt>
                <c:pt idx="2020">
                  <c:v>2013</c:v>
                </c:pt>
                <c:pt idx="2021">
                  <c:v>2013</c:v>
                </c:pt>
                <c:pt idx="2022">
                  <c:v>2013</c:v>
                </c:pt>
                <c:pt idx="2023">
                  <c:v>2013</c:v>
                </c:pt>
                <c:pt idx="2024">
                  <c:v>2013</c:v>
                </c:pt>
                <c:pt idx="2025">
                  <c:v>2013</c:v>
                </c:pt>
                <c:pt idx="2026">
                  <c:v>2013</c:v>
                </c:pt>
                <c:pt idx="2027">
                  <c:v>2013</c:v>
                </c:pt>
                <c:pt idx="2028">
                  <c:v>2013</c:v>
                </c:pt>
                <c:pt idx="2029">
                  <c:v>2013</c:v>
                </c:pt>
                <c:pt idx="2030">
                  <c:v>2013</c:v>
                </c:pt>
                <c:pt idx="2031">
                  <c:v>2013</c:v>
                </c:pt>
                <c:pt idx="2032">
                  <c:v>2013</c:v>
                </c:pt>
                <c:pt idx="2033">
                  <c:v>2013</c:v>
                </c:pt>
                <c:pt idx="2034">
                  <c:v>2013</c:v>
                </c:pt>
                <c:pt idx="2035">
                  <c:v>2013</c:v>
                </c:pt>
                <c:pt idx="2036">
                  <c:v>2013</c:v>
                </c:pt>
                <c:pt idx="2037">
                  <c:v>2013</c:v>
                </c:pt>
                <c:pt idx="2038">
                  <c:v>2013</c:v>
                </c:pt>
                <c:pt idx="2039">
                  <c:v>2013</c:v>
                </c:pt>
                <c:pt idx="2040">
                  <c:v>2013</c:v>
                </c:pt>
                <c:pt idx="2041">
                  <c:v>2013</c:v>
                </c:pt>
                <c:pt idx="2042">
                  <c:v>2013</c:v>
                </c:pt>
                <c:pt idx="2043">
                  <c:v>2013</c:v>
                </c:pt>
                <c:pt idx="2044">
                  <c:v>2013</c:v>
                </c:pt>
                <c:pt idx="2045">
                  <c:v>2013</c:v>
                </c:pt>
                <c:pt idx="2046">
                  <c:v>2013</c:v>
                </c:pt>
                <c:pt idx="2047">
                  <c:v>2013</c:v>
                </c:pt>
                <c:pt idx="2048">
                  <c:v>2013</c:v>
                </c:pt>
                <c:pt idx="2049">
                  <c:v>2013</c:v>
                </c:pt>
                <c:pt idx="2050">
                  <c:v>2013</c:v>
                </c:pt>
                <c:pt idx="2051">
                  <c:v>2013</c:v>
                </c:pt>
                <c:pt idx="2052">
                  <c:v>2013</c:v>
                </c:pt>
                <c:pt idx="2053">
                  <c:v>2013</c:v>
                </c:pt>
                <c:pt idx="2054">
                  <c:v>2013</c:v>
                </c:pt>
                <c:pt idx="2055">
                  <c:v>2013</c:v>
                </c:pt>
                <c:pt idx="2056">
                  <c:v>2013</c:v>
                </c:pt>
                <c:pt idx="2057">
                  <c:v>2013</c:v>
                </c:pt>
                <c:pt idx="2058">
                  <c:v>2013</c:v>
                </c:pt>
                <c:pt idx="2059">
                  <c:v>2013</c:v>
                </c:pt>
                <c:pt idx="2060">
                  <c:v>2013</c:v>
                </c:pt>
                <c:pt idx="2061">
                  <c:v>2013</c:v>
                </c:pt>
                <c:pt idx="2062">
                  <c:v>2013</c:v>
                </c:pt>
                <c:pt idx="2063">
                  <c:v>2013</c:v>
                </c:pt>
                <c:pt idx="2064">
                  <c:v>2013</c:v>
                </c:pt>
                <c:pt idx="2065">
                  <c:v>2013</c:v>
                </c:pt>
                <c:pt idx="2066">
                  <c:v>2013</c:v>
                </c:pt>
                <c:pt idx="2067">
                  <c:v>2013</c:v>
                </c:pt>
                <c:pt idx="2068">
                  <c:v>2013</c:v>
                </c:pt>
                <c:pt idx="2069">
                  <c:v>2013</c:v>
                </c:pt>
                <c:pt idx="2070">
                  <c:v>2013</c:v>
                </c:pt>
                <c:pt idx="2071">
                  <c:v>2013</c:v>
                </c:pt>
                <c:pt idx="2072">
                  <c:v>2013</c:v>
                </c:pt>
                <c:pt idx="2073">
                  <c:v>2013</c:v>
                </c:pt>
                <c:pt idx="2074">
                  <c:v>2013</c:v>
                </c:pt>
                <c:pt idx="2075">
                  <c:v>2013</c:v>
                </c:pt>
                <c:pt idx="2076">
                  <c:v>2013</c:v>
                </c:pt>
                <c:pt idx="2077">
                  <c:v>2013</c:v>
                </c:pt>
                <c:pt idx="2078">
                  <c:v>2013</c:v>
                </c:pt>
                <c:pt idx="2079">
                  <c:v>2013</c:v>
                </c:pt>
                <c:pt idx="2080">
                  <c:v>2013</c:v>
                </c:pt>
                <c:pt idx="2081">
                  <c:v>2013</c:v>
                </c:pt>
                <c:pt idx="2082">
                  <c:v>2013</c:v>
                </c:pt>
                <c:pt idx="2083">
                  <c:v>2013</c:v>
                </c:pt>
                <c:pt idx="2084">
                  <c:v>2013</c:v>
                </c:pt>
                <c:pt idx="2085">
                  <c:v>2013</c:v>
                </c:pt>
                <c:pt idx="2086">
                  <c:v>2013</c:v>
                </c:pt>
                <c:pt idx="2087">
                  <c:v>2013</c:v>
                </c:pt>
                <c:pt idx="2088">
                  <c:v>2013</c:v>
                </c:pt>
                <c:pt idx="2089">
                  <c:v>2013</c:v>
                </c:pt>
                <c:pt idx="2090">
                  <c:v>2013</c:v>
                </c:pt>
                <c:pt idx="2091">
                  <c:v>2013</c:v>
                </c:pt>
                <c:pt idx="2092">
                  <c:v>2013</c:v>
                </c:pt>
                <c:pt idx="2093">
                  <c:v>2013</c:v>
                </c:pt>
                <c:pt idx="2094">
                  <c:v>2013</c:v>
                </c:pt>
                <c:pt idx="2095">
                  <c:v>2013</c:v>
                </c:pt>
                <c:pt idx="2096">
                  <c:v>2013</c:v>
                </c:pt>
                <c:pt idx="2097">
                  <c:v>2013</c:v>
                </c:pt>
                <c:pt idx="2098">
                  <c:v>2013</c:v>
                </c:pt>
                <c:pt idx="2099">
                  <c:v>2013</c:v>
                </c:pt>
                <c:pt idx="2100">
                  <c:v>2013</c:v>
                </c:pt>
                <c:pt idx="2101">
                  <c:v>2013</c:v>
                </c:pt>
                <c:pt idx="2102">
                  <c:v>2013</c:v>
                </c:pt>
                <c:pt idx="2103">
                  <c:v>2013</c:v>
                </c:pt>
                <c:pt idx="2104">
                  <c:v>2013</c:v>
                </c:pt>
                <c:pt idx="2105">
                  <c:v>2013</c:v>
                </c:pt>
                <c:pt idx="2106">
                  <c:v>2013</c:v>
                </c:pt>
                <c:pt idx="2107">
                  <c:v>2013</c:v>
                </c:pt>
                <c:pt idx="2108">
                  <c:v>2013</c:v>
                </c:pt>
                <c:pt idx="2109">
                  <c:v>2013</c:v>
                </c:pt>
                <c:pt idx="2110">
                  <c:v>2013</c:v>
                </c:pt>
                <c:pt idx="2111">
                  <c:v>2013</c:v>
                </c:pt>
                <c:pt idx="2112">
                  <c:v>2013</c:v>
                </c:pt>
                <c:pt idx="2113">
                  <c:v>2013</c:v>
                </c:pt>
                <c:pt idx="2114">
                  <c:v>2013</c:v>
                </c:pt>
                <c:pt idx="2115">
                  <c:v>2013</c:v>
                </c:pt>
                <c:pt idx="2116">
                  <c:v>2013</c:v>
                </c:pt>
                <c:pt idx="2117">
                  <c:v>2013</c:v>
                </c:pt>
                <c:pt idx="2118">
                  <c:v>2013</c:v>
                </c:pt>
                <c:pt idx="2119">
                  <c:v>2013</c:v>
                </c:pt>
                <c:pt idx="2120">
                  <c:v>2013</c:v>
                </c:pt>
                <c:pt idx="2121">
                  <c:v>2013</c:v>
                </c:pt>
                <c:pt idx="2122">
                  <c:v>2013</c:v>
                </c:pt>
                <c:pt idx="2123">
                  <c:v>2013</c:v>
                </c:pt>
                <c:pt idx="2124">
                  <c:v>2013</c:v>
                </c:pt>
                <c:pt idx="2125">
                  <c:v>2013</c:v>
                </c:pt>
                <c:pt idx="2126">
                  <c:v>2013</c:v>
                </c:pt>
                <c:pt idx="2127">
                  <c:v>2013</c:v>
                </c:pt>
                <c:pt idx="2128">
                  <c:v>2013</c:v>
                </c:pt>
                <c:pt idx="2129">
                  <c:v>2013</c:v>
                </c:pt>
                <c:pt idx="2130">
                  <c:v>2013</c:v>
                </c:pt>
                <c:pt idx="2131">
                  <c:v>2013</c:v>
                </c:pt>
                <c:pt idx="2132">
                  <c:v>2013</c:v>
                </c:pt>
                <c:pt idx="2133">
                  <c:v>2013</c:v>
                </c:pt>
                <c:pt idx="2134">
                  <c:v>2013</c:v>
                </c:pt>
                <c:pt idx="2135">
                  <c:v>2014</c:v>
                </c:pt>
                <c:pt idx="2136">
                  <c:v>2014</c:v>
                </c:pt>
                <c:pt idx="2137">
                  <c:v>2014</c:v>
                </c:pt>
                <c:pt idx="2138">
                  <c:v>2014</c:v>
                </c:pt>
                <c:pt idx="2139">
                  <c:v>2014</c:v>
                </c:pt>
                <c:pt idx="2140">
                  <c:v>2014</c:v>
                </c:pt>
                <c:pt idx="2141">
                  <c:v>2014</c:v>
                </c:pt>
                <c:pt idx="2142">
                  <c:v>2014</c:v>
                </c:pt>
                <c:pt idx="2143">
                  <c:v>2014</c:v>
                </c:pt>
                <c:pt idx="2144">
                  <c:v>2014</c:v>
                </c:pt>
                <c:pt idx="2145">
                  <c:v>2014</c:v>
                </c:pt>
                <c:pt idx="2146">
                  <c:v>2014</c:v>
                </c:pt>
                <c:pt idx="2147">
                  <c:v>2014</c:v>
                </c:pt>
                <c:pt idx="2148">
                  <c:v>2014</c:v>
                </c:pt>
                <c:pt idx="2149">
                  <c:v>2014</c:v>
                </c:pt>
                <c:pt idx="2150">
                  <c:v>2014</c:v>
                </c:pt>
                <c:pt idx="2151">
                  <c:v>2014</c:v>
                </c:pt>
                <c:pt idx="2152">
                  <c:v>2014</c:v>
                </c:pt>
                <c:pt idx="2153">
                  <c:v>2014</c:v>
                </c:pt>
                <c:pt idx="2154">
                  <c:v>2014</c:v>
                </c:pt>
                <c:pt idx="2155">
                  <c:v>2014</c:v>
                </c:pt>
                <c:pt idx="2156">
                  <c:v>2014</c:v>
                </c:pt>
                <c:pt idx="2157">
                  <c:v>2014</c:v>
                </c:pt>
                <c:pt idx="2158">
                  <c:v>2014</c:v>
                </c:pt>
                <c:pt idx="2159">
                  <c:v>2014</c:v>
                </c:pt>
                <c:pt idx="2160">
                  <c:v>2014</c:v>
                </c:pt>
                <c:pt idx="2161">
                  <c:v>2014</c:v>
                </c:pt>
                <c:pt idx="2162">
                  <c:v>2014</c:v>
                </c:pt>
                <c:pt idx="2163">
                  <c:v>2014</c:v>
                </c:pt>
                <c:pt idx="2164">
                  <c:v>2014</c:v>
                </c:pt>
                <c:pt idx="2165">
                  <c:v>2014</c:v>
                </c:pt>
                <c:pt idx="2166">
                  <c:v>2014</c:v>
                </c:pt>
                <c:pt idx="2167">
                  <c:v>2014</c:v>
                </c:pt>
                <c:pt idx="2168">
                  <c:v>2014</c:v>
                </c:pt>
                <c:pt idx="2169">
                  <c:v>2014</c:v>
                </c:pt>
                <c:pt idx="2170">
                  <c:v>2014</c:v>
                </c:pt>
                <c:pt idx="2171">
                  <c:v>2014</c:v>
                </c:pt>
                <c:pt idx="2172">
                  <c:v>2014</c:v>
                </c:pt>
                <c:pt idx="2173">
                  <c:v>2014</c:v>
                </c:pt>
                <c:pt idx="2174">
                  <c:v>2014</c:v>
                </c:pt>
                <c:pt idx="2175">
                  <c:v>2014</c:v>
                </c:pt>
                <c:pt idx="2176">
                  <c:v>2014</c:v>
                </c:pt>
                <c:pt idx="2177">
                  <c:v>2014</c:v>
                </c:pt>
                <c:pt idx="2178">
                  <c:v>2014</c:v>
                </c:pt>
                <c:pt idx="2179">
                  <c:v>2014</c:v>
                </c:pt>
                <c:pt idx="2180">
                  <c:v>2014</c:v>
                </c:pt>
                <c:pt idx="2181">
                  <c:v>2014</c:v>
                </c:pt>
                <c:pt idx="2182">
                  <c:v>2014</c:v>
                </c:pt>
                <c:pt idx="2183">
                  <c:v>2014</c:v>
                </c:pt>
                <c:pt idx="2184">
                  <c:v>2014</c:v>
                </c:pt>
                <c:pt idx="2185">
                  <c:v>2014</c:v>
                </c:pt>
                <c:pt idx="2186">
                  <c:v>2014</c:v>
                </c:pt>
                <c:pt idx="2187">
                  <c:v>2014</c:v>
                </c:pt>
                <c:pt idx="2188">
                  <c:v>2014</c:v>
                </c:pt>
                <c:pt idx="2189">
                  <c:v>2014</c:v>
                </c:pt>
                <c:pt idx="2190">
                  <c:v>2014</c:v>
                </c:pt>
                <c:pt idx="2191">
                  <c:v>2014</c:v>
                </c:pt>
                <c:pt idx="2192">
                  <c:v>2014</c:v>
                </c:pt>
                <c:pt idx="2193">
                  <c:v>2014</c:v>
                </c:pt>
                <c:pt idx="2194">
                  <c:v>2014</c:v>
                </c:pt>
                <c:pt idx="2195">
                  <c:v>2014</c:v>
                </c:pt>
                <c:pt idx="2196">
                  <c:v>2014</c:v>
                </c:pt>
                <c:pt idx="2197">
                  <c:v>2014</c:v>
                </c:pt>
                <c:pt idx="2198">
                  <c:v>2014</c:v>
                </c:pt>
                <c:pt idx="2199">
                  <c:v>2014</c:v>
                </c:pt>
                <c:pt idx="2200">
                  <c:v>2014</c:v>
                </c:pt>
                <c:pt idx="2201">
                  <c:v>2014</c:v>
                </c:pt>
                <c:pt idx="2202">
                  <c:v>2014</c:v>
                </c:pt>
                <c:pt idx="2203">
                  <c:v>2014</c:v>
                </c:pt>
                <c:pt idx="2204">
                  <c:v>2014</c:v>
                </c:pt>
                <c:pt idx="2205">
                  <c:v>2014</c:v>
                </c:pt>
                <c:pt idx="2206">
                  <c:v>2014</c:v>
                </c:pt>
                <c:pt idx="2207">
                  <c:v>2014</c:v>
                </c:pt>
                <c:pt idx="2208">
                  <c:v>2014</c:v>
                </c:pt>
                <c:pt idx="2209">
                  <c:v>2014</c:v>
                </c:pt>
                <c:pt idx="2210">
                  <c:v>2014</c:v>
                </c:pt>
                <c:pt idx="2211">
                  <c:v>2014</c:v>
                </c:pt>
                <c:pt idx="2212">
                  <c:v>2014</c:v>
                </c:pt>
                <c:pt idx="2213">
                  <c:v>2014</c:v>
                </c:pt>
                <c:pt idx="2214">
                  <c:v>2014</c:v>
                </c:pt>
                <c:pt idx="2215">
                  <c:v>2014</c:v>
                </c:pt>
                <c:pt idx="2216">
                  <c:v>2014</c:v>
                </c:pt>
                <c:pt idx="2217">
                  <c:v>2014</c:v>
                </c:pt>
                <c:pt idx="2218">
                  <c:v>2014</c:v>
                </c:pt>
                <c:pt idx="2219">
                  <c:v>2014</c:v>
                </c:pt>
                <c:pt idx="2220">
                  <c:v>2014</c:v>
                </c:pt>
                <c:pt idx="2221">
                  <c:v>2014</c:v>
                </c:pt>
                <c:pt idx="2222">
                  <c:v>2014</c:v>
                </c:pt>
                <c:pt idx="2223">
                  <c:v>2014</c:v>
                </c:pt>
                <c:pt idx="2224">
                  <c:v>2014</c:v>
                </c:pt>
                <c:pt idx="2225">
                  <c:v>2014</c:v>
                </c:pt>
                <c:pt idx="2226">
                  <c:v>2014</c:v>
                </c:pt>
                <c:pt idx="2227">
                  <c:v>2014</c:v>
                </c:pt>
                <c:pt idx="2228">
                  <c:v>2014</c:v>
                </c:pt>
                <c:pt idx="2229">
                  <c:v>2014</c:v>
                </c:pt>
                <c:pt idx="2230">
                  <c:v>2014</c:v>
                </c:pt>
                <c:pt idx="2231">
                  <c:v>2014</c:v>
                </c:pt>
                <c:pt idx="2232">
                  <c:v>2014</c:v>
                </c:pt>
                <c:pt idx="2233">
                  <c:v>2014</c:v>
                </c:pt>
                <c:pt idx="2234">
                  <c:v>2014</c:v>
                </c:pt>
                <c:pt idx="2235">
                  <c:v>2014</c:v>
                </c:pt>
                <c:pt idx="2236">
                  <c:v>2014</c:v>
                </c:pt>
                <c:pt idx="2237">
                  <c:v>2014</c:v>
                </c:pt>
                <c:pt idx="2238">
                  <c:v>2014</c:v>
                </c:pt>
                <c:pt idx="2239">
                  <c:v>2014</c:v>
                </c:pt>
                <c:pt idx="2240">
                  <c:v>2014</c:v>
                </c:pt>
                <c:pt idx="2241">
                  <c:v>2014</c:v>
                </c:pt>
                <c:pt idx="2242">
                  <c:v>2014</c:v>
                </c:pt>
                <c:pt idx="2243">
                  <c:v>2014</c:v>
                </c:pt>
                <c:pt idx="2244">
                  <c:v>2014</c:v>
                </c:pt>
                <c:pt idx="2245">
                  <c:v>2014</c:v>
                </c:pt>
                <c:pt idx="2246">
                  <c:v>2014</c:v>
                </c:pt>
                <c:pt idx="2247">
                  <c:v>2014</c:v>
                </c:pt>
                <c:pt idx="2248">
                  <c:v>2014</c:v>
                </c:pt>
                <c:pt idx="2249">
                  <c:v>2014</c:v>
                </c:pt>
                <c:pt idx="2250">
                  <c:v>2014</c:v>
                </c:pt>
                <c:pt idx="2251">
                  <c:v>2014</c:v>
                </c:pt>
                <c:pt idx="2252">
                  <c:v>2014</c:v>
                </c:pt>
                <c:pt idx="2253">
                  <c:v>2014</c:v>
                </c:pt>
                <c:pt idx="2254">
                  <c:v>2014</c:v>
                </c:pt>
                <c:pt idx="2255">
                  <c:v>2014</c:v>
                </c:pt>
                <c:pt idx="2256">
                  <c:v>2014</c:v>
                </c:pt>
                <c:pt idx="2257">
                  <c:v>2014</c:v>
                </c:pt>
                <c:pt idx="2258">
                  <c:v>2014</c:v>
                </c:pt>
                <c:pt idx="2259">
                  <c:v>2014</c:v>
                </c:pt>
                <c:pt idx="2260">
                  <c:v>2014</c:v>
                </c:pt>
                <c:pt idx="2261">
                  <c:v>2014</c:v>
                </c:pt>
                <c:pt idx="2262">
                  <c:v>2014</c:v>
                </c:pt>
                <c:pt idx="2263">
                  <c:v>2014</c:v>
                </c:pt>
                <c:pt idx="2264">
                  <c:v>2014</c:v>
                </c:pt>
                <c:pt idx="2265">
                  <c:v>2014</c:v>
                </c:pt>
                <c:pt idx="2266">
                  <c:v>2014</c:v>
                </c:pt>
                <c:pt idx="2267">
                  <c:v>2014</c:v>
                </c:pt>
                <c:pt idx="2268">
                  <c:v>2014</c:v>
                </c:pt>
                <c:pt idx="2269">
                  <c:v>2014</c:v>
                </c:pt>
                <c:pt idx="2270">
                  <c:v>2014</c:v>
                </c:pt>
                <c:pt idx="2271">
                  <c:v>2014</c:v>
                </c:pt>
                <c:pt idx="2272">
                  <c:v>2014</c:v>
                </c:pt>
                <c:pt idx="2273">
                  <c:v>2014</c:v>
                </c:pt>
                <c:pt idx="2274">
                  <c:v>2014</c:v>
                </c:pt>
                <c:pt idx="2275">
                  <c:v>2014</c:v>
                </c:pt>
                <c:pt idx="2276">
                  <c:v>2014</c:v>
                </c:pt>
                <c:pt idx="2277">
                  <c:v>2014</c:v>
                </c:pt>
                <c:pt idx="2278">
                  <c:v>2014</c:v>
                </c:pt>
                <c:pt idx="2279">
                  <c:v>2014</c:v>
                </c:pt>
                <c:pt idx="2280">
                  <c:v>2014</c:v>
                </c:pt>
                <c:pt idx="2281">
                  <c:v>2014</c:v>
                </c:pt>
                <c:pt idx="2282">
                  <c:v>2014</c:v>
                </c:pt>
                <c:pt idx="2283">
                  <c:v>2014</c:v>
                </c:pt>
                <c:pt idx="2284">
                  <c:v>2014</c:v>
                </c:pt>
                <c:pt idx="2285">
                  <c:v>2014</c:v>
                </c:pt>
                <c:pt idx="2286">
                  <c:v>2014</c:v>
                </c:pt>
                <c:pt idx="2287">
                  <c:v>2014</c:v>
                </c:pt>
                <c:pt idx="2288">
                  <c:v>2014</c:v>
                </c:pt>
                <c:pt idx="2289">
                  <c:v>2014</c:v>
                </c:pt>
                <c:pt idx="2290">
                  <c:v>2014</c:v>
                </c:pt>
                <c:pt idx="2291">
                  <c:v>2014</c:v>
                </c:pt>
                <c:pt idx="2292">
                  <c:v>2014</c:v>
                </c:pt>
                <c:pt idx="2293">
                  <c:v>2014</c:v>
                </c:pt>
                <c:pt idx="2294">
                  <c:v>2014</c:v>
                </c:pt>
                <c:pt idx="2295">
                  <c:v>2014</c:v>
                </c:pt>
                <c:pt idx="2296">
                  <c:v>2014</c:v>
                </c:pt>
                <c:pt idx="2297">
                  <c:v>2014</c:v>
                </c:pt>
                <c:pt idx="2298">
                  <c:v>2014</c:v>
                </c:pt>
                <c:pt idx="2299">
                  <c:v>2014</c:v>
                </c:pt>
                <c:pt idx="2300">
                  <c:v>2014</c:v>
                </c:pt>
                <c:pt idx="2301">
                  <c:v>2014</c:v>
                </c:pt>
                <c:pt idx="2302">
                  <c:v>2014</c:v>
                </c:pt>
                <c:pt idx="2303">
                  <c:v>2014</c:v>
                </c:pt>
                <c:pt idx="2304">
                  <c:v>2014</c:v>
                </c:pt>
                <c:pt idx="2305">
                  <c:v>2014</c:v>
                </c:pt>
                <c:pt idx="2306">
                  <c:v>2014</c:v>
                </c:pt>
                <c:pt idx="2307">
                  <c:v>2014</c:v>
                </c:pt>
                <c:pt idx="2308">
                  <c:v>2014</c:v>
                </c:pt>
                <c:pt idx="2309">
                  <c:v>2014</c:v>
                </c:pt>
                <c:pt idx="2310">
                  <c:v>2014</c:v>
                </c:pt>
                <c:pt idx="2311">
                  <c:v>2014</c:v>
                </c:pt>
                <c:pt idx="2312">
                  <c:v>2014</c:v>
                </c:pt>
                <c:pt idx="2313">
                  <c:v>2014</c:v>
                </c:pt>
                <c:pt idx="2314">
                  <c:v>2014</c:v>
                </c:pt>
                <c:pt idx="2315">
                  <c:v>2014</c:v>
                </c:pt>
                <c:pt idx="2316">
                  <c:v>2014</c:v>
                </c:pt>
                <c:pt idx="2317">
                  <c:v>2014</c:v>
                </c:pt>
                <c:pt idx="2318">
                  <c:v>2014</c:v>
                </c:pt>
                <c:pt idx="2319">
                  <c:v>2014</c:v>
                </c:pt>
                <c:pt idx="2320">
                  <c:v>2014</c:v>
                </c:pt>
                <c:pt idx="2321">
                  <c:v>2014</c:v>
                </c:pt>
                <c:pt idx="2322">
                  <c:v>2014</c:v>
                </c:pt>
                <c:pt idx="2323">
                  <c:v>2014</c:v>
                </c:pt>
                <c:pt idx="2324">
                  <c:v>2014</c:v>
                </c:pt>
                <c:pt idx="2325">
                  <c:v>2014</c:v>
                </c:pt>
                <c:pt idx="2326">
                  <c:v>2014</c:v>
                </c:pt>
                <c:pt idx="2327">
                  <c:v>2014</c:v>
                </c:pt>
                <c:pt idx="2328">
                  <c:v>2014</c:v>
                </c:pt>
                <c:pt idx="2329">
                  <c:v>2014</c:v>
                </c:pt>
                <c:pt idx="2330">
                  <c:v>2014</c:v>
                </c:pt>
                <c:pt idx="2331">
                  <c:v>2014</c:v>
                </c:pt>
                <c:pt idx="2332">
                  <c:v>2014</c:v>
                </c:pt>
                <c:pt idx="2333">
                  <c:v>2014</c:v>
                </c:pt>
                <c:pt idx="2334">
                  <c:v>2014</c:v>
                </c:pt>
                <c:pt idx="2335">
                  <c:v>2014</c:v>
                </c:pt>
                <c:pt idx="2336">
                  <c:v>2014</c:v>
                </c:pt>
                <c:pt idx="2337">
                  <c:v>2014</c:v>
                </c:pt>
                <c:pt idx="2338">
                  <c:v>2014</c:v>
                </c:pt>
                <c:pt idx="2339">
                  <c:v>2014</c:v>
                </c:pt>
                <c:pt idx="2340">
                  <c:v>2014</c:v>
                </c:pt>
                <c:pt idx="2341">
                  <c:v>2014</c:v>
                </c:pt>
                <c:pt idx="2342">
                  <c:v>2014</c:v>
                </c:pt>
                <c:pt idx="2343">
                  <c:v>2014</c:v>
                </c:pt>
                <c:pt idx="2344">
                  <c:v>2014</c:v>
                </c:pt>
                <c:pt idx="2345">
                  <c:v>2014</c:v>
                </c:pt>
                <c:pt idx="2346">
                  <c:v>2014</c:v>
                </c:pt>
                <c:pt idx="2347">
                  <c:v>2014</c:v>
                </c:pt>
                <c:pt idx="2348">
                  <c:v>2014</c:v>
                </c:pt>
                <c:pt idx="2349">
                  <c:v>2014</c:v>
                </c:pt>
                <c:pt idx="2350">
                  <c:v>2014</c:v>
                </c:pt>
                <c:pt idx="2351">
                  <c:v>2014</c:v>
                </c:pt>
                <c:pt idx="2352">
                  <c:v>2014</c:v>
                </c:pt>
                <c:pt idx="2353">
                  <c:v>2014</c:v>
                </c:pt>
                <c:pt idx="2354">
                  <c:v>2014</c:v>
                </c:pt>
                <c:pt idx="2355">
                  <c:v>2014</c:v>
                </c:pt>
                <c:pt idx="2356">
                  <c:v>2014</c:v>
                </c:pt>
                <c:pt idx="2357">
                  <c:v>2014</c:v>
                </c:pt>
                <c:pt idx="2358">
                  <c:v>2014</c:v>
                </c:pt>
                <c:pt idx="2359">
                  <c:v>2014</c:v>
                </c:pt>
                <c:pt idx="2360">
                  <c:v>2014</c:v>
                </c:pt>
                <c:pt idx="2361">
                  <c:v>2014</c:v>
                </c:pt>
                <c:pt idx="2362">
                  <c:v>2014</c:v>
                </c:pt>
                <c:pt idx="2363">
                  <c:v>2014</c:v>
                </c:pt>
                <c:pt idx="2364">
                  <c:v>2014</c:v>
                </c:pt>
                <c:pt idx="2365">
                  <c:v>2014</c:v>
                </c:pt>
                <c:pt idx="2366">
                  <c:v>2014</c:v>
                </c:pt>
                <c:pt idx="2367">
                  <c:v>2014</c:v>
                </c:pt>
                <c:pt idx="2368">
                  <c:v>2014</c:v>
                </c:pt>
                <c:pt idx="2369">
                  <c:v>2014</c:v>
                </c:pt>
                <c:pt idx="2370">
                  <c:v>2014</c:v>
                </c:pt>
                <c:pt idx="2371">
                  <c:v>2014</c:v>
                </c:pt>
                <c:pt idx="2372">
                  <c:v>2014</c:v>
                </c:pt>
                <c:pt idx="2373">
                  <c:v>2014</c:v>
                </c:pt>
                <c:pt idx="2374">
                  <c:v>2014</c:v>
                </c:pt>
                <c:pt idx="2375">
                  <c:v>2014</c:v>
                </c:pt>
                <c:pt idx="2376">
                  <c:v>2014</c:v>
                </c:pt>
                <c:pt idx="2377">
                  <c:v>2014</c:v>
                </c:pt>
                <c:pt idx="2378">
                  <c:v>2014</c:v>
                </c:pt>
                <c:pt idx="2379">
                  <c:v>2014</c:v>
                </c:pt>
                <c:pt idx="2380">
                  <c:v>2014</c:v>
                </c:pt>
                <c:pt idx="2381">
                  <c:v>2014</c:v>
                </c:pt>
                <c:pt idx="2382">
                  <c:v>2014</c:v>
                </c:pt>
                <c:pt idx="2383">
                  <c:v>2014</c:v>
                </c:pt>
                <c:pt idx="2384">
                  <c:v>2014</c:v>
                </c:pt>
                <c:pt idx="2385">
                  <c:v>2014</c:v>
                </c:pt>
                <c:pt idx="2386">
                  <c:v>2014</c:v>
                </c:pt>
                <c:pt idx="2387">
                  <c:v>2014</c:v>
                </c:pt>
                <c:pt idx="2388">
                  <c:v>2014</c:v>
                </c:pt>
                <c:pt idx="2389">
                  <c:v>2014</c:v>
                </c:pt>
                <c:pt idx="2390">
                  <c:v>2014</c:v>
                </c:pt>
                <c:pt idx="2391">
                  <c:v>2015</c:v>
                </c:pt>
                <c:pt idx="2392">
                  <c:v>2015</c:v>
                </c:pt>
                <c:pt idx="2393">
                  <c:v>2015</c:v>
                </c:pt>
                <c:pt idx="2394">
                  <c:v>2015</c:v>
                </c:pt>
                <c:pt idx="2395">
                  <c:v>2015</c:v>
                </c:pt>
                <c:pt idx="2396">
                  <c:v>2015</c:v>
                </c:pt>
                <c:pt idx="2397">
                  <c:v>2015</c:v>
                </c:pt>
                <c:pt idx="2398">
                  <c:v>2015</c:v>
                </c:pt>
                <c:pt idx="2399">
                  <c:v>2015</c:v>
                </c:pt>
                <c:pt idx="2400">
                  <c:v>2015</c:v>
                </c:pt>
                <c:pt idx="2401">
                  <c:v>2015</c:v>
                </c:pt>
                <c:pt idx="2402">
                  <c:v>2015</c:v>
                </c:pt>
                <c:pt idx="2403">
                  <c:v>2015</c:v>
                </c:pt>
                <c:pt idx="2404">
                  <c:v>2015</c:v>
                </c:pt>
                <c:pt idx="2405">
                  <c:v>2015</c:v>
                </c:pt>
                <c:pt idx="2406">
                  <c:v>2015</c:v>
                </c:pt>
                <c:pt idx="2407">
                  <c:v>2015</c:v>
                </c:pt>
                <c:pt idx="2408">
                  <c:v>2015</c:v>
                </c:pt>
                <c:pt idx="2409">
                  <c:v>2015</c:v>
                </c:pt>
                <c:pt idx="2410">
                  <c:v>2015</c:v>
                </c:pt>
                <c:pt idx="2411">
                  <c:v>2015</c:v>
                </c:pt>
                <c:pt idx="2412">
                  <c:v>2015</c:v>
                </c:pt>
                <c:pt idx="2413">
                  <c:v>2015</c:v>
                </c:pt>
                <c:pt idx="2414">
                  <c:v>2015</c:v>
                </c:pt>
                <c:pt idx="2415">
                  <c:v>2015</c:v>
                </c:pt>
                <c:pt idx="2416">
                  <c:v>2015</c:v>
                </c:pt>
                <c:pt idx="2417">
                  <c:v>2015</c:v>
                </c:pt>
                <c:pt idx="2418">
                  <c:v>2015</c:v>
                </c:pt>
                <c:pt idx="2419">
                  <c:v>2015</c:v>
                </c:pt>
                <c:pt idx="2420">
                  <c:v>2015</c:v>
                </c:pt>
                <c:pt idx="2421">
                  <c:v>2015</c:v>
                </c:pt>
                <c:pt idx="2422">
                  <c:v>2015</c:v>
                </c:pt>
                <c:pt idx="2423">
                  <c:v>2015</c:v>
                </c:pt>
                <c:pt idx="2424">
                  <c:v>2015</c:v>
                </c:pt>
                <c:pt idx="2425">
                  <c:v>2015</c:v>
                </c:pt>
                <c:pt idx="2426">
                  <c:v>2015</c:v>
                </c:pt>
                <c:pt idx="2427">
                  <c:v>2015</c:v>
                </c:pt>
                <c:pt idx="2428">
                  <c:v>2015</c:v>
                </c:pt>
                <c:pt idx="2429">
                  <c:v>2015</c:v>
                </c:pt>
                <c:pt idx="2430">
                  <c:v>2015</c:v>
                </c:pt>
                <c:pt idx="2431">
                  <c:v>2015</c:v>
                </c:pt>
                <c:pt idx="2432">
                  <c:v>2015</c:v>
                </c:pt>
                <c:pt idx="2433">
                  <c:v>2015</c:v>
                </c:pt>
                <c:pt idx="2434">
                  <c:v>2015</c:v>
                </c:pt>
                <c:pt idx="2435">
                  <c:v>2015</c:v>
                </c:pt>
                <c:pt idx="2436">
                  <c:v>2015</c:v>
                </c:pt>
                <c:pt idx="2437">
                  <c:v>2015</c:v>
                </c:pt>
                <c:pt idx="2438">
                  <c:v>2015</c:v>
                </c:pt>
                <c:pt idx="2439">
                  <c:v>2015</c:v>
                </c:pt>
                <c:pt idx="2440">
                  <c:v>2015</c:v>
                </c:pt>
                <c:pt idx="2441">
                  <c:v>2015</c:v>
                </c:pt>
                <c:pt idx="2442">
                  <c:v>2015</c:v>
                </c:pt>
                <c:pt idx="2443">
                  <c:v>2015</c:v>
                </c:pt>
                <c:pt idx="2444">
                  <c:v>2015</c:v>
                </c:pt>
                <c:pt idx="2445">
                  <c:v>2015</c:v>
                </c:pt>
                <c:pt idx="2446">
                  <c:v>2015</c:v>
                </c:pt>
                <c:pt idx="2447">
                  <c:v>2015</c:v>
                </c:pt>
                <c:pt idx="2448">
                  <c:v>2015</c:v>
                </c:pt>
                <c:pt idx="2449">
                  <c:v>2015</c:v>
                </c:pt>
                <c:pt idx="2450">
                  <c:v>2015</c:v>
                </c:pt>
                <c:pt idx="2451">
                  <c:v>2015</c:v>
                </c:pt>
                <c:pt idx="2452">
                  <c:v>2015</c:v>
                </c:pt>
                <c:pt idx="2453">
                  <c:v>2015</c:v>
                </c:pt>
                <c:pt idx="2454">
                  <c:v>2015</c:v>
                </c:pt>
                <c:pt idx="2455">
                  <c:v>2015</c:v>
                </c:pt>
                <c:pt idx="2456">
                  <c:v>2015</c:v>
                </c:pt>
                <c:pt idx="2457">
                  <c:v>2015</c:v>
                </c:pt>
                <c:pt idx="2458">
                  <c:v>2015</c:v>
                </c:pt>
                <c:pt idx="2459">
                  <c:v>2015</c:v>
                </c:pt>
                <c:pt idx="2460">
                  <c:v>2015</c:v>
                </c:pt>
                <c:pt idx="2461">
                  <c:v>2015</c:v>
                </c:pt>
                <c:pt idx="2462">
                  <c:v>2015</c:v>
                </c:pt>
                <c:pt idx="2463">
                  <c:v>2015</c:v>
                </c:pt>
                <c:pt idx="2464">
                  <c:v>2015</c:v>
                </c:pt>
                <c:pt idx="2465">
                  <c:v>2015</c:v>
                </c:pt>
                <c:pt idx="2466">
                  <c:v>2015</c:v>
                </c:pt>
                <c:pt idx="2467">
                  <c:v>2015</c:v>
                </c:pt>
                <c:pt idx="2468">
                  <c:v>2015</c:v>
                </c:pt>
                <c:pt idx="2469">
                  <c:v>2015</c:v>
                </c:pt>
                <c:pt idx="2470">
                  <c:v>2015</c:v>
                </c:pt>
                <c:pt idx="2471">
                  <c:v>2015</c:v>
                </c:pt>
                <c:pt idx="2472">
                  <c:v>2015</c:v>
                </c:pt>
                <c:pt idx="2473">
                  <c:v>2015</c:v>
                </c:pt>
                <c:pt idx="2474">
                  <c:v>2015</c:v>
                </c:pt>
                <c:pt idx="2475">
                  <c:v>2015</c:v>
                </c:pt>
                <c:pt idx="2476">
                  <c:v>2015</c:v>
                </c:pt>
                <c:pt idx="2477">
                  <c:v>2015</c:v>
                </c:pt>
                <c:pt idx="2478">
                  <c:v>2015</c:v>
                </c:pt>
                <c:pt idx="2479">
                  <c:v>2015</c:v>
                </c:pt>
                <c:pt idx="2480">
                  <c:v>2015</c:v>
                </c:pt>
                <c:pt idx="2481">
                  <c:v>2015</c:v>
                </c:pt>
                <c:pt idx="2482">
                  <c:v>2015</c:v>
                </c:pt>
                <c:pt idx="2483">
                  <c:v>2015</c:v>
                </c:pt>
                <c:pt idx="2484">
                  <c:v>2015</c:v>
                </c:pt>
                <c:pt idx="2485">
                  <c:v>2015</c:v>
                </c:pt>
                <c:pt idx="2486">
                  <c:v>2015</c:v>
                </c:pt>
                <c:pt idx="2487">
                  <c:v>2015</c:v>
                </c:pt>
                <c:pt idx="2488">
                  <c:v>2015</c:v>
                </c:pt>
                <c:pt idx="2489">
                  <c:v>2015</c:v>
                </c:pt>
                <c:pt idx="2490">
                  <c:v>2015</c:v>
                </c:pt>
                <c:pt idx="2491">
                  <c:v>2015</c:v>
                </c:pt>
                <c:pt idx="2492">
                  <c:v>2015</c:v>
                </c:pt>
                <c:pt idx="2493">
                  <c:v>2015</c:v>
                </c:pt>
                <c:pt idx="2494">
                  <c:v>2015</c:v>
                </c:pt>
                <c:pt idx="2495">
                  <c:v>2015</c:v>
                </c:pt>
                <c:pt idx="2496">
                  <c:v>2015</c:v>
                </c:pt>
                <c:pt idx="2497">
                  <c:v>2015</c:v>
                </c:pt>
                <c:pt idx="2498">
                  <c:v>2015</c:v>
                </c:pt>
                <c:pt idx="2499">
                  <c:v>2015</c:v>
                </c:pt>
                <c:pt idx="2500">
                  <c:v>2015</c:v>
                </c:pt>
                <c:pt idx="2501">
                  <c:v>2015</c:v>
                </c:pt>
                <c:pt idx="2502">
                  <c:v>2015</c:v>
                </c:pt>
                <c:pt idx="2503">
                  <c:v>2015</c:v>
                </c:pt>
                <c:pt idx="2504">
                  <c:v>2015</c:v>
                </c:pt>
                <c:pt idx="2505">
                  <c:v>2015</c:v>
                </c:pt>
                <c:pt idx="2506">
                  <c:v>2015</c:v>
                </c:pt>
                <c:pt idx="2507">
                  <c:v>2015</c:v>
                </c:pt>
                <c:pt idx="2508">
                  <c:v>2015</c:v>
                </c:pt>
                <c:pt idx="2509">
                  <c:v>2015</c:v>
                </c:pt>
                <c:pt idx="2510">
                  <c:v>2015</c:v>
                </c:pt>
                <c:pt idx="2511">
                  <c:v>2015</c:v>
                </c:pt>
                <c:pt idx="2512">
                  <c:v>2015</c:v>
                </c:pt>
                <c:pt idx="2513">
                  <c:v>2015</c:v>
                </c:pt>
                <c:pt idx="2514">
                  <c:v>2015</c:v>
                </c:pt>
                <c:pt idx="2515">
                  <c:v>2015</c:v>
                </c:pt>
                <c:pt idx="2516">
                  <c:v>2015</c:v>
                </c:pt>
                <c:pt idx="2517">
                  <c:v>2015</c:v>
                </c:pt>
                <c:pt idx="2518">
                  <c:v>2015</c:v>
                </c:pt>
                <c:pt idx="2519">
                  <c:v>2015</c:v>
                </c:pt>
                <c:pt idx="2520">
                  <c:v>2015</c:v>
                </c:pt>
                <c:pt idx="2521">
                  <c:v>2015</c:v>
                </c:pt>
                <c:pt idx="2522">
                  <c:v>2015</c:v>
                </c:pt>
                <c:pt idx="2523">
                  <c:v>2015</c:v>
                </c:pt>
                <c:pt idx="2524">
                  <c:v>2015</c:v>
                </c:pt>
                <c:pt idx="2525">
                  <c:v>2015</c:v>
                </c:pt>
                <c:pt idx="2526">
                  <c:v>2015</c:v>
                </c:pt>
                <c:pt idx="2527">
                  <c:v>2015</c:v>
                </c:pt>
                <c:pt idx="2528">
                  <c:v>2015</c:v>
                </c:pt>
                <c:pt idx="2529">
                  <c:v>2015</c:v>
                </c:pt>
                <c:pt idx="2530">
                  <c:v>2015</c:v>
                </c:pt>
                <c:pt idx="2531">
                  <c:v>2015</c:v>
                </c:pt>
                <c:pt idx="2532">
                  <c:v>2015</c:v>
                </c:pt>
                <c:pt idx="2533">
                  <c:v>2015</c:v>
                </c:pt>
                <c:pt idx="2534">
                  <c:v>2015</c:v>
                </c:pt>
                <c:pt idx="2535">
                  <c:v>2015</c:v>
                </c:pt>
                <c:pt idx="2536">
                  <c:v>2015</c:v>
                </c:pt>
                <c:pt idx="2537">
                  <c:v>2015</c:v>
                </c:pt>
                <c:pt idx="2538">
                  <c:v>2015</c:v>
                </c:pt>
                <c:pt idx="2539">
                  <c:v>2015</c:v>
                </c:pt>
                <c:pt idx="2540">
                  <c:v>2015</c:v>
                </c:pt>
                <c:pt idx="2541">
                  <c:v>2015</c:v>
                </c:pt>
                <c:pt idx="2542">
                  <c:v>2015</c:v>
                </c:pt>
                <c:pt idx="2543">
                  <c:v>2015</c:v>
                </c:pt>
                <c:pt idx="2544">
                  <c:v>2015</c:v>
                </c:pt>
                <c:pt idx="2545">
                  <c:v>2015</c:v>
                </c:pt>
                <c:pt idx="2546">
                  <c:v>2015</c:v>
                </c:pt>
                <c:pt idx="2547">
                  <c:v>2015</c:v>
                </c:pt>
                <c:pt idx="2548">
                  <c:v>2015</c:v>
                </c:pt>
                <c:pt idx="2549">
                  <c:v>2015</c:v>
                </c:pt>
                <c:pt idx="2550">
                  <c:v>2015</c:v>
                </c:pt>
                <c:pt idx="2551">
                  <c:v>2015</c:v>
                </c:pt>
                <c:pt idx="2552">
                  <c:v>2015</c:v>
                </c:pt>
                <c:pt idx="2553">
                  <c:v>2015</c:v>
                </c:pt>
                <c:pt idx="2554">
                  <c:v>2015</c:v>
                </c:pt>
                <c:pt idx="2555">
                  <c:v>2015</c:v>
                </c:pt>
                <c:pt idx="2556">
                  <c:v>2015</c:v>
                </c:pt>
                <c:pt idx="2557">
                  <c:v>2015</c:v>
                </c:pt>
                <c:pt idx="2558">
                  <c:v>2015</c:v>
                </c:pt>
                <c:pt idx="2559">
                  <c:v>2015</c:v>
                </c:pt>
                <c:pt idx="2560">
                  <c:v>2015</c:v>
                </c:pt>
                <c:pt idx="2561">
                  <c:v>2015</c:v>
                </c:pt>
                <c:pt idx="2562">
                  <c:v>2015</c:v>
                </c:pt>
                <c:pt idx="2563">
                  <c:v>2015</c:v>
                </c:pt>
                <c:pt idx="2564">
                  <c:v>2015</c:v>
                </c:pt>
                <c:pt idx="2565">
                  <c:v>2015</c:v>
                </c:pt>
                <c:pt idx="2566">
                  <c:v>2015</c:v>
                </c:pt>
                <c:pt idx="2567">
                  <c:v>2015</c:v>
                </c:pt>
                <c:pt idx="2568">
                  <c:v>2015</c:v>
                </c:pt>
                <c:pt idx="2569">
                  <c:v>2015</c:v>
                </c:pt>
                <c:pt idx="2570">
                  <c:v>2015</c:v>
                </c:pt>
                <c:pt idx="2571">
                  <c:v>2015</c:v>
                </c:pt>
                <c:pt idx="2572">
                  <c:v>2015</c:v>
                </c:pt>
                <c:pt idx="2573">
                  <c:v>2015</c:v>
                </c:pt>
                <c:pt idx="2574">
                  <c:v>2015</c:v>
                </c:pt>
                <c:pt idx="2575">
                  <c:v>2015</c:v>
                </c:pt>
                <c:pt idx="2576">
                  <c:v>2015</c:v>
                </c:pt>
                <c:pt idx="2577">
                  <c:v>2015</c:v>
                </c:pt>
                <c:pt idx="2578">
                  <c:v>2015</c:v>
                </c:pt>
                <c:pt idx="2579">
                  <c:v>2015</c:v>
                </c:pt>
                <c:pt idx="2580">
                  <c:v>2015</c:v>
                </c:pt>
                <c:pt idx="2581">
                  <c:v>2015</c:v>
                </c:pt>
                <c:pt idx="2582">
                  <c:v>2015</c:v>
                </c:pt>
                <c:pt idx="2583">
                  <c:v>2015</c:v>
                </c:pt>
                <c:pt idx="2584">
                  <c:v>2015</c:v>
                </c:pt>
                <c:pt idx="2585">
                  <c:v>2015</c:v>
                </c:pt>
                <c:pt idx="2586">
                  <c:v>2015</c:v>
                </c:pt>
                <c:pt idx="2587">
                  <c:v>2015</c:v>
                </c:pt>
                <c:pt idx="2588">
                  <c:v>2015</c:v>
                </c:pt>
                <c:pt idx="2589">
                  <c:v>2015</c:v>
                </c:pt>
                <c:pt idx="2590">
                  <c:v>2015</c:v>
                </c:pt>
                <c:pt idx="2591">
                  <c:v>2015</c:v>
                </c:pt>
                <c:pt idx="2592">
                  <c:v>2015</c:v>
                </c:pt>
                <c:pt idx="2593">
                  <c:v>2015</c:v>
                </c:pt>
                <c:pt idx="2594">
                  <c:v>2015</c:v>
                </c:pt>
                <c:pt idx="2595">
                  <c:v>2015</c:v>
                </c:pt>
                <c:pt idx="2596">
                  <c:v>2015</c:v>
                </c:pt>
                <c:pt idx="2597">
                  <c:v>2015</c:v>
                </c:pt>
                <c:pt idx="2598">
                  <c:v>2015</c:v>
                </c:pt>
                <c:pt idx="2599">
                  <c:v>2015</c:v>
                </c:pt>
                <c:pt idx="2600">
                  <c:v>2015</c:v>
                </c:pt>
                <c:pt idx="2601">
                  <c:v>2015</c:v>
                </c:pt>
                <c:pt idx="2602">
                  <c:v>2015</c:v>
                </c:pt>
                <c:pt idx="2603">
                  <c:v>2015</c:v>
                </c:pt>
                <c:pt idx="2604">
                  <c:v>2015</c:v>
                </c:pt>
                <c:pt idx="2605">
                  <c:v>2015</c:v>
                </c:pt>
                <c:pt idx="2606">
                  <c:v>2015</c:v>
                </c:pt>
                <c:pt idx="2607">
                  <c:v>2015</c:v>
                </c:pt>
                <c:pt idx="2608">
                  <c:v>2015</c:v>
                </c:pt>
                <c:pt idx="2609">
                  <c:v>2015</c:v>
                </c:pt>
                <c:pt idx="2610">
                  <c:v>2015</c:v>
                </c:pt>
                <c:pt idx="2611">
                  <c:v>2015</c:v>
                </c:pt>
                <c:pt idx="2612">
                  <c:v>2015</c:v>
                </c:pt>
                <c:pt idx="2613">
                  <c:v>2015</c:v>
                </c:pt>
                <c:pt idx="2614">
                  <c:v>2015</c:v>
                </c:pt>
                <c:pt idx="2615">
                  <c:v>2015</c:v>
                </c:pt>
                <c:pt idx="2616">
                  <c:v>2015</c:v>
                </c:pt>
                <c:pt idx="2617">
                  <c:v>2015</c:v>
                </c:pt>
                <c:pt idx="2618">
                  <c:v>2015</c:v>
                </c:pt>
                <c:pt idx="2619">
                  <c:v>2015</c:v>
                </c:pt>
                <c:pt idx="2620">
                  <c:v>2015</c:v>
                </c:pt>
                <c:pt idx="2621">
                  <c:v>2015</c:v>
                </c:pt>
                <c:pt idx="2622">
                  <c:v>2015</c:v>
                </c:pt>
                <c:pt idx="2623">
                  <c:v>2015</c:v>
                </c:pt>
                <c:pt idx="2624">
                  <c:v>2015</c:v>
                </c:pt>
                <c:pt idx="2625">
                  <c:v>2015</c:v>
                </c:pt>
                <c:pt idx="2626">
                  <c:v>2015</c:v>
                </c:pt>
                <c:pt idx="2627">
                  <c:v>2015</c:v>
                </c:pt>
                <c:pt idx="2628">
                  <c:v>2015</c:v>
                </c:pt>
                <c:pt idx="2629">
                  <c:v>2015</c:v>
                </c:pt>
                <c:pt idx="2630">
                  <c:v>2015</c:v>
                </c:pt>
                <c:pt idx="2631">
                  <c:v>2015</c:v>
                </c:pt>
                <c:pt idx="2632">
                  <c:v>2015</c:v>
                </c:pt>
                <c:pt idx="2633">
                  <c:v>2015</c:v>
                </c:pt>
                <c:pt idx="2634">
                  <c:v>2015</c:v>
                </c:pt>
                <c:pt idx="2635">
                  <c:v>2015</c:v>
                </c:pt>
                <c:pt idx="2636">
                  <c:v>2015</c:v>
                </c:pt>
                <c:pt idx="2637">
                  <c:v>2015</c:v>
                </c:pt>
                <c:pt idx="2638">
                  <c:v>2015</c:v>
                </c:pt>
                <c:pt idx="2639">
                  <c:v>2015</c:v>
                </c:pt>
                <c:pt idx="2640">
                  <c:v>2015</c:v>
                </c:pt>
                <c:pt idx="2641">
                  <c:v>2015</c:v>
                </c:pt>
                <c:pt idx="2642">
                  <c:v>2015</c:v>
                </c:pt>
                <c:pt idx="2643">
                  <c:v>2015</c:v>
                </c:pt>
                <c:pt idx="2644">
                  <c:v>2015</c:v>
                </c:pt>
                <c:pt idx="2645">
                  <c:v>2015</c:v>
                </c:pt>
                <c:pt idx="2646">
                  <c:v>2015</c:v>
                </c:pt>
                <c:pt idx="2647">
                  <c:v>2016</c:v>
                </c:pt>
                <c:pt idx="2648">
                  <c:v>2016</c:v>
                </c:pt>
                <c:pt idx="2649">
                  <c:v>2016</c:v>
                </c:pt>
                <c:pt idx="2650">
                  <c:v>2016</c:v>
                </c:pt>
                <c:pt idx="2651">
                  <c:v>2016</c:v>
                </c:pt>
                <c:pt idx="2652">
                  <c:v>2016</c:v>
                </c:pt>
                <c:pt idx="2653">
                  <c:v>2016</c:v>
                </c:pt>
                <c:pt idx="2654">
                  <c:v>2016</c:v>
                </c:pt>
                <c:pt idx="2655">
                  <c:v>2016</c:v>
                </c:pt>
                <c:pt idx="2656">
                  <c:v>2016</c:v>
                </c:pt>
                <c:pt idx="2657">
                  <c:v>2016</c:v>
                </c:pt>
                <c:pt idx="2658">
                  <c:v>2016</c:v>
                </c:pt>
                <c:pt idx="2659">
                  <c:v>2016</c:v>
                </c:pt>
                <c:pt idx="2660">
                  <c:v>2016</c:v>
                </c:pt>
                <c:pt idx="2661">
                  <c:v>2016</c:v>
                </c:pt>
                <c:pt idx="2662">
                  <c:v>2016</c:v>
                </c:pt>
                <c:pt idx="2663">
                  <c:v>2016</c:v>
                </c:pt>
                <c:pt idx="2664">
                  <c:v>2016</c:v>
                </c:pt>
                <c:pt idx="2665">
                  <c:v>2016</c:v>
                </c:pt>
                <c:pt idx="2666">
                  <c:v>2016</c:v>
                </c:pt>
                <c:pt idx="2667">
                  <c:v>2016</c:v>
                </c:pt>
                <c:pt idx="2668">
                  <c:v>2016</c:v>
                </c:pt>
                <c:pt idx="2669">
                  <c:v>2016</c:v>
                </c:pt>
                <c:pt idx="2670">
                  <c:v>2016</c:v>
                </c:pt>
                <c:pt idx="2671">
                  <c:v>2016</c:v>
                </c:pt>
                <c:pt idx="2672">
                  <c:v>2016</c:v>
                </c:pt>
                <c:pt idx="2673">
                  <c:v>2016</c:v>
                </c:pt>
                <c:pt idx="2674">
                  <c:v>2016</c:v>
                </c:pt>
                <c:pt idx="2675">
                  <c:v>2016</c:v>
                </c:pt>
                <c:pt idx="2676">
                  <c:v>2016</c:v>
                </c:pt>
                <c:pt idx="2677">
                  <c:v>2016</c:v>
                </c:pt>
                <c:pt idx="2678">
                  <c:v>2016</c:v>
                </c:pt>
                <c:pt idx="2679">
                  <c:v>2016</c:v>
                </c:pt>
                <c:pt idx="2680">
                  <c:v>2016</c:v>
                </c:pt>
                <c:pt idx="2681">
                  <c:v>2016</c:v>
                </c:pt>
                <c:pt idx="2682">
                  <c:v>2016</c:v>
                </c:pt>
                <c:pt idx="2683">
                  <c:v>2016</c:v>
                </c:pt>
                <c:pt idx="2684">
                  <c:v>2016</c:v>
                </c:pt>
                <c:pt idx="2685">
                  <c:v>2016</c:v>
                </c:pt>
                <c:pt idx="2686">
                  <c:v>2016</c:v>
                </c:pt>
                <c:pt idx="2687">
                  <c:v>2016</c:v>
                </c:pt>
                <c:pt idx="2688">
                  <c:v>2016</c:v>
                </c:pt>
                <c:pt idx="2689">
                  <c:v>2016</c:v>
                </c:pt>
                <c:pt idx="2690">
                  <c:v>2016</c:v>
                </c:pt>
                <c:pt idx="2691">
                  <c:v>2016</c:v>
                </c:pt>
                <c:pt idx="2692">
                  <c:v>2016</c:v>
                </c:pt>
                <c:pt idx="2693">
                  <c:v>2016</c:v>
                </c:pt>
                <c:pt idx="2694">
                  <c:v>2016</c:v>
                </c:pt>
                <c:pt idx="2695">
                  <c:v>2016</c:v>
                </c:pt>
                <c:pt idx="2696">
                  <c:v>2016</c:v>
                </c:pt>
                <c:pt idx="2697">
                  <c:v>2016</c:v>
                </c:pt>
                <c:pt idx="2698">
                  <c:v>2016</c:v>
                </c:pt>
                <c:pt idx="2699">
                  <c:v>2016</c:v>
                </c:pt>
                <c:pt idx="2700">
                  <c:v>2016</c:v>
                </c:pt>
                <c:pt idx="2701">
                  <c:v>2016</c:v>
                </c:pt>
                <c:pt idx="2702">
                  <c:v>2016</c:v>
                </c:pt>
                <c:pt idx="2703">
                  <c:v>2016</c:v>
                </c:pt>
                <c:pt idx="2704">
                  <c:v>2016</c:v>
                </c:pt>
                <c:pt idx="2705">
                  <c:v>2016</c:v>
                </c:pt>
                <c:pt idx="2706">
                  <c:v>2016</c:v>
                </c:pt>
                <c:pt idx="2707">
                  <c:v>2016</c:v>
                </c:pt>
                <c:pt idx="2708">
                  <c:v>2016</c:v>
                </c:pt>
                <c:pt idx="2709">
                  <c:v>2016</c:v>
                </c:pt>
                <c:pt idx="2710">
                  <c:v>2016</c:v>
                </c:pt>
                <c:pt idx="2711">
                  <c:v>2016</c:v>
                </c:pt>
                <c:pt idx="2712">
                  <c:v>2016</c:v>
                </c:pt>
                <c:pt idx="2713">
                  <c:v>2016</c:v>
                </c:pt>
                <c:pt idx="2714">
                  <c:v>2016</c:v>
                </c:pt>
                <c:pt idx="2715">
                  <c:v>2016</c:v>
                </c:pt>
                <c:pt idx="2716">
                  <c:v>2016</c:v>
                </c:pt>
                <c:pt idx="2717">
                  <c:v>2016</c:v>
                </c:pt>
                <c:pt idx="2718">
                  <c:v>2016</c:v>
                </c:pt>
                <c:pt idx="2719">
                  <c:v>2016</c:v>
                </c:pt>
                <c:pt idx="2720">
                  <c:v>2016</c:v>
                </c:pt>
                <c:pt idx="2721">
                  <c:v>2016</c:v>
                </c:pt>
                <c:pt idx="2722">
                  <c:v>2016</c:v>
                </c:pt>
                <c:pt idx="2723">
                  <c:v>2016</c:v>
                </c:pt>
                <c:pt idx="2724">
                  <c:v>2016</c:v>
                </c:pt>
                <c:pt idx="2725">
                  <c:v>2016</c:v>
                </c:pt>
                <c:pt idx="2726">
                  <c:v>2016</c:v>
                </c:pt>
                <c:pt idx="2727">
                  <c:v>2016</c:v>
                </c:pt>
                <c:pt idx="2728">
                  <c:v>2016</c:v>
                </c:pt>
                <c:pt idx="2729">
                  <c:v>2016</c:v>
                </c:pt>
                <c:pt idx="2730">
                  <c:v>2016</c:v>
                </c:pt>
                <c:pt idx="2731">
                  <c:v>2016</c:v>
                </c:pt>
                <c:pt idx="2732">
                  <c:v>2016</c:v>
                </c:pt>
                <c:pt idx="2733">
                  <c:v>2016</c:v>
                </c:pt>
                <c:pt idx="2734">
                  <c:v>2016</c:v>
                </c:pt>
                <c:pt idx="2735">
                  <c:v>2016</c:v>
                </c:pt>
                <c:pt idx="2736">
                  <c:v>2016</c:v>
                </c:pt>
                <c:pt idx="2737">
                  <c:v>2016</c:v>
                </c:pt>
                <c:pt idx="2738">
                  <c:v>2016</c:v>
                </c:pt>
                <c:pt idx="2739">
                  <c:v>2016</c:v>
                </c:pt>
                <c:pt idx="2740">
                  <c:v>2016</c:v>
                </c:pt>
                <c:pt idx="2741">
                  <c:v>2016</c:v>
                </c:pt>
                <c:pt idx="2742">
                  <c:v>2016</c:v>
                </c:pt>
                <c:pt idx="2743">
                  <c:v>2016</c:v>
                </c:pt>
                <c:pt idx="2744">
                  <c:v>2016</c:v>
                </c:pt>
                <c:pt idx="2745">
                  <c:v>2016</c:v>
                </c:pt>
                <c:pt idx="2746">
                  <c:v>2016</c:v>
                </c:pt>
                <c:pt idx="2747">
                  <c:v>2016</c:v>
                </c:pt>
                <c:pt idx="2748">
                  <c:v>2016</c:v>
                </c:pt>
                <c:pt idx="2749">
                  <c:v>2016</c:v>
                </c:pt>
                <c:pt idx="2750">
                  <c:v>2016</c:v>
                </c:pt>
                <c:pt idx="2751">
                  <c:v>2016</c:v>
                </c:pt>
                <c:pt idx="2752">
                  <c:v>2016</c:v>
                </c:pt>
                <c:pt idx="2753">
                  <c:v>2016</c:v>
                </c:pt>
                <c:pt idx="2754">
                  <c:v>2016</c:v>
                </c:pt>
                <c:pt idx="2755">
                  <c:v>2016</c:v>
                </c:pt>
                <c:pt idx="2756">
                  <c:v>2016</c:v>
                </c:pt>
                <c:pt idx="2757">
                  <c:v>2016</c:v>
                </c:pt>
                <c:pt idx="2758">
                  <c:v>2016</c:v>
                </c:pt>
                <c:pt idx="2759">
                  <c:v>2016</c:v>
                </c:pt>
                <c:pt idx="2760">
                  <c:v>2016</c:v>
                </c:pt>
                <c:pt idx="2761">
                  <c:v>2016</c:v>
                </c:pt>
                <c:pt idx="2762">
                  <c:v>2016</c:v>
                </c:pt>
                <c:pt idx="2763">
                  <c:v>2016</c:v>
                </c:pt>
                <c:pt idx="2764">
                  <c:v>2016</c:v>
                </c:pt>
                <c:pt idx="2765">
                  <c:v>2016</c:v>
                </c:pt>
                <c:pt idx="2766">
                  <c:v>2016</c:v>
                </c:pt>
                <c:pt idx="2767">
                  <c:v>2016</c:v>
                </c:pt>
                <c:pt idx="2768">
                  <c:v>2016</c:v>
                </c:pt>
                <c:pt idx="2769">
                  <c:v>2016</c:v>
                </c:pt>
                <c:pt idx="2770">
                  <c:v>2016</c:v>
                </c:pt>
                <c:pt idx="2771">
                  <c:v>2016</c:v>
                </c:pt>
                <c:pt idx="2772">
                  <c:v>2016</c:v>
                </c:pt>
                <c:pt idx="2773">
                  <c:v>2016</c:v>
                </c:pt>
                <c:pt idx="2774">
                  <c:v>2016</c:v>
                </c:pt>
                <c:pt idx="2775">
                  <c:v>2016</c:v>
                </c:pt>
                <c:pt idx="2776">
                  <c:v>2016</c:v>
                </c:pt>
                <c:pt idx="2777">
                  <c:v>2016</c:v>
                </c:pt>
                <c:pt idx="2778">
                  <c:v>2016</c:v>
                </c:pt>
                <c:pt idx="2779">
                  <c:v>2016</c:v>
                </c:pt>
                <c:pt idx="2780">
                  <c:v>2016</c:v>
                </c:pt>
                <c:pt idx="2781">
                  <c:v>2016</c:v>
                </c:pt>
                <c:pt idx="2782">
                  <c:v>2016</c:v>
                </c:pt>
                <c:pt idx="2783">
                  <c:v>2016</c:v>
                </c:pt>
                <c:pt idx="2784">
                  <c:v>2016</c:v>
                </c:pt>
                <c:pt idx="2785">
                  <c:v>2016</c:v>
                </c:pt>
                <c:pt idx="2786">
                  <c:v>2016</c:v>
                </c:pt>
                <c:pt idx="2787">
                  <c:v>2016</c:v>
                </c:pt>
                <c:pt idx="2788">
                  <c:v>2016</c:v>
                </c:pt>
                <c:pt idx="2789">
                  <c:v>2016</c:v>
                </c:pt>
                <c:pt idx="2790">
                  <c:v>2016</c:v>
                </c:pt>
                <c:pt idx="2791">
                  <c:v>2016</c:v>
                </c:pt>
                <c:pt idx="2792">
                  <c:v>2016</c:v>
                </c:pt>
                <c:pt idx="2793">
                  <c:v>2016</c:v>
                </c:pt>
                <c:pt idx="2794">
                  <c:v>2016</c:v>
                </c:pt>
                <c:pt idx="2795">
                  <c:v>2016</c:v>
                </c:pt>
                <c:pt idx="2796">
                  <c:v>2016</c:v>
                </c:pt>
                <c:pt idx="2797">
                  <c:v>2016</c:v>
                </c:pt>
                <c:pt idx="2798">
                  <c:v>2016</c:v>
                </c:pt>
                <c:pt idx="2799">
                  <c:v>2016</c:v>
                </c:pt>
                <c:pt idx="2800">
                  <c:v>2016</c:v>
                </c:pt>
                <c:pt idx="2801">
                  <c:v>2016</c:v>
                </c:pt>
                <c:pt idx="2802">
                  <c:v>2016</c:v>
                </c:pt>
                <c:pt idx="2803">
                  <c:v>2016</c:v>
                </c:pt>
                <c:pt idx="2804">
                  <c:v>2016</c:v>
                </c:pt>
                <c:pt idx="2805">
                  <c:v>2016</c:v>
                </c:pt>
                <c:pt idx="2806">
                  <c:v>2016</c:v>
                </c:pt>
                <c:pt idx="2807">
                  <c:v>2016</c:v>
                </c:pt>
                <c:pt idx="2808">
                  <c:v>2016</c:v>
                </c:pt>
                <c:pt idx="2809">
                  <c:v>2016</c:v>
                </c:pt>
                <c:pt idx="2810">
                  <c:v>2016</c:v>
                </c:pt>
                <c:pt idx="2811">
                  <c:v>2016</c:v>
                </c:pt>
                <c:pt idx="2812">
                  <c:v>2016</c:v>
                </c:pt>
                <c:pt idx="2813">
                  <c:v>2016</c:v>
                </c:pt>
                <c:pt idx="2814">
                  <c:v>2016</c:v>
                </c:pt>
                <c:pt idx="2815">
                  <c:v>2016</c:v>
                </c:pt>
                <c:pt idx="2816">
                  <c:v>2016</c:v>
                </c:pt>
                <c:pt idx="2817">
                  <c:v>2016</c:v>
                </c:pt>
                <c:pt idx="2818">
                  <c:v>2016</c:v>
                </c:pt>
                <c:pt idx="2819">
                  <c:v>2016</c:v>
                </c:pt>
                <c:pt idx="2820">
                  <c:v>2016</c:v>
                </c:pt>
                <c:pt idx="2821">
                  <c:v>2016</c:v>
                </c:pt>
                <c:pt idx="2822">
                  <c:v>2016</c:v>
                </c:pt>
                <c:pt idx="2823">
                  <c:v>2016</c:v>
                </c:pt>
                <c:pt idx="2824">
                  <c:v>2016</c:v>
                </c:pt>
                <c:pt idx="2825">
                  <c:v>2016</c:v>
                </c:pt>
                <c:pt idx="2826">
                  <c:v>2016</c:v>
                </c:pt>
                <c:pt idx="2827">
                  <c:v>2016</c:v>
                </c:pt>
                <c:pt idx="2828">
                  <c:v>2016</c:v>
                </c:pt>
                <c:pt idx="2829">
                  <c:v>2016</c:v>
                </c:pt>
                <c:pt idx="2830">
                  <c:v>2016</c:v>
                </c:pt>
                <c:pt idx="2831">
                  <c:v>2016</c:v>
                </c:pt>
                <c:pt idx="2832">
                  <c:v>2016</c:v>
                </c:pt>
                <c:pt idx="2833">
                  <c:v>2016</c:v>
                </c:pt>
                <c:pt idx="2834">
                  <c:v>2016</c:v>
                </c:pt>
                <c:pt idx="2835">
                  <c:v>2016</c:v>
                </c:pt>
                <c:pt idx="2836">
                  <c:v>2016</c:v>
                </c:pt>
                <c:pt idx="2837">
                  <c:v>2016</c:v>
                </c:pt>
                <c:pt idx="2838">
                  <c:v>2016</c:v>
                </c:pt>
                <c:pt idx="2839">
                  <c:v>2016</c:v>
                </c:pt>
                <c:pt idx="2840">
                  <c:v>2016</c:v>
                </c:pt>
                <c:pt idx="2841">
                  <c:v>2016</c:v>
                </c:pt>
                <c:pt idx="2842">
                  <c:v>2016</c:v>
                </c:pt>
                <c:pt idx="2843">
                  <c:v>2016</c:v>
                </c:pt>
                <c:pt idx="2844">
                  <c:v>2016</c:v>
                </c:pt>
                <c:pt idx="2845">
                  <c:v>2016</c:v>
                </c:pt>
                <c:pt idx="2846">
                  <c:v>2016</c:v>
                </c:pt>
                <c:pt idx="2847">
                  <c:v>2016</c:v>
                </c:pt>
                <c:pt idx="2848">
                  <c:v>2016</c:v>
                </c:pt>
                <c:pt idx="2849">
                  <c:v>2016</c:v>
                </c:pt>
                <c:pt idx="2850">
                  <c:v>2016</c:v>
                </c:pt>
                <c:pt idx="2851">
                  <c:v>2016</c:v>
                </c:pt>
                <c:pt idx="2852">
                  <c:v>2016</c:v>
                </c:pt>
                <c:pt idx="2853">
                  <c:v>2016</c:v>
                </c:pt>
                <c:pt idx="2854">
                  <c:v>2016</c:v>
                </c:pt>
                <c:pt idx="2855">
                  <c:v>2016</c:v>
                </c:pt>
                <c:pt idx="2856">
                  <c:v>2016</c:v>
                </c:pt>
                <c:pt idx="2857">
                  <c:v>2016</c:v>
                </c:pt>
                <c:pt idx="2858">
                  <c:v>2016</c:v>
                </c:pt>
                <c:pt idx="2859">
                  <c:v>2016</c:v>
                </c:pt>
                <c:pt idx="2860">
                  <c:v>2016</c:v>
                </c:pt>
                <c:pt idx="2861">
                  <c:v>2016</c:v>
                </c:pt>
                <c:pt idx="2862">
                  <c:v>2016</c:v>
                </c:pt>
                <c:pt idx="2863">
                  <c:v>2016</c:v>
                </c:pt>
                <c:pt idx="2864">
                  <c:v>2016</c:v>
                </c:pt>
                <c:pt idx="2865">
                  <c:v>2016</c:v>
                </c:pt>
                <c:pt idx="2866">
                  <c:v>2016</c:v>
                </c:pt>
                <c:pt idx="2867">
                  <c:v>2016</c:v>
                </c:pt>
                <c:pt idx="2868">
                  <c:v>2016</c:v>
                </c:pt>
                <c:pt idx="2869">
                  <c:v>2016</c:v>
                </c:pt>
                <c:pt idx="2870">
                  <c:v>2016</c:v>
                </c:pt>
                <c:pt idx="2871">
                  <c:v>2016</c:v>
                </c:pt>
                <c:pt idx="2872">
                  <c:v>2016</c:v>
                </c:pt>
                <c:pt idx="2873">
                  <c:v>2016</c:v>
                </c:pt>
                <c:pt idx="2874">
                  <c:v>2016</c:v>
                </c:pt>
                <c:pt idx="2875">
                  <c:v>2016</c:v>
                </c:pt>
                <c:pt idx="2876">
                  <c:v>2016</c:v>
                </c:pt>
                <c:pt idx="2877">
                  <c:v>2016</c:v>
                </c:pt>
                <c:pt idx="2878">
                  <c:v>2016</c:v>
                </c:pt>
                <c:pt idx="2879">
                  <c:v>2016</c:v>
                </c:pt>
                <c:pt idx="2880">
                  <c:v>2016</c:v>
                </c:pt>
                <c:pt idx="2881">
                  <c:v>2016</c:v>
                </c:pt>
                <c:pt idx="2882">
                  <c:v>2016</c:v>
                </c:pt>
                <c:pt idx="2883">
                  <c:v>2016</c:v>
                </c:pt>
                <c:pt idx="2884">
                  <c:v>2016</c:v>
                </c:pt>
                <c:pt idx="2885">
                  <c:v>2016</c:v>
                </c:pt>
                <c:pt idx="2886">
                  <c:v>2016</c:v>
                </c:pt>
                <c:pt idx="2887">
                  <c:v>2016</c:v>
                </c:pt>
                <c:pt idx="2888">
                  <c:v>2016</c:v>
                </c:pt>
                <c:pt idx="2889">
                  <c:v>2016</c:v>
                </c:pt>
                <c:pt idx="2890">
                  <c:v>2016</c:v>
                </c:pt>
                <c:pt idx="2891">
                  <c:v>2016</c:v>
                </c:pt>
                <c:pt idx="2892">
                  <c:v>2016</c:v>
                </c:pt>
                <c:pt idx="2893">
                  <c:v>2016</c:v>
                </c:pt>
                <c:pt idx="2894">
                  <c:v>2016</c:v>
                </c:pt>
                <c:pt idx="2895">
                  <c:v>2016</c:v>
                </c:pt>
                <c:pt idx="2896">
                  <c:v>2016</c:v>
                </c:pt>
                <c:pt idx="2897">
                  <c:v>2016</c:v>
                </c:pt>
                <c:pt idx="2898">
                  <c:v>2016</c:v>
                </c:pt>
                <c:pt idx="2899">
                  <c:v>2016</c:v>
                </c:pt>
                <c:pt idx="2900">
                  <c:v>2016</c:v>
                </c:pt>
                <c:pt idx="2901">
                  <c:v>2016</c:v>
                </c:pt>
                <c:pt idx="2902">
                  <c:v>2016</c:v>
                </c:pt>
                <c:pt idx="2903">
                  <c:v>2017</c:v>
                </c:pt>
                <c:pt idx="2904">
                  <c:v>2017</c:v>
                </c:pt>
                <c:pt idx="2905">
                  <c:v>2017</c:v>
                </c:pt>
                <c:pt idx="2906">
                  <c:v>2017</c:v>
                </c:pt>
                <c:pt idx="2907">
                  <c:v>2017</c:v>
                </c:pt>
                <c:pt idx="2908">
                  <c:v>2017</c:v>
                </c:pt>
                <c:pt idx="2909">
                  <c:v>2017</c:v>
                </c:pt>
                <c:pt idx="2910">
                  <c:v>2017</c:v>
                </c:pt>
                <c:pt idx="2911">
                  <c:v>2017</c:v>
                </c:pt>
                <c:pt idx="2912">
                  <c:v>2017</c:v>
                </c:pt>
                <c:pt idx="2913">
                  <c:v>2017</c:v>
                </c:pt>
                <c:pt idx="2914">
                  <c:v>2017</c:v>
                </c:pt>
                <c:pt idx="2915">
                  <c:v>2017</c:v>
                </c:pt>
                <c:pt idx="2916">
                  <c:v>2017</c:v>
                </c:pt>
                <c:pt idx="2917">
                  <c:v>2017</c:v>
                </c:pt>
                <c:pt idx="2918">
                  <c:v>2017</c:v>
                </c:pt>
                <c:pt idx="2919">
                  <c:v>2017</c:v>
                </c:pt>
                <c:pt idx="2920">
                  <c:v>2017</c:v>
                </c:pt>
                <c:pt idx="2921">
                  <c:v>2017</c:v>
                </c:pt>
                <c:pt idx="2922">
                  <c:v>2017</c:v>
                </c:pt>
                <c:pt idx="2923">
                  <c:v>2017</c:v>
                </c:pt>
                <c:pt idx="2924">
                  <c:v>2017</c:v>
                </c:pt>
                <c:pt idx="2925">
                  <c:v>2017</c:v>
                </c:pt>
                <c:pt idx="2926">
                  <c:v>2017</c:v>
                </c:pt>
                <c:pt idx="2927">
                  <c:v>2017</c:v>
                </c:pt>
                <c:pt idx="2928">
                  <c:v>2017</c:v>
                </c:pt>
                <c:pt idx="2929">
                  <c:v>2017</c:v>
                </c:pt>
                <c:pt idx="2930">
                  <c:v>2017</c:v>
                </c:pt>
                <c:pt idx="2931">
                  <c:v>2017</c:v>
                </c:pt>
                <c:pt idx="2932">
                  <c:v>2017</c:v>
                </c:pt>
                <c:pt idx="2933">
                  <c:v>2017</c:v>
                </c:pt>
                <c:pt idx="2934">
                  <c:v>2017</c:v>
                </c:pt>
                <c:pt idx="2935">
                  <c:v>2017</c:v>
                </c:pt>
                <c:pt idx="2936">
                  <c:v>2017</c:v>
                </c:pt>
                <c:pt idx="2937">
                  <c:v>2017</c:v>
                </c:pt>
                <c:pt idx="2938">
                  <c:v>2017</c:v>
                </c:pt>
                <c:pt idx="2939">
                  <c:v>2017</c:v>
                </c:pt>
                <c:pt idx="2940">
                  <c:v>2017</c:v>
                </c:pt>
                <c:pt idx="2941">
                  <c:v>2017</c:v>
                </c:pt>
                <c:pt idx="2942">
                  <c:v>2017</c:v>
                </c:pt>
                <c:pt idx="2943">
                  <c:v>2017</c:v>
                </c:pt>
                <c:pt idx="2944">
                  <c:v>2017</c:v>
                </c:pt>
                <c:pt idx="2945">
                  <c:v>2017</c:v>
                </c:pt>
                <c:pt idx="2946">
                  <c:v>2017</c:v>
                </c:pt>
                <c:pt idx="2947">
                  <c:v>2017</c:v>
                </c:pt>
                <c:pt idx="2948">
                  <c:v>2017</c:v>
                </c:pt>
                <c:pt idx="2949">
                  <c:v>2017</c:v>
                </c:pt>
                <c:pt idx="2950">
                  <c:v>2017</c:v>
                </c:pt>
                <c:pt idx="2951">
                  <c:v>2017</c:v>
                </c:pt>
                <c:pt idx="2952">
                  <c:v>2017</c:v>
                </c:pt>
                <c:pt idx="2953">
                  <c:v>2017</c:v>
                </c:pt>
                <c:pt idx="2954">
                  <c:v>2017</c:v>
                </c:pt>
                <c:pt idx="2955">
                  <c:v>2017</c:v>
                </c:pt>
                <c:pt idx="2956">
                  <c:v>2017</c:v>
                </c:pt>
                <c:pt idx="2957">
                  <c:v>2017</c:v>
                </c:pt>
                <c:pt idx="2958">
                  <c:v>2017</c:v>
                </c:pt>
                <c:pt idx="2959">
                  <c:v>2017</c:v>
                </c:pt>
                <c:pt idx="2960">
                  <c:v>2017</c:v>
                </c:pt>
                <c:pt idx="2961">
                  <c:v>2017</c:v>
                </c:pt>
                <c:pt idx="2962">
                  <c:v>2017</c:v>
                </c:pt>
                <c:pt idx="2963">
                  <c:v>2017</c:v>
                </c:pt>
                <c:pt idx="2964">
                  <c:v>2017</c:v>
                </c:pt>
                <c:pt idx="2965">
                  <c:v>2017</c:v>
                </c:pt>
                <c:pt idx="2966">
                  <c:v>2017</c:v>
                </c:pt>
                <c:pt idx="2967">
                  <c:v>2017</c:v>
                </c:pt>
                <c:pt idx="2968">
                  <c:v>2017</c:v>
                </c:pt>
                <c:pt idx="2969">
                  <c:v>2017</c:v>
                </c:pt>
                <c:pt idx="2970">
                  <c:v>2017</c:v>
                </c:pt>
                <c:pt idx="2971">
                  <c:v>2017</c:v>
                </c:pt>
                <c:pt idx="2972">
                  <c:v>2017</c:v>
                </c:pt>
                <c:pt idx="2973">
                  <c:v>2017</c:v>
                </c:pt>
                <c:pt idx="2974">
                  <c:v>2017</c:v>
                </c:pt>
                <c:pt idx="2975">
                  <c:v>2017</c:v>
                </c:pt>
                <c:pt idx="2976">
                  <c:v>2017</c:v>
                </c:pt>
                <c:pt idx="2977">
                  <c:v>2017</c:v>
                </c:pt>
                <c:pt idx="2978">
                  <c:v>2017</c:v>
                </c:pt>
                <c:pt idx="2979">
                  <c:v>2017</c:v>
                </c:pt>
                <c:pt idx="2980">
                  <c:v>2017</c:v>
                </c:pt>
                <c:pt idx="2981">
                  <c:v>2017</c:v>
                </c:pt>
                <c:pt idx="2982">
                  <c:v>2017</c:v>
                </c:pt>
                <c:pt idx="2983">
                  <c:v>2017</c:v>
                </c:pt>
                <c:pt idx="2984">
                  <c:v>2017</c:v>
                </c:pt>
                <c:pt idx="2985">
                  <c:v>2017</c:v>
                </c:pt>
                <c:pt idx="2986">
                  <c:v>2017</c:v>
                </c:pt>
                <c:pt idx="2987">
                  <c:v>2017</c:v>
                </c:pt>
                <c:pt idx="2988">
                  <c:v>2017</c:v>
                </c:pt>
                <c:pt idx="2989">
                  <c:v>2017</c:v>
                </c:pt>
                <c:pt idx="2990">
                  <c:v>2017</c:v>
                </c:pt>
                <c:pt idx="2991">
                  <c:v>2017</c:v>
                </c:pt>
                <c:pt idx="2992">
                  <c:v>2017</c:v>
                </c:pt>
                <c:pt idx="2993">
                  <c:v>2017</c:v>
                </c:pt>
                <c:pt idx="2994">
                  <c:v>2017</c:v>
                </c:pt>
                <c:pt idx="2995">
                  <c:v>2017</c:v>
                </c:pt>
                <c:pt idx="2996">
                  <c:v>2017</c:v>
                </c:pt>
                <c:pt idx="2997">
                  <c:v>2017</c:v>
                </c:pt>
                <c:pt idx="2998">
                  <c:v>2017</c:v>
                </c:pt>
                <c:pt idx="2999">
                  <c:v>2017</c:v>
                </c:pt>
                <c:pt idx="3000">
                  <c:v>2017</c:v>
                </c:pt>
                <c:pt idx="3001">
                  <c:v>2017</c:v>
                </c:pt>
                <c:pt idx="3002">
                  <c:v>2017</c:v>
                </c:pt>
                <c:pt idx="3003">
                  <c:v>2017</c:v>
                </c:pt>
                <c:pt idx="3004">
                  <c:v>2017</c:v>
                </c:pt>
                <c:pt idx="3005">
                  <c:v>2017</c:v>
                </c:pt>
                <c:pt idx="3006">
                  <c:v>2017</c:v>
                </c:pt>
                <c:pt idx="3007">
                  <c:v>2017</c:v>
                </c:pt>
                <c:pt idx="3008">
                  <c:v>2017</c:v>
                </c:pt>
                <c:pt idx="3009">
                  <c:v>2017</c:v>
                </c:pt>
                <c:pt idx="3010">
                  <c:v>2017</c:v>
                </c:pt>
                <c:pt idx="3011">
                  <c:v>2017</c:v>
                </c:pt>
                <c:pt idx="3012">
                  <c:v>2017</c:v>
                </c:pt>
                <c:pt idx="3013">
                  <c:v>2017</c:v>
                </c:pt>
                <c:pt idx="3014">
                  <c:v>2017</c:v>
                </c:pt>
                <c:pt idx="3015">
                  <c:v>2017</c:v>
                </c:pt>
                <c:pt idx="3016">
                  <c:v>2017</c:v>
                </c:pt>
                <c:pt idx="3017">
                  <c:v>2017</c:v>
                </c:pt>
                <c:pt idx="3018">
                  <c:v>2017</c:v>
                </c:pt>
                <c:pt idx="3019">
                  <c:v>2017</c:v>
                </c:pt>
                <c:pt idx="3020">
                  <c:v>2017</c:v>
                </c:pt>
                <c:pt idx="3021">
                  <c:v>2017</c:v>
                </c:pt>
                <c:pt idx="3022">
                  <c:v>2017</c:v>
                </c:pt>
                <c:pt idx="3023">
                  <c:v>2017</c:v>
                </c:pt>
                <c:pt idx="3024">
                  <c:v>2017</c:v>
                </c:pt>
                <c:pt idx="3025">
                  <c:v>2017</c:v>
                </c:pt>
                <c:pt idx="3026">
                  <c:v>2017</c:v>
                </c:pt>
                <c:pt idx="3027">
                  <c:v>2017</c:v>
                </c:pt>
                <c:pt idx="3028">
                  <c:v>2017</c:v>
                </c:pt>
                <c:pt idx="3029">
                  <c:v>2017</c:v>
                </c:pt>
                <c:pt idx="3030">
                  <c:v>2017</c:v>
                </c:pt>
                <c:pt idx="3031">
                  <c:v>2017</c:v>
                </c:pt>
                <c:pt idx="3032">
                  <c:v>2017</c:v>
                </c:pt>
                <c:pt idx="3033">
                  <c:v>2017</c:v>
                </c:pt>
                <c:pt idx="3034">
                  <c:v>2017</c:v>
                </c:pt>
                <c:pt idx="3035">
                  <c:v>2017</c:v>
                </c:pt>
                <c:pt idx="3036">
                  <c:v>2017</c:v>
                </c:pt>
                <c:pt idx="3037">
                  <c:v>2017</c:v>
                </c:pt>
                <c:pt idx="3038">
                  <c:v>2017</c:v>
                </c:pt>
                <c:pt idx="3039">
                  <c:v>2017</c:v>
                </c:pt>
                <c:pt idx="3040">
                  <c:v>2017</c:v>
                </c:pt>
                <c:pt idx="3041">
                  <c:v>2017</c:v>
                </c:pt>
                <c:pt idx="3042">
                  <c:v>2017</c:v>
                </c:pt>
                <c:pt idx="3043">
                  <c:v>2017</c:v>
                </c:pt>
                <c:pt idx="3044">
                  <c:v>2017</c:v>
                </c:pt>
                <c:pt idx="3045">
                  <c:v>2017</c:v>
                </c:pt>
                <c:pt idx="3046">
                  <c:v>2017</c:v>
                </c:pt>
                <c:pt idx="3047">
                  <c:v>2017</c:v>
                </c:pt>
                <c:pt idx="3048">
                  <c:v>2017</c:v>
                </c:pt>
                <c:pt idx="3049">
                  <c:v>2017</c:v>
                </c:pt>
                <c:pt idx="3050">
                  <c:v>2017</c:v>
                </c:pt>
                <c:pt idx="3051">
                  <c:v>2017</c:v>
                </c:pt>
                <c:pt idx="3052">
                  <c:v>2017</c:v>
                </c:pt>
                <c:pt idx="3053">
                  <c:v>2017</c:v>
                </c:pt>
                <c:pt idx="3054">
                  <c:v>2017</c:v>
                </c:pt>
                <c:pt idx="3055">
                  <c:v>2017</c:v>
                </c:pt>
                <c:pt idx="3056">
                  <c:v>2017</c:v>
                </c:pt>
                <c:pt idx="3057">
                  <c:v>2017</c:v>
                </c:pt>
                <c:pt idx="3058">
                  <c:v>2017</c:v>
                </c:pt>
                <c:pt idx="3059">
                  <c:v>2017</c:v>
                </c:pt>
                <c:pt idx="3060">
                  <c:v>2017</c:v>
                </c:pt>
                <c:pt idx="3061">
                  <c:v>2017</c:v>
                </c:pt>
                <c:pt idx="3062">
                  <c:v>2017</c:v>
                </c:pt>
                <c:pt idx="3063">
                  <c:v>2017</c:v>
                </c:pt>
                <c:pt idx="3064">
                  <c:v>2017</c:v>
                </c:pt>
                <c:pt idx="3065">
                  <c:v>2017</c:v>
                </c:pt>
                <c:pt idx="3066">
                  <c:v>2017</c:v>
                </c:pt>
                <c:pt idx="3067">
                  <c:v>2017</c:v>
                </c:pt>
                <c:pt idx="3068">
                  <c:v>2017</c:v>
                </c:pt>
                <c:pt idx="3069">
                  <c:v>2017</c:v>
                </c:pt>
                <c:pt idx="3070">
                  <c:v>2017</c:v>
                </c:pt>
                <c:pt idx="3071">
                  <c:v>2017</c:v>
                </c:pt>
                <c:pt idx="3072">
                  <c:v>2017</c:v>
                </c:pt>
                <c:pt idx="3073">
                  <c:v>2017</c:v>
                </c:pt>
                <c:pt idx="3074">
                  <c:v>2017</c:v>
                </c:pt>
                <c:pt idx="3075">
                  <c:v>2017</c:v>
                </c:pt>
                <c:pt idx="3076">
                  <c:v>2017</c:v>
                </c:pt>
                <c:pt idx="3077">
                  <c:v>2017</c:v>
                </c:pt>
                <c:pt idx="3078">
                  <c:v>2017</c:v>
                </c:pt>
                <c:pt idx="3079">
                  <c:v>2017</c:v>
                </c:pt>
                <c:pt idx="3080">
                  <c:v>2017</c:v>
                </c:pt>
                <c:pt idx="3081">
                  <c:v>2017</c:v>
                </c:pt>
                <c:pt idx="3082">
                  <c:v>2017</c:v>
                </c:pt>
                <c:pt idx="3083">
                  <c:v>2017</c:v>
                </c:pt>
                <c:pt idx="3084">
                  <c:v>2017</c:v>
                </c:pt>
                <c:pt idx="3085">
                  <c:v>2017</c:v>
                </c:pt>
                <c:pt idx="3086">
                  <c:v>2017</c:v>
                </c:pt>
                <c:pt idx="3087">
                  <c:v>2017</c:v>
                </c:pt>
                <c:pt idx="3088">
                  <c:v>2017</c:v>
                </c:pt>
                <c:pt idx="3089">
                  <c:v>2017</c:v>
                </c:pt>
                <c:pt idx="3090">
                  <c:v>2017</c:v>
                </c:pt>
                <c:pt idx="3091">
                  <c:v>2017</c:v>
                </c:pt>
                <c:pt idx="3092">
                  <c:v>2017</c:v>
                </c:pt>
                <c:pt idx="3093">
                  <c:v>2017</c:v>
                </c:pt>
                <c:pt idx="3094">
                  <c:v>2017</c:v>
                </c:pt>
                <c:pt idx="3095">
                  <c:v>2017</c:v>
                </c:pt>
                <c:pt idx="3096">
                  <c:v>2017</c:v>
                </c:pt>
                <c:pt idx="3097">
                  <c:v>2017</c:v>
                </c:pt>
                <c:pt idx="3098">
                  <c:v>2017</c:v>
                </c:pt>
                <c:pt idx="3099">
                  <c:v>2017</c:v>
                </c:pt>
                <c:pt idx="3100">
                  <c:v>2017</c:v>
                </c:pt>
                <c:pt idx="3101">
                  <c:v>2017</c:v>
                </c:pt>
                <c:pt idx="3102">
                  <c:v>2017</c:v>
                </c:pt>
                <c:pt idx="3103">
                  <c:v>2017</c:v>
                </c:pt>
                <c:pt idx="3104">
                  <c:v>2017</c:v>
                </c:pt>
                <c:pt idx="3105">
                  <c:v>2017</c:v>
                </c:pt>
                <c:pt idx="3106">
                  <c:v>2017</c:v>
                </c:pt>
                <c:pt idx="3107">
                  <c:v>2017</c:v>
                </c:pt>
                <c:pt idx="3108">
                  <c:v>2017</c:v>
                </c:pt>
                <c:pt idx="3109">
                  <c:v>2017</c:v>
                </c:pt>
                <c:pt idx="3110">
                  <c:v>2017</c:v>
                </c:pt>
                <c:pt idx="3111">
                  <c:v>2017</c:v>
                </c:pt>
                <c:pt idx="3112">
                  <c:v>2017</c:v>
                </c:pt>
                <c:pt idx="3113">
                  <c:v>2017</c:v>
                </c:pt>
                <c:pt idx="3114">
                  <c:v>2017</c:v>
                </c:pt>
                <c:pt idx="3115">
                  <c:v>2017</c:v>
                </c:pt>
                <c:pt idx="3116">
                  <c:v>2017</c:v>
                </c:pt>
                <c:pt idx="3117">
                  <c:v>2017</c:v>
                </c:pt>
                <c:pt idx="3118">
                  <c:v>2017</c:v>
                </c:pt>
                <c:pt idx="3119">
                  <c:v>2017</c:v>
                </c:pt>
                <c:pt idx="3120">
                  <c:v>2017</c:v>
                </c:pt>
                <c:pt idx="3121">
                  <c:v>2017</c:v>
                </c:pt>
                <c:pt idx="3122">
                  <c:v>2017</c:v>
                </c:pt>
                <c:pt idx="3123">
                  <c:v>2017</c:v>
                </c:pt>
                <c:pt idx="3124">
                  <c:v>2017</c:v>
                </c:pt>
                <c:pt idx="3125">
                  <c:v>2017</c:v>
                </c:pt>
                <c:pt idx="3126">
                  <c:v>2017</c:v>
                </c:pt>
                <c:pt idx="3127">
                  <c:v>2017</c:v>
                </c:pt>
                <c:pt idx="3128">
                  <c:v>2017</c:v>
                </c:pt>
                <c:pt idx="3129">
                  <c:v>2017</c:v>
                </c:pt>
                <c:pt idx="3130">
                  <c:v>2017</c:v>
                </c:pt>
                <c:pt idx="3131">
                  <c:v>2017</c:v>
                </c:pt>
                <c:pt idx="3132">
                  <c:v>2017</c:v>
                </c:pt>
                <c:pt idx="3133">
                  <c:v>2017</c:v>
                </c:pt>
                <c:pt idx="3134">
                  <c:v>2017</c:v>
                </c:pt>
                <c:pt idx="3135">
                  <c:v>2017</c:v>
                </c:pt>
                <c:pt idx="3136">
                  <c:v>2017</c:v>
                </c:pt>
                <c:pt idx="3137">
                  <c:v>2017</c:v>
                </c:pt>
                <c:pt idx="3138">
                  <c:v>2017</c:v>
                </c:pt>
                <c:pt idx="3139">
                  <c:v>2017</c:v>
                </c:pt>
                <c:pt idx="3140">
                  <c:v>2017</c:v>
                </c:pt>
                <c:pt idx="3141">
                  <c:v>2017</c:v>
                </c:pt>
                <c:pt idx="3142">
                  <c:v>2017</c:v>
                </c:pt>
                <c:pt idx="3143">
                  <c:v>2017</c:v>
                </c:pt>
                <c:pt idx="3144">
                  <c:v>2017</c:v>
                </c:pt>
                <c:pt idx="3145">
                  <c:v>2017</c:v>
                </c:pt>
                <c:pt idx="3146">
                  <c:v>2017</c:v>
                </c:pt>
                <c:pt idx="3147">
                  <c:v>2017</c:v>
                </c:pt>
                <c:pt idx="3148">
                  <c:v>2017</c:v>
                </c:pt>
                <c:pt idx="3149">
                  <c:v>2017</c:v>
                </c:pt>
                <c:pt idx="3150">
                  <c:v>2017</c:v>
                </c:pt>
                <c:pt idx="3151">
                  <c:v>2017</c:v>
                </c:pt>
                <c:pt idx="3152">
                  <c:v>2017</c:v>
                </c:pt>
                <c:pt idx="3153">
                  <c:v>2017</c:v>
                </c:pt>
                <c:pt idx="3154">
                  <c:v>2017</c:v>
                </c:pt>
                <c:pt idx="3155">
                  <c:v>2017</c:v>
                </c:pt>
                <c:pt idx="3156">
                  <c:v>2018</c:v>
                </c:pt>
                <c:pt idx="3157">
                  <c:v>2018</c:v>
                </c:pt>
                <c:pt idx="3158">
                  <c:v>2018</c:v>
                </c:pt>
                <c:pt idx="3159">
                  <c:v>2018</c:v>
                </c:pt>
                <c:pt idx="3160">
                  <c:v>2018</c:v>
                </c:pt>
                <c:pt idx="3161">
                  <c:v>2018</c:v>
                </c:pt>
                <c:pt idx="3162">
                  <c:v>2018</c:v>
                </c:pt>
                <c:pt idx="3163">
                  <c:v>2018</c:v>
                </c:pt>
                <c:pt idx="3164">
                  <c:v>2018</c:v>
                </c:pt>
                <c:pt idx="3165">
                  <c:v>2018</c:v>
                </c:pt>
                <c:pt idx="3166">
                  <c:v>2018</c:v>
                </c:pt>
                <c:pt idx="3167">
                  <c:v>2018</c:v>
                </c:pt>
                <c:pt idx="3168">
                  <c:v>2018</c:v>
                </c:pt>
                <c:pt idx="3169">
                  <c:v>2018</c:v>
                </c:pt>
                <c:pt idx="3170">
                  <c:v>2018</c:v>
                </c:pt>
                <c:pt idx="3171">
                  <c:v>2018</c:v>
                </c:pt>
                <c:pt idx="3172">
                  <c:v>2018</c:v>
                </c:pt>
                <c:pt idx="3173">
                  <c:v>2018</c:v>
                </c:pt>
                <c:pt idx="3174">
                  <c:v>2018</c:v>
                </c:pt>
                <c:pt idx="3175">
                  <c:v>2018</c:v>
                </c:pt>
                <c:pt idx="3176">
                  <c:v>2018</c:v>
                </c:pt>
                <c:pt idx="3177">
                  <c:v>2018</c:v>
                </c:pt>
                <c:pt idx="3178">
                  <c:v>2018</c:v>
                </c:pt>
                <c:pt idx="3179">
                  <c:v>2018</c:v>
                </c:pt>
                <c:pt idx="3180">
                  <c:v>2018</c:v>
                </c:pt>
                <c:pt idx="3181">
                  <c:v>2018</c:v>
                </c:pt>
                <c:pt idx="3182">
                  <c:v>2018</c:v>
                </c:pt>
                <c:pt idx="3183">
                  <c:v>2018</c:v>
                </c:pt>
                <c:pt idx="3184">
                  <c:v>2018</c:v>
                </c:pt>
                <c:pt idx="3185">
                  <c:v>2018</c:v>
                </c:pt>
                <c:pt idx="3186">
                  <c:v>2018</c:v>
                </c:pt>
                <c:pt idx="3187">
                  <c:v>2018</c:v>
                </c:pt>
                <c:pt idx="3188">
                  <c:v>2018</c:v>
                </c:pt>
                <c:pt idx="3189">
                  <c:v>2018</c:v>
                </c:pt>
                <c:pt idx="3190">
                  <c:v>2018</c:v>
                </c:pt>
                <c:pt idx="3191">
                  <c:v>2018</c:v>
                </c:pt>
                <c:pt idx="3192">
                  <c:v>2018</c:v>
                </c:pt>
                <c:pt idx="3193">
                  <c:v>2018</c:v>
                </c:pt>
                <c:pt idx="3194">
                  <c:v>2018</c:v>
                </c:pt>
                <c:pt idx="3195">
                  <c:v>2018</c:v>
                </c:pt>
                <c:pt idx="3196">
                  <c:v>2018</c:v>
                </c:pt>
                <c:pt idx="3197">
                  <c:v>2018</c:v>
                </c:pt>
                <c:pt idx="3198">
                  <c:v>2018</c:v>
                </c:pt>
                <c:pt idx="3199">
                  <c:v>2018</c:v>
                </c:pt>
                <c:pt idx="3200">
                  <c:v>2018</c:v>
                </c:pt>
                <c:pt idx="3201">
                  <c:v>2018</c:v>
                </c:pt>
                <c:pt idx="3202">
                  <c:v>2018</c:v>
                </c:pt>
                <c:pt idx="3203">
                  <c:v>2018</c:v>
                </c:pt>
                <c:pt idx="3204">
                  <c:v>2018</c:v>
                </c:pt>
                <c:pt idx="3205">
                  <c:v>2018</c:v>
                </c:pt>
                <c:pt idx="3206">
                  <c:v>2018</c:v>
                </c:pt>
                <c:pt idx="3207">
                  <c:v>2018</c:v>
                </c:pt>
                <c:pt idx="3208">
                  <c:v>2018</c:v>
                </c:pt>
                <c:pt idx="3209">
                  <c:v>2018</c:v>
                </c:pt>
                <c:pt idx="3210">
                  <c:v>2018</c:v>
                </c:pt>
                <c:pt idx="3211">
                  <c:v>2018</c:v>
                </c:pt>
                <c:pt idx="3212">
                  <c:v>2018</c:v>
                </c:pt>
                <c:pt idx="3213">
                  <c:v>2018</c:v>
                </c:pt>
                <c:pt idx="3214">
                  <c:v>2018</c:v>
                </c:pt>
                <c:pt idx="3215">
                  <c:v>2018</c:v>
                </c:pt>
                <c:pt idx="3216">
                  <c:v>2018</c:v>
                </c:pt>
                <c:pt idx="3217">
                  <c:v>2018</c:v>
                </c:pt>
                <c:pt idx="3218">
                  <c:v>2018</c:v>
                </c:pt>
                <c:pt idx="3219">
                  <c:v>2018</c:v>
                </c:pt>
                <c:pt idx="3220">
                  <c:v>2018</c:v>
                </c:pt>
                <c:pt idx="3221">
                  <c:v>2018</c:v>
                </c:pt>
                <c:pt idx="3222">
                  <c:v>2018</c:v>
                </c:pt>
                <c:pt idx="3223">
                  <c:v>2018</c:v>
                </c:pt>
                <c:pt idx="3224">
                  <c:v>2018</c:v>
                </c:pt>
                <c:pt idx="3225">
                  <c:v>2018</c:v>
                </c:pt>
                <c:pt idx="3226">
                  <c:v>2018</c:v>
                </c:pt>
                <c:pt idx="3227">
                  <c:v>2018</c:v>
                </c:pt>
                <c:pt idx="3228">
                  <c:v>2018</c:v>
                </c:pt>
                <c:pt idx="3229">
                  <c:v>2018</c:v>
                </c:pt>
                <c:pt idx="3230">
                  <c:v>2018</c:v>
                </c:pt>
                <c:pt idx="3231">
                  <c:v>2018</c:v>
                </c:pt>
                <c:pt idx="3232">
                  <c:v>2018</c:v>
                </c:pt>
                <c:pt idx="3233">
                  <c:v>2018</c:v>
                </c:pt>
                <c:pt idx="3234">
                  <c:v>2018</c:v>
                </c:pt>
                <c:pt idx="3235">
                  <c:v>2018</c:v>
                </c:pt>
                <c:pt idx="3236">
                  <c:v>2018</c:v>
                </c:pt>
                <c:pt idx="3237">
                  <c:v>2018</c:v>
                </c:pt>
                <c:pt idx="3238">
                  <c:v>2018</c:v>
                </c:pt>
                <c:pt idx="3239">
                  <c:v>2018</c:v>
                </c:pt>
                <c:pt idx="3240">
                  <c:v>2018</c:v>
                </c:pt>
                <c:pt idx="3241">
                  <c:v>2018</c:v>
                </c:pt>
                <c:pt idx="3242">
                  <c:v>2018</c:v>
                </c:pt>
                <c:pt idx="3243">
                  <c:v>2018</c:v>
                </c:pt>
                <c:pt idx="3244">
                  <c:v>2018</c:v>
                </c:pt>
                <c:pt idx="3245">
                  <c:v>2018</c:v>
                </c:pt>
                <c:pt idx="3246">
                  <c:v>2018</c:v>
                </c:pt>
                <c:pt idx="3247">
                  <c:v>2018</c:v>
                </c:pt>
                <c:pt idx="3248">
                  <c:v>2018</c:v>
                </c:pt>
                <c:pt idx="3249">
                  <c:v>2018</c:v>
                </c:pt>
                <c:pt idx="3250">
                  <c:v>2018</c:v>
                </c:pt>
                <c:pt idx="3251">
                  <c:v>2018</c:v>
                </c:pt>
                <c:pt idx="3252">
                  <c:v>2018</c:v>
                </c:pt>
                <c:pt idx="3253">
                  <c:v>2018</c:v>
                </c:pt>
                <c:pt idx="3254">
                  <c:v>2018</c:v>
                </c:pt>
                <c:pt idx="3255">
                  <c:v>2018</c:v>
                </c:pt>
                <c:pt idx="3256">
                  <c:v>2018</c:v>
                </c:pt>
                <c:pt idx="3257">
                  <c:v>2018</c:v>
                </c:pt>
                <c:pt idx="3258">
                  <c:v>2018</c:v>
                </c:pt>
                <c:pt idx="3259">
                  <c:v>2018</c:v>
                </c:pt>
                <c:pt idx="3260">
                  <c:v>2018</c:v>
                </c:pt>
                <c:pt idx="3261">
                  <c:v>2018</c:v>
                </c:pt>
                <c:pt idx="3262">
                  <c:v>2018</c:v>
                </c:pt>
                <c:pt idx="3263">
                  <c:v>2018</c:v>
                </c:pt>
                <c:pt idx="3264">
                  <c:v>2018</c:v>
                </c:pt>
                <c:pt idx="3265">
                  <c:v>2018</c:v>
                </c:pt>
                <c:pt idx="3266">
                  <c:v>2018</c:v>
                </c:pt>
                <c:pt idx="3267">
                  <c:v>2018</c:v>
                </c:pt>
                <c:pt idx="3268">
                  <c:v>2018</c:v>
                </c:pt>
                <c:pt idx="3269">
                  <c:v>2018</c:v>
                </c:pt>
                <c:pt idx="3270">
                  <c:v>2018</c:v>
                </c:pt>
                <c:pt idx="3271">
                  <c:v>2018</c:v>
                </c:pt>
                <c:pt idx="3272">
                  <c:v>2018</c:v>
                </c:pt>
                <c:pt idx="3273">
                  <c:v>2018</c:v>
                </c:pt>
                <c:pt idx="3274">
                  <c:v>2018</c:v>
                </c:pt>
                <c:pt idx="3275">
                  <c:v>2018</c:v>
                </c:pt>
                <c:pt idx="3276">
                  <c:v>2018</c:v>
                </c:pt>
                <c:pt idx="3277">
                  <c:v>2018</c:v>
                </c:pt>
                <c:pt idx="3278">
                  <c:v>2018</c:v>
                </c:pt>
                <c:pt idx="3279">
                  <c:v>2018</c:v>
                </c:pt>
                <c:pt idx="3280">
                  <c:v>2018</c:v>
                </c:pt>
                <c:pt idx="3281">
                  <c:v>2018</c:v>
                </c:pt>
                <c:pt idx="3282">
                  <c:v>2018</c:v>
                </c:pt>
                <c:pt idx="3283">
                  <c:v>2018</c:v>
                </c:pt>
                <c:pt idx="3284">
                  <c:v>2018</c:v>
                </c:pt>
                <c:pt idx="3285">
                  <c:v>2018</c:v>
                </c:pt>
                <c:pt idx="3286">
                  <c:v>2018</c:v>
                </c:pt>
                <c:pt idx="3287">
                  <c:v>2018</c:v>
                </c:pt>
                <c:pt idx="3288">
                  <c:v>2018</c:v>
                </c:pt>
                <c:pt idx="3289">
                  <c:v>2018</c:v>
                </c:pt>
                <c:pt idx="3290">
                  <c:v>2018</c:v>
                </c:pt>
                <c:pt idx="3291">
                  <c:v>2018</c:v>
                </c:pt>
                <c:pt idx="3292">
                  <c:v>2018</c:v>
                </c:pt>
                <c:pt idx="3293">
                  <c:v>2018</c:v>
                </c:pt>
                <c:pt idx="3294">
                  <c:v>2018</c:v>
                </c:pt>
                <c:pt idx="3295">
                  <c:v>2018</c:v>
                </c:pt>
                <c:pt idx="3296">
                  <c:v>2018</c:v>
                </c:pt>
                <c:pt idx="3297">
                  <c:v>2018</c:v>
                </c:pt>
                <c:pt idx="3298">
                  <c:v>2018</c:v>
                </c:pt>
                <c:pt idx="3299">
                  <c:v>2018</c:v>
                </c:pt>
                <c:pt idx="3300">
                  <c:v>2018</c:v>
                </c:pt>
                <c:pt idx="3301">
                  <c:v>2018</c:v>
                </c:pt>
                <c:pt idx="3302">
                  <c:v>2018</c:v>
                </c:pt>
                <c:pt idx="3303">
                  <c:v>2018</c:v>
                </c:pt>
                <c:pt idx="3304">
                  <c:v>2018</c:v>
                </c:pt>
                <c:pt idx="3305">
                  <c:v>2018</c:v>
                </c:pt>
                <c:pt idx="3306">
                  <c:v>2018</c:v>
                </c:pt>
                <c:pt idx="3307">
                  <c:v>2018</c:v>
                </c:pt>
                <c:pt idx="3308">
                  <c:v>2018</c:v>
                </c:pt>
                <c:pt idx="3309">
                  <c:v>2018</c:v>
                </c:pt>
                <c:pt idx="3310">
                  <c:v>2018</c:v>
                </c:pt>
                <c:pt idx="3311">
                  <c:v>2018</c:v>
                </c:pt>
                <c:pt idx="3312">
                  <c:v>2018</c:v>
                </c:pt>
                <c:pt idx="3313">
                  <c:v>2018</c:v>
                </c:pt>
                <c:pt idx="3314">
                  <c:v>2018</c:v>
                </c:pt>
                <c:pt idx="3315">
                  <c:v>2018</c:v>
                </c:pt>
                <c:pt idx="3316">
                  <c:v>2018</c:v>
                </c:pt>
                <c:pt idx="3317">
                  <c:v>2018</c:v>
                </c:pt>
                <c:pt idx="3318">
                  <c:v>2018</c:v>
                </c:pt>
                <c:pt idx="3319">
                  <c:v>2018</c:v>
                </c:pt>
                <c:pt idx="3320">
                  <c:v>2018</c:v>
                </c:pt>
                <c:pt idx="3321">
                  <c:v>2018</c:v>
                </c:pt>
                <c:pt idx="3322">
                  <c:v>2018</c:v>
                </c:pt>
                <c:pt idx="3323">
                  <c:v>2018</c:v>
                </c:pt>
                <c:pt idx="3324">
                  <c:v>2018</c:v>
                </c:pt>
                <c:pt idx="3325">
                  <c:v>2018</c:v>
                </c:pt>
                <c:pt idx="3326">
                  <c:v>2018</c:v>
                </c:pt>
                <c:pt idx="3327">
                  <c:v>2018</c:v>
                </c:pt>
                <c:pt idx="3328">
                  <c:v>2018</c:v>
                </c:pt>
                <c:pt idx="3329">
                  <c:v>2018</c:v>
                </c:pt>
                <c:pt idx="3330">
                  <c:v>2018</c:v>
                </c:pt>
                <c:pt idx="3331">
                  <c:v>2018</c:v>
                </c:pt>
                <c:pt idx="3332">
                  <c:v>2018</c:v>
                </c:pt>
                <c:pt idx="3333">
                  <c:v>2018</c:v>
                </c:pt>
                <c:pt idx="3334">
                  <c:v>2018</c:v>
                </c:pt>
                <c:pt idx="3335">
                  <c:v>2018</c:v>
                </c:pt>
                <c:pt idx="3336">
                  <c:v>2018</c:v>
                </c:pt>
                <c:pt idx="3337">
                  <c:v>2018</c:v>
                </c:pt>
                <c:pt idx="3338">
                  <c:v>2018</c:v>
                </c:pt>
                <c:pt idx="3339">
                  <c:v>2018</c:v>
                </c:pt>
                <c:pt idx="3340">
                  <c:v>2018</c:v>
                </c:pt>
                <c:pt idx="3341">
                  <c:v>2018</c:v>
                </c:pt>
                <c:pt idx="3342">
                  <c:v>2018</c:v>
                </c:pt>
                <c:pt idx="3343">
                  <c:v>2018</c:v>
                </c:pt>
                <c:pt idx="3344">
                  <c:v>2018</c:v>
                </c:pt>
                <c:pt idx="3345">
                  <c:v>2018</c:v>
                </c:pt>
                <c:pt idx="3346">
                  <c:v>2018</c:v>
                </c:pt>
                <c:pt idx="3347">
                  <c:v>2018</c:v>
                </c:pt>
                <c:pt idx="3348">
                  <c:v>2018</c:v>
                </c:pt>
                <c:pt idx="3349">
                  <c:v>2018</c:v>
                </c:pt>
                <c:pt idx="3350">
                  <c:v>2018</c:v>
                </c:pt>
                <c:pt idx="3351">
                  <c:v>2018</c:v>
                </c:pt>
                <c:pt idx="3352">
                  <c:v>2018</c:v>
                </c:pt>
                <c:pt idx="3353">
                  <c:v>2018</c:v>
                </c:pt>
                <c:pt idx="3354">
                  <c:v>2018</c:v>
                </c:pt>
                <c:pt idx="3355">
                  <c:v>2018</c:v>
                </c:pt>
                <c:pt idx="3356">
                  <c:v>2018</c:v>
                </c:pt>
                <c:pt idx="3357">
                  <c:v>2018</c:v>
                </c:pt>
                <c:pt idx="3358">
                  <c:v>2018</c:v>
                </c:pt>
                <c:pt idx="3359">
                  <c:v>2018</c:v>
                </c:pt>
                <c:pt idx="3360">
                  <c:v>2018</c:v>
                </c:pt>
                <c:pt idx="3361">
                  <c:v>2018</c:v>
                </c:pt>
                <c:pt idx="3362">
                  <c:v>2018</c:v>
                </c:pt>
                <c:pt idx="3363">
                  <c:v>2018</c:v>
                </c:pt>
                <c:pt idx="3364">
                  <c:v>2018</c:v>
                </c:pt>
                <c:pt idx="3365">
                  <c:v>2018</c:v>
                </c:pt>
                <c:pt idx="3366">
                  <c:v>2018</c:v>
                </c:pt>
                <c:pt idx="3367">
                  <c:v>2018</c:v>
                </c:pt>
                <c:pt idx="3368">
                  <c:v>2018</c:v>
                </c:pt>
                <c:pt idx="3369">
                  <c:v>2018</c:v>
                </c:pt>
                <c:pt idx="3370">
                  <c:v>2018</c:v>
                </c:pt>
                <c:pt idx="3371">
                  <c:v>2018</c:v>
                </c:pt>
                <c:pt idx="3372">
                  <c:v>2018</c:v>
                </c:pt>
                <c:pt idx="3373">
                  <c:v>2018</c:v>
                </c:pt>
                <c:pt idx="3374">
                  <c:v>2018</c:v>
                </c:pt>
                <c:pt idx="3375">
                  <c:v>2018</c:v>
                </c:pt>
                <c:pt idx="3376">
                  <c:v>2018</c:v>
                </c:pt>
                <c:pt idx="3377">
                  <c:v>2018</c:v>
                </c:pt>
                <c:pt idx="3378">
                  <c:v>2018</c:v>
                </c:pt>
                <c:pt idx="3379">
                  <c:v>2018</c:v>
                </c:pt>
                <c:pt idx="3380">
                  <c:v>2018</c:v>
                </c:pt>
                <c:pt idx="3381">
                  <c:v>2018</c:v>
                </c:pt>
                <c:pt idx="3382">
                  <c:v>2018</c:v>
                </c:pt>
                <c:pt idx="3383">
                  <c:v>2018</c:v>
                </c:pt>
                <c:pt idx="3384">
                  <c:v>2018</c:v>
                </c:pt>
                <c:pt idx="3385">
                  <c:v>2018</c:v>
                </c:pt>
                <c:pt idx="3386">
                  <c:v>2018</c:v>
                </c:pt>
                <c:pt idx="3387">
                  <c:v>2018</c:v>
                </c:pt>
                <c:pt idx="3388">
                  <c:v>2018</c:v>
                </c:pt>
                <c:pt idx="3389">
                  <c:v>2018</c:v>
                </c:pt>
                <c:pt idx="3390">
                  <c:v>2018</c:v>
                </c:pt>
                <c:pt idx="3391">
                  <c:v>2018</c:v>
                </c:pt>
                <c:pt idx="3392">
                  <c:v>2018</c:v>
                </c:pt>
                <c:pt idx="3393">
                  <c:v>2018</c:v>
                </c:pt>
                <c:pt idx="3394">
                  <c:v>2018</c:v>
                </c:pt>
                <c:pt idx="3395">
                  <c:v>2018</c:v>
                </c:pt>
                <c:pt idx="3396">
                  <c:v>2018</c:v>
                </c:pt>
                <c:pt idx="3397">
                  <c:v>2018</c:v>
                </c:pt>
                <c:pt idx="3398">
                  <c:v>2018</c:v>
                </c:pt>
                <c:pt idx="3399">
                  <c:v>2018</c:v>
                </c:pt>
                <c:pt idx="3400">
                  <c:v>2018</c:v>
                </c:pt>
                <c:pt idx="3401">
                  <c:v>2018</c:v>
                </c:pt>
                <c:pt idx="3402">
                  <c:v>2018</c:v>
                </c:pt>
                <c:pt idx="3403">
                  <c:v>2018</c:v>
                </c:pt>
                <c:pt idx="3404">
                  <c:v>2018</c:v>
                </c:pt>
                <c:pt idx="3405">
                  <c:v>2018</c:v>
                </c:pt>
                <c:pt idx="3406">
                  <c:v>2018</c:v>
                </c:pt>
                <c:pt idx="3407">
                  <c:v>2018</c:v>
                </c:pt>
                <c:pt idx="3408">
                  <c:v>2018</c:v>
                </c:pt>
                <c:pt idx="3409">
                  <c:v>2019</c:v>
                </c:pt>
                <c:pt idx="3410">
                  <c:v>2019</c:v>
                </c:pt>
                <c:pt idx="3411">
                  <c:v>2019</c:v>
                </c:pt>
                <c:pt idx="3412">
                  <c:v>2019</c:v>
                </c:pt>
                <c:pt idx="3413">
                  <c:v>2019</c:v>
                </c:pt>
                <c:pt idx="3414">
                  <c:v>2019</c:v>
                </c:pt>
                <c:pt idx="3415">
                  <c:v>2019</c:v>
                </c:pt>
                <c:pt idx="3416">
                  <c:v>2019</c:v>
                </c:pt>
                <c:pt idx="3417">
                  <c:v>2019</c:v>
                </c:pt>
                <c:pt idx="3418">
                  <c:v>2019</c:v>
                </c:pt>
                <c:pt idx="3419">
                  <c:v>2019</c:v>
                </c:pt>
                <c:pt idx="3420">
                  <c:v>2019</c:v>
                </c:pt>
                <c:pt idx="3421">
                  <c:v>2019</c:v>
                </c:pt>
                <c:pt idx="3422">
                  <c:v>2019</c:v>
                </c:pt>
                <c:pt idx="3423">
                  <c:v>2019</c:v>
                </c:pt>
                <c:pt idx="3424">
                  <c:v>2019</c:v>
                </c:pt>
                <c:pt idx="3425">
                  <c:v>2019</c:v>
                </c:pt>
                <c:pt idx="3426">
                  <c:v>2019</c:v>
                </c:pt>
                <c:pt idx="3427">
                  <c:v>2019</c:v>
                </c:pt>
                <c:pt idx="3428">
                  <c:v>2019</c:v>
                </c:pt>
                <c:pt idx="3429">
                  <c:v>2019</c:v>
                </c:pt>
                <c:pt idx="3430">
                  <c:v>2019</c:v>
                </c:pt>
                <c:pt idx="3431">
                  <c:v>2019</c:v>
                </c:pt>
                <c:pt idx="3432">
                  <c:v>2019</c:v>
                </c:pt>
                <c:pt idx="3433">
                  <c:v>2019</c:v>
                </c:pt>
                <c:pt idx="3434">
                  <c:v>2019</c:v>
                </c:pt>
                <c:pt idx="3435">
                  <c:v>2019</c:v>
                </c:pt>
                <c:pt idx="3436">
                  <c:v>2019</c:v>
                </c:pt>
                <c:pt idx="3437">
                  <c:v>2019</c:v>
                </c:pt>
                <c:pt idx="3438">
                  <c:v>2019</c:v>
                </c:pt>
                <c:pt idx="3439">
                  <c:v>2019</c:v>
                </c:pt>
                <c:pt idx="3440">
                  <c:v>2019</c:v>
                </c:pt>
                <c:pt idx="3441">
                  <c:v>2019</c:v>
                </c:pt>
                <c:pt idx="3442">
                  <c:v>2019</c:v>
                </c:pt>
                <c:pt idx="3443">
                  <c:v>2019</c:v>
                </c:pt>
                <c:pt idx="3444">
                  <c:v>2019</c:v>
                </c:pt>
                <c:pt idx="3445">
                  <c:v>2019</c:v>
                </c:pt>
                <c:pt idx="3446">
                  <c:v>2019</c:v>
                </c:pt>
                <c:pt idx="3447">
                  <c:v>2019</c:v>
                </c:pt>
                <c:pt idx="3448">
                  <c:v>2019</c:v>
                </c:pt>
                <c:pt idx="3449">
                  <c:v>2019</c:v>
                </c:pt>
                <c:pt idx="3450">
                  <c:v>2019</c:v>
                </c:pt>
                <c:pt idx="3451">
                  <c:v>2019</c:v>
                </c:pt>
                <c:pt idx="3452">
                  <c:v>2019</c:v>
                </c:pt>
                <c:pt idx="3453">
                  <c:v>2019</c:v>
                </c:pt>
                <c:pt idx="3454">
                  <c:v>2019</c:v>
                </c:pt>
                <c:pt idx="3455">
                  <c:v>2019</c:v>
                </c:pt>
                <c:pt idx="3456">
                  <c:v>2019</c:v>
                </c:pt>
                <c:pt idx="3457">
                  <c:v>2019</c:v>
                </c:pt>
                <c:pt idx="3458">
                  <c:v>2019</c:v>
                </c:pt>
                <c:pt idx="3459">
                  <c:v>2019</c:v>
                </c:pt>
                <c:pt idx="3460">
                  <c:v>2019</c:v>
                </c:pt>
                <c:pt idx="3461">
                  <c:v>2019</c:v>
                </c:pt>
                <c:pt idx="3462">
                  <c:v>2019</c:v>
                </c:pt>
                <c:pt idx="3463">
                  <c:v>2019</c:v>
                </c:pt>
                <c:pt idx="3464">
                  <c:v>2019</c:v>
                </c:pt>
                <c:pt idx="3465">
                  <c:v>2019</c:v>
                </c:pt>
                <c:pt idx="3466">
                  <c:v>2019</c:v>
                </c:pt>
                <c:pt idx="3467">
                  <c:v>2019</c:v>
                </c:pt>
                <c:pt idx="3468">
                  <c:v>2019</c:v>
                </c:pt>
                <c:pt idx="3469">
                  <c:v>2019</c:v>
                </c:pt>
                <c:pt idx="3470">
                  <c:v>2019</c:v>
                </c:pt>
                <c:pt idx="3471">
                  <c:v>2019</c:v>
                </c:pt>
                <c:pt idx="3472">
                  <c:v>2019</c:v>
                </c:pt>
                <c:pt idx="3473">
                  <c:v>2019</c:v>
                </c:pt>
                <c:pt idx="3474">
                  <c:v>2019</c:v>
                </c:pt>
                <c:pt idx="3475">
                  <c:v>2019</c:v>
                </c:pt>
                <c:pt idx="3476">
                  <c:v>2019</c:v>
                </c:pt>
                <c:pt idx="3477">
                  <c:v>2019</c:v>
                </c:pt>
                <c:pt idx="3478">
                  <c:v>2019</c:v>
                </c:pt>
                <c:pt idx="3479">
                  <c:v>2019</c:v>
                </c:pt>
                <c:pt idx="3480">
                  <c:v>2019</c:v>
                </c:pt>
                <c:pt idx="3481">
                  <c:v>2019</c:v>
                </c:pt>
                <c:pt idx="3482">
                  <c:v>2019</c:v>
                </c:pt>
                <c:pt idx="3483">
                  <c:v>2019</c:v>
                </c:pt>
                <c:pt idx="3484">
                  <c:v>2019</c:v>
                </c:pt>
                <c:pt idx="3485">
                  <c:v>2019</c:v>
                </c:pt>
                <c:pt idx="3486">
                  <c:v>2019</c:v>
                </c:pt>
                <c:pt idx="3487">
                  <c:v>2019</c:v>
                </c:pt>
                <c:pt idx="3488">
                  <c:v>2019</c:v>
                </c:pt>
                <c:pt idx="3489">
                  <c:v>2019</c:v>
                </c:pt>
                <c:pt idx="3490">
                  <c:v>2019</c:v>
                </c:pt>
                <c:pt idx="3491">
                  <c:v>2019</c:v>
                </c:pt>
                <c:pt idx="3492">
                  <c:v>2019</c:v>
                </c:pt>
                <c:pt idx="3493">
                  <c:v>2019</c:v>
                </c:pt>
                <c:pt idx="3494">
                  <c:v>2019</c:v>
                </c:pt>
                <c:pt idx="3495">
                  <c:v>2019</c:v>
                </c:pt>
                <c:pt idx="3496">
                  <c:v>2019</c:v>
                </c:pt>
                <c:pt idx="3497">
                  <c:v>2019</c:v>
                </c:pt>
                <c:pt idx="3498">
                  <c:v>2019</c:v>
                </c:pt>
                <c:pt idx="3499">
                  <c:v>2019</c:v>
                </c:pt>
                <c:pt idx="3500">
                  <c:v>2019</c:v>
                </c:pt>
                <c:pt idx="3501">
                  <c:v>2019</c:v>
                </c:pt>
                <c:pt idx="3502">
                  <c:v>2019</c:v>
                </c:pt>
                <c:pt idx="3503">
                  <c:v>2019</c:v>
                </c:pt>
                <c:pt idx="3504">
                  <c:v>2019</c:v>
                </c:pt>
                <c:pt idx="3505">
                  <c:v>2019</c:v>
                </c:pt>
                <c:pt idx="3506">
                  <c:v>2019</c:v>
                </c:pt>
                <c:pt idx="3507">
                  <c:v>2019</c:v>
                </c:pt>
                <c:pt idx="3508">
                  <c:v>2019</c:v>
                </c:pt>
                <c:pt idx="3509">
                  <c:v>2019</c:v>
                </c:pt>
                <c:pt idx="3510">
                  <c:v>2019</c:v>
                </c:pt>
                <c:pt idx="3511">
                  <c:v>2019</c:v>
                </c:pt>
                <c:pt idx="3512">
                  <c:v>2019</c:v>
                </c:pt>
                <c:pt idx="3513">
                  <c:v>2019</c:v>
                </c:pt>
                <c:pt idx="3514">
                  <c:v>2019</c:v>
                </c:pt>
                <c:pt idx="3515">
                  <c:v>2019</c:v>
                </c:pt>
                <c:pt idx="3516">
                  <c:v>2019</c:v>
                </c:pt>
                <c:pt idx="3517">
                  <c:v>2019</c:v>
                </c:pt>
                <c:pt idx="3518">
                  <c:v>2019</c:v>
                </c:pt>
                <c:pt idx="3519">
                  <c:v>2019</c:v>
                </c:pt>
                <c:pt idx="3520">
                  <c:v>2019</c:v>
                </c:pt>
                <c:pt idx="3521">
                  <c:v>2019</c:v>
                </c:pt>
                <c:pt idx="3522">
                  <c:v>2019</c:v>
                </c:pt>
                <c:pt idx="3523">
                  <c:v>2019</c:v>
                </c:pt>
                <c:pt idx="3524">
                  <c:v>2019</c:v>
                </c:pt>
                <c:pt idx="3525">
                  <c:v>2019</c:v>
                </c:pt>
                <c:pt idx="3526">
                  <c:v>2019</c:v>
                </c:pt>
                <c:pt idx="3527">
                  <c:v>2019</c:v>
                </c:pt>
                <c:pt idx="3528">
                  <c:v>2019</c:v>
                </c:pt>
                <c:pt idx="3529">
                  <c:v>2019</c:v>
                </c:pt>
                <c:pt idx="3530">
                  <c:v>2019</c:v>
                </c:pt>
                <c:pt idx="3531">
                  <c:v>2019</c:v>
                </c:pt>
                <c:pt idx="3532">
                  <c:v>2019</c:v>
                </c:pt>
                <c:pt idx="3533">
                  <c:v>2019</c:v>
                </c:pt>
                <c:pt idx="3534">
                  <c:v>2019</c:v>
                </c:pt>
                <c:pt idx="3535">
                  <c:v>2019</c:v>
                </c:pt>
                <c:pt idx="3536">
                  <c:v>2019</c:v>
                </c:pt>
                <c:pt idx="3537">
                  <c:v>2019</c:v>
                </c:pt>
                <c:pt idx="3538">
                  <c:v>2019</c:v>
                </c:pt>
                <c:pt idx="3539">
                  <c:v>2019</c:v>
                </c:pt>
                <c:pt idx="3540">
                  <c:v>2019</c:v>
                </c:pt>
                <c:pt idx="3541">
                  <c:v>2019</c:v>
                </c:pt>
                <c:pt idx="3542">
                  <c:v>2019</c:v>
                </c:pt>
                <c:pt idx="3543">
                  <c:v>2019</c:v>
                </c:pt>
                <c:pt idx="3544">
                  <c:v>2019</c:v>
                </c:pt>
                <c:pt idx="3545">
                  <c:v>2019</c:v>
                </c:pt>
                <c:pt idx="3546">
                  <c:v>2019</c:v>
                </c:pt>
                <c:pt idx="3547">
                  <c:v>2019</c:v>
                </c:pt>
                <c:pt idx="3548">
                  <c:v>2019</c:v>
                </c:pt>
                <c:pt idx="3549">
                  <c:v>2019</c:v>
                </c:pt>
                <c:pt idx="3550">
                  <c:v>2019</c:v>
                </c:pt>
                <c:pt idx="3551">
                  <c:v>2019</c:v>
                </c:pt>
                <c:pt idx="3552">
                  <c:v>2019</c:v>
                </c:pt>
                <c:pt idx="3553">
                  <c:v>2019</c:v>
                </c:pt>
                <c:pt idx="3554">
                  <c:v>2019</c:v>
                </c:pt>
                <c:pt idx="3555">
                  <c:v>2019</c:v>
                </c:pt>
                <c:pt idx="3556">
                  <c:v>2019</c:v>
                </c:pt>
                <c:pt idx="3557">
                  <c:v>2019</c:v>
                </c:pt>
                <c:pt idx="3558">
                  <c:v>2019</c:v>
                </c:pt>
                <c:pt idx="3559">
                  <c:v>2019</c:v>
                </c:pt>
                <c:pt idx="3560">
                  <c:v>2019</c:v>
                </c:pt>
                <c:pt idx="3561">
                  <c:v>2019</c:v>
                </c:pt>
                <c:pt idx="3562">
                  <c:v>2019</c:v>
                </c:pt>
                <c:pt idx="3563">
                  <c:v>2019</c:v>
                </c:pt>
                <c:pt idx="3564">
                  <c:v>2019</c:v>
                </c:pt>
                <c:pt idx="3565">
                  <c:v>2019</c:v>
                </c:pt>
                <c:pt idx="3566">
                  <c:v>2019</c:v>
                </c:pt>
                <c:pt idx="3567">
                  <c:v>2019</c:v>
                </c:pt>
                <c:pt idx="3568">
                  <c:v>2019</c:v>
                </c:pt>
                <c:pt idx="3569">
                  <c:v>2019</c:v>
                </c:pt>
                <c:pt idx="3570">
                  <c:v>2019</c:v>
                </c:pt>
                <c:pt idx="3571">
                  <c:v>2019</c:v>
                </c:pt>
                <c:pt idx="3572">
                  <c:v>2019</c:v>
                </c:pt>
                <c:pt idx="3573">
                  <c:v>2019</c:v>
                </c:pt>
                <c:pt idx="3574">
                  <c:v>2019</c:v>
                </c:pt>
                <c:pt idx="3575">
                  <c:v>2019</c:v>
                </c:pt>
                <c:pt idx="3576">
                  <c:v>2019</c:v>
                </c:pt>
                <c:pt idx="3577">
                  <c:v>2019</c:v>
                </c:pt>
                <c:pt idx="3578">
                  <c:v>2019</c:v>
                </c:pt>
                <c:pt idx="3579">
                  <c:v>2019</c:v>
                </c:pt>
                <c:pt idx="3580">
                  <c:v>2019</c:v>
                </c:pt>
                <c:pt idx="3581">
                  <c:v>2019</c:v>
                </c:pt>
                <c:pt idx="3582">
                  <c:v>2019</c:v>
                </c:pt>
                <c:pt idx="3583">
                  <c:v>2019</c:v>
                </c:pt>
                <c:pt idx="3584">
                  <c:v>2019</c:v>
                </c:pt>
                <c:pt idx="3585">
                  <c:v>2019</c:v>
                </c:pt>
                <c:pt idx="3586">
                  <c:v>2019</c:v>
                </c:pt>
                <c:pt idx="3587">
                  <c:v>2019</c:v>
                </c:pt>
                <c:pt idx="3588">
                  <c:v>2019</c:v>
                </c:pt>
                <c:pt idx="3589">
                  <c:v>2019</c:v>
                </c:pt>
                <c:pt idx="3590">
                  <c:v>2019</c:v>
                </c:pt>
                <c:pt idx="3591">
                  <c:v>2019</c:v>
                </c:pt>
                <c:pt idx="3592">
                  <c:v>2019</c:v>
                </c:pt>
                <c:pt idx="3593">
                  <c:v>2019</c:v>
                </c:pt>
                <c:pt idx="3594">
                  <c:v>2019</c:v>
                </c:pt>
                <c:pt idx="3595">
                  <c:v>2019</c:v>
                </c:pt>
                <c:pt idx="3596">
                  <c:v>2019</c:v>
                </c:pt>
                <c:pt idx="3597">
                  <c:v>2019</c:v>
                </c:pt>
                <c:pt idx="3598">
                  <c:v>2019</c:v>
                </c:pt>
                <c:pt idx="3599">
                  <c:v>2019</c:v>
                </c:pt>
                <c:pt idx="3600">
                  <c:v>2019</c:v>
                </c:pt>
                <c:pt idx="3601">
                  <c:v>2019</c:v>
                </c:pt>
                <c:pt idx="3602">
                  <c:v>2019</c:v>
                </c:pt>
                <c:pt idx="3603">
                  <c:v>2019</c:v>
                </c:pt>
                <c:pt idx="3604">
                  <c:v>2019</c:v>
                </c:pt>
                <c:pt idx="3605">
                  <c:v>2019</c:v>
                </c:pt>
                <c:pt idx="3606">
                  <c:v>2019</c:v>
                </c:pt>
                <c:pt idx="3607">
                  <c:v>2019</c:v>
                </c:pt>
                <c:pt idx="3608">
                  <c:v>2019</c:v>
                </c:pt>
                <c:pt idx="3609">
                  <c:v>2019</c:v>
                </c:pt>
                <c:pt idx="3610">
                  <c:v>2019</c:v>
                </c:pt>
                <c:pt idx="3611">
                  <c:v>2019</c:v>
                </c:pt>
                <c:pt idx="3612">
                  <c:v>2019</c:v>
                </c:pt>
                <c:pt idx="3613">
                  <c:v>2019</c:v>
                </c:pt>
                <c:pt idx="3614">
                  <c:v>2019</c:v>
                </c:pt>
                <c:pt idx="3615">
                  <c:v>2019</c:v>
                </c:pt>
                <c:pt idx="3616">
                  <c:v>2019</c:v>
                </c:pt>
                <c:pt idx="3617">
                  <c:v>2019</c:v>
                </c:pt>
                <c:pt idx="3618">
                  <c:v>2019</c:v>
                </c:pt>
                <c:pt idx="3619">
                  <c:v>2019</c:v>
                </c:pt>
                <c:pt idx="3620">
                  <c:v>2019</c:v>
                </c:pt>
                <c:pt idx="3621">
                  <c:v>2019</c:v>
                </c:pt>
                <c:pt idx="3622">
                  <c:v>2019</c:v>
                </c:pt>
                <c:pt idx="3623">
                  <c:v>2019</c:v>
                </c:pt>
                <c:pt idx="3624">
                  <c:v>2019</c:v>
                </c:pt>
                <c:pt idx="3625">
                  <c:v>2019</c:v>
                </c:pt>
                <c:pt idx="3626">
                  <c:v>2019</c:v>
                </c:pt>
                <c:pt idx="3627">
                  <c:v>2019</c:v>
                </c:pt>
                <c:pt idx="3628">
                  <c:v>2019</c:v>
                </c:pt>
                <c:pt idx="3629">
                  <c:v>2019</c:v>
                </c:pt>
                <c:pt idx="3630">
                  <c:v>2019</c:v>
                </c:pt>
                <c:pt idx="3631">
                  <c:v>2019</c:v>
                </c:pt>
                <c:pt idx="3632">
                  <c:v>2019</c:v>
                </c:pt>
                <c:pt idx="3633">
                  <c:v>2019</c:v>
                </c:pt>
                <c:pt idx="3634">
                  <c:v>2019</c:v>
                </c:pt>
                <c:pt idx="3635">
                  <c:v>2019</c:v>
                </c:pt>
                <c:pt idx="3636">
                  <c:v>2019</c:v>
                </c:pt>
                <c:pt idx="3637">
                  <c:v>2019</c:v>
                </c:pt>
                <c:pt idx="3638">
                  <c:v>2019</c:v>
                </c:pt>
                <c:pt idx="3639">
                  <c:v>2019</c:v>
                </c:pt>
                <c:pt idx="3640">
                  <c:v>2019</c:v>
                </c:pt>
                <c:pt idx="3641">
                  <c:v>2019</c:v>
                </c:pt>
                <c:pt idx="3642">
                  <c:v>2019</c:v>
                </c:pt>
                <c:pt idx="3643">
                  <c:v>2019</c:v>
                </c:pt>
                <c:pt idx="3644">
                  <c:v>2019</c:v>
                </c:pt>
                <c:pt idx="3645">
                  <c:v>2019</c:v>
                </c:pt>
                <c:pt idx="3646">
                  <c:v>2019</c:v>
                </c:pt>
                <c:pt idx="3647">
                  <c:v>2019</c:v>
                </c:pt>
                <c:pt idx="3648">
                  <c:v>2019</c:v>
                </c:pt>
                <c:pt idx="3649">
                  <c:v>2019</c:v>
                </c:pt>
                <c:pt idx="3650">
                  <c:v>2019</c:v>
                </c:pt>
                <c:pt idx="3651">
                  <c:v>2019</c:v>
                </c:pt>
                <c:pt idx="3652">
                  <c:v>2019</c:v>
                </c:pt>
                <c:pt idx="3653">
                  <c:v>2019</c:v>
                </c:pt>
                <c:pt idx="3654">
                  <c:v>2019</c:v>
                </c:pt>
                <c:pt idx="3655">
                  <c:v>2019</c:v>
                </c:pt>
                <c:pt idx="3656">
                  <c:v>2019</c:v>
                </c:pt>
                <c:pt idx="3657">
                  <c:v>2019</c:v>
                </c:pt>
                <c:pt idx="3658">
                  <c:v>2019</c:v>
                </c:pt>
                <c:pt idx="3659">
                  <c:v>2019</c:v>
                </c:pt>
                <c:pt idx="3660">
                  <c:v>2019</c:v>
                </c:pt>
                <c:pt idx="3661">
                  <c:v>2019</c:v>
                </c:pt>
                <c:pt idx="3662">
                  <c:v>2019</c:v>
                </c:pt>
                <c:pt idx="3663">
                  <c:v>2019</c:v>
                </c:pt>
                <c:pt idx="3664">
                  <c:v>2020</c:v>
                </c:pt>
                <c:pt idx="3665">
                  <c:v>2020</c:v>
                </c:pt>
                <c:pt idx="3666">
                  <c:v>2020</c:v>
                </c:pt>
                <c:pt idx="3667">
                  <c:v>2020</c:v>
                </c:pt>
                <c:pt idx="3668">
                  <c:v>2020</c:v>
                </c:pt>
                <c:pt idx="3669">
                  <c:v>2020</c:v>
                </c:pt>
                <c:pt idx="3670">
                  <c:v>2020</c:v>
                </c:pt>
                <c:pt idx="3671">
                  <c:v>2020</c:v>
                </c:pt>
                <c:pt idx="3672">
                  <c:v>2020</c:v>
                </c:pt>
                <c:pt idx="3673">
                  <c:v>2020</c:v>
                </c:pt>
                <c:pt idx="3674">
                  <c:v>2020</c:v>
                </c:pt>
                <c:pt idx="3675">
                  <c:v>2020</c:v>
                </c:pt>
                <c:pt idx="3676">
                  <c:v>2020</c:v>
                </c:pt>
                <c:pt idx="3677">
                  <c:v>2020</c:v>
                </c:pt>
                <c:pt idx="3678">
                  <c:v>2020</c:v>
                </c:pt>
                <c:pt idx="3679">
                  <c:v>2020</c:v>
                </c:pt>
                <c:pt idx="3680">
                  <c:v>2020</c:v>
                </c:pt>
                <c:pt idx="3681">
                  <c:v>2020</c:v>
                </c:pt>
                <c:pt idx="3682">
                  <c:v>2020</c:v>
                </c:pt>
                <c:pt idx="3683">
                  <c:v>2020</c:v>
                </c:pt>
                <c:pt idx="3684">
                  <c:v>2020</c:v>
                </c:pt>
                <c:pt idx="3685">
                  <c:v>2020</c:v>
                </c:pt>
                <c:pt idx="3686">
                  <c:v>2020</c:v>
                </c:pt>
                <c:pt idx="3687">
                  <c:v>2020</c:v>
                </c:pt>
                <c:pt idx="3688">
                  <c:v>2020</c:v>
                </c:pt>
                <c:pt idx="3689">
                  <c:v>2020</c:v>
                </c:pt>
                <c:pt idx="3690">
                  <c:v>2020</c:v>
                </c:pt>
                <c:pt idx="3691">
                  <c:v>2020</c:v>
                </c:pt>
                <c:pt idx="3692">
                  <c:v>2020</c:v>
                </c:pt>
                <c:pt idx="3693">
                  <c:v>2020</c:v>
                </c:pt>
                <c:pt idx="3694">
                  <c:v>2020</c:v>
                </c:pt>
                <c:pt idx="3695">
                  <c:v>2020</c:v>
                </c:pt>
                <c:pt idx="3696">
                  <c:v>2020</c:v>
                </c:pt>
                <c:pt idx="3697">
                  <c:v>2020</c:v>
                </c:pt>
                <c:pt idx="3698">
                  <c:v>2020</c:v>
                </c:pt>
                <c:pt idx="3699">
                  <c:v>2020</c:v>
                </c:pt>
                <c:pt idx="3700">
                  <c:v>2020</c:v>
                </c:pt>
                <c:pt idx="3701">
                  <c:v>2020</c:v>
                </c:pt>
                <c:pt idx="3702">
                  <c:v>2020</c:v>
                </c:pt>
                <c:pt idx="3703">
                  <c:v>2020</c:v>
                </c:pt>
                <c:pt idx="3704">
                  <c:v>2020</c:v>
                </c:pt>
                <c:pt idx="3705">
                  <c:v>2020</c:v>
                </c:pt>
                <c:pt idx="3706">
                  <c:v>2020</c:v>
                </c:pt>
                <c:pt idx="3707">
                  <c:v>2020</c:v>
                </c:pt>
                <c:pt idx="3708">
                  <c:v>2020</c:v>
                </c:pt>
                <c:pt idx="3709">
                  <c:v>2020</c:v>
                </c:pt>
                <c:pt idx="3710">
                  <c:v>2020</c:v>
                </c:pt>
                <c:pt idx="3711">
                  <c:v>2020</c:v>
                </c:pt>
                <c:pt idx="3712">
                  <c:v>2020</c:v>
                </c:pt>
                <c:pt idx="3713">
                  <c:v>2020</c:v>
                </c:pt>
                <c:pt idx="3714">
                  <c:v>2020</c:v>
                </c:pt>
                <c:pt idx="3715">
                  <c:v>2020</c:v>
                </c:pt>
                <c:pt idx="3716">
                  <c:v>2020</c:v>
                </c:pt>
                <c:pt idx="3717">
                  <c:v>2020</c:v>
                </c:pt>
                <c:pt idx="3718">
                  <c:v>2020</c:v>
                </c:pt>
                <c:pt idx="3719">
                  <c:v>2020</c:v>
                </c:pt>
                <c:pt idx="3720">
                  <c:v>2020</c:v>
                </c:pt>
                <c:pt idx="3721">
                  <c:v>2020</c:v>
                </c:pt>
                <c:pt idx="3722">
                  <c:v>2020</c:v>
                </c:pt>
                <c:pt idx="3723">
                  <c:v>2020</c:v>
                </c:pt>
                <c:pt idx="3724">
                  <c:v>2020</c:v>
                </c:pt>
                <c:pt idx="3725">
                  <c:v>2020</c:v>
                </c:pt>
                <c:pt idx="3726">
                  <c:v>2020</c:v>
                </c:pt>
                <c:pt idx="3727">
                  <c:v>2020</c:v>
                </c:pt>
                <c:pt idx="3728">
                  <c:v>2020</c:v>
                </c:pt>
                <c:pt idx="3729">
                  <c:v>2020</c:v>
                </c:pt>
                <c:pt idx="3730">
                  <c:v>2020</c:v>
                </c:pt>
                <c:pt idx="3731">
                  <c:v>2020</c:v>
                </c:pt>
                <c:pt idx="3732">
                  <c:v>2020</c:v>
                </c:pt>
                <c:pt idx="3733">
                  <c:v>2020</c:v>
                </c:pt>
                <c:pt idx="3734">
                  <c:v>2020</c:v>
                </c:pt>
                <c:pt idx="3735">
                  <c:v>2020</c:v>
                </c:pt>
                <c:pt idx="3736">
                  <c:v>2020</c:v>
                </c:pt>
                <c:pt idx="3737">
                  <c:v>2020</c:v>
                </c:pt>
                <c:pt idx="3738">
                  <c:v>2020</c:v>
                </c:pt>
                <c:pt idx="3739">
                  <c:v>2020</c:v>
                </c:pt>
                <c:pt idx="3740">
                  <c:v>2020</c:v>
                </c:pt>
                <c:pt idx="3741">
                  <c:v>2020</c:v>
                </c:pt>
                <c:pt idx="3742">
                  <c:v>2020</c:v>
                </c:pt>
                <c:pt idx="3743">
                  <c:v>2020</c:v>
                </c:pt>
                <c:pt idx="3744">
                  <c:v>2020</c:v>
                </c:pt>
                <c:pt idx="3745">
                  <c:v>2020</c:v>
                </c:pt>
                <c:pt idx="3746">
                  <c:v>2020</c:v>
                </c:pt>
                <c:pt idx="3747">
                  <c:v>2020</c:v>
                </c:pt>
                <c:pt idx="3748">
                  <c:v>2020</c:v>
                </c:pt>
                <c:pt idx="3749">
                  <c:v>2020</c:v>
                </c:pt>
                <c:pt idx="3750">
                  <c:v>2020</c:v>
                </c:pt>
                <c:pt idx="3751">
                  <c:v>2020</c:v>
                </c:pt>
                <c:pt idx="3752">
                  <c:v>2020</c:v>
                </c:pt>
                <c:pt idx="3753">
                  <c:v>2020</c:v>
                </c:pt>
                <c:pt idx="3754">
                  <c:v>2020</c:v>
                </c:pt>
                <c:pt idx="3755">
                  <c:v>2020</c:v>
                </c:pt>
                <c:pt idx="3756">
                  <c:v>2020</c:v>
                </c:pt>
                <c:pt idx="3757">
                  <c:v>2020</c:v>
                </c:pt>
                <c:pt idx="3758">
                  <c:v>2020</c:v>
                </c:pt>
                <c:pt idx="3759">
                  <c:v>2020</c:v>
                </c:pt>
                <c:pt idx="3760">
                  <c:v>2020</c:v>
                </c:pt>
                <c:pt idx="3761">
                  <c:v>2020</c:v>
                </c:pt>
                <c:pt idx="3762">
                  <c:v>2020</c:v>
                </c:pt>
                <c:pt idx="3763">
                  <c:v>2020</c:v>
                </c:pt>
                <c:pt idx="3764">
                  <c:v>2020</c:v>
                </c:pt>
                <c:pt idx="3765">
                  <c:v>2020</c:v>
                </c:pt>
                <c:pt idx="3766">
                  <c:v>2020</c:v>
                </c:pt>
                <c:pt idx="3767">
                  <c:v>2020</c:v>
                </c:pt>
                <c:pt idx="3768">
                  <c:v>2020</c:v>
                </c:pt>
                <c:pt idx="3769">
                  <c:v>2020</c:v>
                </c:pt>
                <c:pt idx="3770">
                  <c:v>2020</c:v>
                </c:pt>
                <c:pt idx="3771">
                  <c:v>2020</c:v>
                </c:pt>
                <c:pt idx="3772">
                  <c:v>2020</c:v>
                </c:pt>
                <c:pt idx="3773">
                  <c:v>2020</c:v>
                </c:pt>
                <c:pt idx="3774">
                  <c:v>2020</c:v>
                </c:pt>
                <c:pt idx="3775">
                  <c:v>2020</c:v>
                </c:pt>
                <c:pt idx="3776">
                  <c:v>2020</c:v>
                </c:pt>
                <c:pt idx="3777">
                  <c:v>2020</c:v>
                </c:pt>
                <c:pt idx="3778">
                  <c:v>2020</c:v>
                </c:pt>
                <c:pt idx="3779">
                  <c:v>2020</c:v>
                </c:pt>
                <c:pt idx="3780">
                  <c:v>2020</c:v>
                </c:pt>
                <c:pt idx="3781">
                  <c:v>2020</c:v>
                </c:pt>
                <c:pt idx="3782">
                  <c:v>2020</c:v>
                </c:pt>
                <c:pt idx="3783">
                  <c:v>2020</c:v>
                </c:pt>
                <c:pt idx="3784">
                  <c:v>2020</c:v>
                </c:pt>
                <c:pt idx="3785">
                  <c:v>2020</c:v>
                </c:pt>
                <c:pt idx="3786">
                  <c:v>2020</c:v>
                </c:pt>
                <c:pt idx="3787">
                  <c:v>2020</c:v>
                </c:pt>
                <c:pt idx="3788">
                  <c:v>2020</c:v>
                </c:pt>
                <c:pt idx="3789">
                  <c:v>2020</c:v>
                </c:pt>
                <c:pt idx="3790">
                  <c:v>2020</c:v>
                </c:pt>
                <c:pt idx="3791">
                  <c:v>2020</c:v>
                </c:pt>
                <c:pt idx="3792">
                  <c:v>2020</c:v>
                </c:pt>
                <c:pt idx="3793">
                  <c:v>2020</c:v>
                </c:pt>
                <c:pt idx="3794">
                  <c:v>2020</c:v>
                </c:pt>
                <c:pt idx="3795">
                  <c:v>2020</c:v>
                </c:pt>
                <c:pt idx="3796">
                  <c:v>2020</c:v>
                </c:pt>
                <c:pt idx="3797">
                  <c:v>2020</c:v>
                </c:pt>
                <c:pt idx="3798">
                  <c:v>2020</c:v>
                </c:pt>
                <c:pt idx="3799">
                  <c:v>2020</c:v>
                </c:pt>
                <c:pt idx="3800">
                  <c:v>2020</c:v>
                </c:pt>
                <c:pt idx="3801">
                  <c:v>2020</c:v>
                </c:pt>
                <c:pt idx="3802">
                  <c:v>2020</c:v>
                </c:pt>
                <c:pt idx="3803">
                  <c:v>2020</c:v>
                </c:pt>
                <c:pt idx="3804">
                  <c:v>2020</c:v>
                </c:pt>
                <c:pt idx="3805">
                  <c:v>2020</c:v>
                </c:pt>
                <c:pt idx="3806">
                  <c:v>2020</c:v>
                </c:pt>
                <c:pt idx="3807">
                  <c:v>2020</c:v>
                </c:pt>
                <c:pt idx="3808">
                  <c:v>2020</c:v>
                </c:pt>
                <c:pt idx="3809">
                  <c:v>2020</c:v>
                </c:pt>
                <c:pt idx="3810">
                  <c:v>2020</c:v>
                </c:pt>
                <c:pt idx="3811">
                  <c:v>2020</c:v>
                </c:pt>
                <c:pt idx="3812">
                  <c:v>2020</c:v>
                </c:pt>
                <c:pt idx="3813">
                  <c:v>2020</c:v>
                </c:pt>
                <c:pt idx="3814">
                  <c:v>2020</c:v>
                </c:pt>
                <c:pt idx="3815">
                  <c:v>2020</c:v>
                </c:pt>
                <c:pt idx="3816">
                  <c:v>2020</c:v>
                </c:pt>
                <c:pt idx="3817">
                  <c:v>2020</c:v>
                </c:pt>
                <c:pt idx="3818">
                  <c:v>2020</c:v>
                </c:pt>
                <c:pt idx="3819">
                  <c:v>2020</c:v>
                </c:pt>
                <c:pt idx="3820">
                  <c:v>2020</c:v>
                </c:pt>
                <c:pt idx="3821">
                  <c:v>2020</c:v>
                </c:pt>
                <c:pt idx="3822">
                  <c:v>2020</c:v>
                </c:pt>
                <c:pt idx="3823">
                  <c:v>2020</c:v>
                </c:pt>
                <c:pt idx="3824">
                  <c:v>2020</c:v>
                </c:pt>
                <c:pt idx="3825">
                  <c:v>2020</c:v>
                </c:pt>
                <c:pt idx="3826">
                  <c:v>2020</c:v>
                </c:pt>
                <c:pt idx="3827">
                  <c:v>2020</c:v>
                </c:pt>
                <c:pt idx="3828">
                  <c:v>2020</c:v>
                </c:pt>
                <c:pt idx="3829">
                  <c:v>2020</c:v>
                </c:pt>
                <c:pt idx="3830">
                  <c:v>2020</c:v>
                </c:pt>
                <c:pt idx="3831">
                  <c:v>2020</c:v>
                </c:pt>
                <c:pt idx="3832">
                  <c:v>2020</c:v>
                </c:pt>
                <c:pt idx="3833">
                  <c:v>2020</c:v>
                </c:pt>
                <c:pt idx="3834">
                  <c:v>2020</c:v>
                </c:pt>
                <c:pt idx="3835">
                  <c:v>2020</c:v>
                </c:pt>
                <c:pt idx="3836">
                  <c:v>2020</c:v>
                </c:pt>
                <c:pt idx="3837">
                  <c:v>2020</c:v>
                </c:pt>
                <c:pt idx="3838">
                  <c:v>2020</c:v>
                </c:pt>
                <c:pt idx="3839">
                  <c:v>2020</c:v>
                </c:pt>
                <c:pt idx="3840">
                  <c:v>2020</c:v>
                </c:pt>
                <c:pt idx="3841">
                  <c:v>2020</c:v>
                </c:pt>
                <c:pt idx="3842">
                  <c:v>2020</c:v>
                </c:pt>
                <c:pt idx="3843">
                  <c:v>2020</c:v>
                </c:pt>
                <c:pt idx="3844">
                  <c:v>2020</c:v>
                </c:pt>
                <c:pt idx="3845">
                  <c:v>2020</c:v>
                </c:pt>
                <c:pt idx="3846">
                  <c:v>2020</c:v>
                </c:pt>
                <c:pt idx="3847">
                  <c:v>2020</c:v>
                </c:pt>
                <c:pt idx="3848">
                  <c:v>2020</c:v>
                </c:pt>
                <c:pt idx="3849">
                  <c:v>2020</c:v>
                </c:pt>
                <c:pt idx="3850">
                  <c:v>2020</c:v>
                </c:pt>
                <c:pt idx="3851">
                  <c:v>2020</c:v>
                </c:pt>
                <c:pt idx="3852">
                  <c:v>2020</c:v>
                </c:pt>
                <c:pt idx="3853">
                  <c:v>2020</c:v>
                </c:pt>
                <c:pt idx="3854">
                  <c:v>2020</c:v>
                </c:pt>
                <c:pt idx="3855">
                  <c:v>2020</c:v>
                </c:pt>
                <c:pt idx="3856">
                  <c:v>2020</c:v>
                </c:pt>
                <c:pt idx="3857">
                  <c:v>2020</c:v>
                </c:pt>
                <c:pt idx="3858">
                  <c:v>2020</c:v>
                </c:pt>
                <c:pt idx="3859">
                  <c:v>2020</c:v>
                </c:pt>
                <c:pt idx="3860">
                  <c:v>2020</c:v>
                </c:pt>
                <c:pt idx="3861">
                  <c:v>2020</c:v>
                </c:pt>
                <c:pt idx="3862">
                  <c:v>2020</c:v>
                </c:pt>
                <c:pt idx="3863">
                  <c:v>2020</c:v>
                </c:pt>
                <c:pt idx="3864">
                  <c:v>2020</c:v>
                </c:pt>
                <c:pt idx="3865">
                  <c:v>2020</c:v>
                </c:pt>
                <c:pt idx="3866">
                  <c:v>2020</c:v>
                </c:pt>
                <c:pt idx="3867">
                  <c:v>2020</c:v>
                </c:pt>
                <c:pt idx="3868">
                  <c:v>2020</c:v>
                </c:pt>
                <c:pt idx="3869">
                  <c:v>2020</c:v>
                </c:pt>
                <c:pt idx="3870">
                  <c:v>2020</c:v>
                </c:pt>
                <c:pt idx="3871">
                  <c:v>2020</c:v>
                </c:pt>
                <c:pt idx="3872">
                  <c:v>2020</c:v>
                </c:pt>
                <c:pt idx="3873">
                  <c:v>2020</c:v>
                </c:pt>
                <c:pt idx="3874">
                  <c:v>2020</c:v>
                </c:pt>
                <c:pt idx="3875">
                  <c:v>2020</c:v>
                </c:pt>
                <c:pt idx="3876">
                  <c:v>2020</c:v>
                </c:pt>
                <c:pt idx="3877">
                  <c:v>2020</c:v>
                </c:pt>
                <c:pt idx="3878">
                  <c:v>2020</c:v>
                </c:pt>
                <c:pt idx="3879">
                  <c:v>2020</c:v>
                </c:pt>
                <c:pt idx="3880">
                  <c:v>2020</c:v>
                </c:pt>
                <c:pt idx="3881">
                  <c:v>2020</c:v>
                </c:pt>
                <c:pt idx="3882">
                  <c:v>2020</c:v>
                </c:pt>
                <c:pt idx="3883">
                  <c:v>2020</c:v>
                </c:pt>
                <c:pt idx="3884">
                  <c:v>2020</c:v>
                </c:pt>
                <c:pt idx="3885">
                  <c:v>2020</c:v>
                </c:pt>
                <c:pt idx="3886">
                  <c:v>2020</c:v>
                </c:pt>
                <c:pt idx="3887">
                  <c:v>2020</c:v>
                </c:pt>
                <c:pt idx="3888">
                  <c:v>2020</c:v>
                </c:pt>
                <c:pt idx="3889">
                  <c:v>2020</c:v>
                </c:pt>
                <c:pt idx="3890">
                  <c:v>2020</c:v>
                </c:pt>
                <c:pt idx="3891">
                  <c:v>2020</c:v>
                </c:pt>
                <c:pt idx="3892">
                  <c:v>2020</c:v>
                </c:pt>
                <c:pt idx="3893">
                  <c:v>2020</c:v>
                </c:pt>
                <c:pt idx="3894">
                  <c:v>2020</c:v>
                </c:pt>
                <c:pt idx="3895">
                  <c:v>2020</c:v>
                </c:pt>
                <c:pt idx="3896">
                  <c:v>2020</c:v>
                </c:pt>
                <c:pt idx="3897">
                  <c:v>2020</c:v>
                </c:pt>
                <c:pt idx="3898">
                  <c:v>2020</c:v>
                </c:pt>
                <c:pt idx="3899">
                  <c:v>2020</c:v>
                </c:pt>
                <c:pt idx="3900">
                  <c:v>2020</c:v>
                </c:pt>
                <c:pt idx="3901">
                  <c:v>2020</c:v>
                </c:pt>
                <c:pt idx="3902">
                  <c:v>2020</c:v>
                </c:pt>
                <c:pt idx="3903">
                  <c:v>2020</c:v>
                </c:pt>
                <c:pt idx="3904">
                  <c:v>2020</c:v>
                </c:pt>
                <c:pt idx="3905">
                  <c:v>2020</c:v>
                </c:pt>
                <c:pt idx="3906">
                  <c:v>2020</c:v>
                </c:pt>
                <c:pt idx="3907">
                  <c:v>2020</c:v>
                </c:pt>
                <c:pt idx="3908">
                  <c:v>2020</c:v>
                </c:pt>
                <c:pt idx="3909">
                  <c:v>2020</c:v>
                </c:pt>
                <c:pt idx="3910">
                  <c:v>2020</c:v>
                </c:pt>
                <c:pt idx="3911">
                  <c:v>2020</c:v>
                </c:pt>
                <c:pt idx="3912">
                  <c:v>2020</c:v>
                </c:pt>
                <c:pt idx="3913">
                  <c:v>2020</c:v>
                </c:pt>
                <c:pt idx="3914">
                  <c:v>2020</c:v>
                </c:pt>
                <c:pt idx="3915">
                  <c:v>2020</c:v>
                </c:pt>
                <c:pt idx="3916">
                  <c:v>2020</c:v>
                </c:pt>
                <c:pt idx="3917">
                  <c:v>2020</c:v>
                </c:pt>
                <c:pt idx="3918">
                  <c:v>2021</c:v>
                </c:pt>
                <c:pt idx="3919">
                  <c:v>2021</c:v>
                </c:pt>
                <c:pt idx="3920">
                  <c:v>2021</c:v>
                </c:pt>
                <c:pt idx="3921">
                  <c:v>2021</c:v>
                </c:pt>
                <c:pt idx="3922">
                  <c:v>2021</c:v>
                </c:pt>
                <c:pt idx="3923">
                  <c:v>2021</c:v>
                </c:pt>
                <c:pt idx="3924">
                  <c:v>2021</c:v>
                </c:pt>
                <c:pt idx="3925">
                  <c:v>2021</c:v>
                </c:pt>
                <c:pt idx="3926">
                  <c:v>2021</c:v>
                </c:pt>
                <c:pt idx="3927">
                  <c:v>2021</c:v>
                </c:pt>
                <c:pt idx="3928">
                  <c:v>2021</c:v>
                </c:pt>
                <c:pt idx="3929">
                  <c:v>2021</c:v>
                </c:pt>
                <c:pt idx="3930">
                  <c:v>2021</c:v>
                </c:pt>
                <c:pt idx="3931">
                  <c:v>2021</c:v>
                </c:pt>
                <c:pt idx="3932">
                  <c:v>2021</c:v>
                </c:pt>
                <c:pt idx="3933">
                  <c:v>2021</c:v>
                </c:pt>
                <c:pt idx="3934">
                  <c:v>2021</c:v>
                </c:pt>
                <c:pt idx="3935">
                  <c:v>2021</c:v>
                </c:pt>
                <c:pt idx="3936">
                  <c:v>2021</c:v>
                </c:pt>
                <c:pt idx="3937">
                  <c:v>2021</c:v>
                </c:pt>
                <c:pt idx="3938">
                  <c:v>2021</c:v>
                </c:pt>
                <c:pt idx="3939">
                  <c:v>2021</c:v>
                </c:pt>
                <c:pt idx="3940">
                  <c:v>2021</c:v>
                </c:pt>
                <c:pt idx="3941">
                  <c:v>2021</c:v>
                </c:pt>
                <c:pt idx="3942">
                  <c:v>2021</c:v>
                </c:pt>
                <c:pt idx="3943">
                  <c:v>2021</c:v>
                </c:pt>
                <c:pt idx="3944">
                  <c:v>2021</c:v>
                </c:pt>
                <c:pt idx="3945">
                  <c:v>2021</c:v>
                </c:pt>
                <c:pt idx="3946">
                  <c:v>2021</c:v>
                </c:pt>
                <c:pt idx="3947">
                  <c:v>2021</c:v>
                </c:pt>
                <c:pt idx="3948">
                  <c:v>2021</c:v>
                </c:pt>
                <c:pt idx="3949">
                  <c:v>2021</c:v>
                </c:pt>
                <c:pt idx="3950">
                  <c:v>2021</c:v>
                </c:pt>
                <c:pt idx="3951">
                  <c:v>2021</c:v>
                </c:pt>
                <c:pt idx="3952">
                  <c:v>2021</c:v>
                </c:pt>
                <c:pt idx="3953">
                  <c:v>2021</c:v>
                </c:pt>
                <c:pt idx="3954">
                  <c:v>2021</c:v>
                </c:pt>
                <c:pt idx="3955">
                  <c:v>2021</c:v>
                </c:pt>
                <c:pt idx="3956">
                  <c:v>2021</c:v>
                </c:pt>
                <c:pt idx="3957">
                  <c:v>2021</c:v>
                </c:pt>
                <c:pt idx="3958">
                  <c:v>2021</c:v>
                </c:pt>
                <c:pt idx="3959">
                  <c:v>2021</c:v>
                </c:pt>
                <c:pt idx="3960">
                  <c:v>2021</c:v>
                </c:pt>
                <c:pt idx="3961">
                  <c:v>2021</c:v>
                </c:pt>
                <c:pt idx="3962">
                  <c:v>2021</c:v>
                </c:pt>
                <c:pt idx="3963">
                  <c:v>2021</c:v>
                </c:pt>
                <c:pt idx="3964">
                  <c:v>2021</c:v>
                </c:pt>
                <c:pt idx="3965">
                  <c:v>2021</c:v>
                </c:pt>
                <c:pt idx="3966">
                  <c:v>2021</c:v>
                </c:pt>
                <c:pt idx="3967">
                  <c:v>2021</c:v>
                </c:pt>
                <c:pt idx="3968">
                  <c:v>2021</c:v>
                </c:pt>
                <c:pt idx="3969">
                  <c:v>2021</c:v>
                </c:pt>
                <c:pt idx="3970">
                  <c:v>2021</c:v>
                </c:pt>
                <c:pt idx="3971">
                  <c:v>2021</c:v>
                </c:pt>
                <c:pt idx="3972">
                  <c:v>2021</c:v>
                </c:pt>
                <c:pt idx="3973">
                  <c:v>2021</c:v>
                </c:pt>
                <c:pt idx="3974">
                  <c:v>2021</c:v>
                </c:pt>
                <c:pt idx="3975">
                  <c:v>2021</c:v>
                </c:pt>
                <c:pt idx="3976">
                  <c:v>2021</c:v>
                </c:pt>
                <c:pt idx="3977">
                  <c:v>2021</c:v>
                </c:pt>
                <c:pt idx="3978">
                  <c:v>2021</c:v>
                </c:pt>
                <c:pt idx="3979">
                  <c:v>2021</c:v>
                </c:pt>
                <c:pt idx="3980">
                  <c:v>2021</c:v>
                </c:pt>
                <c:pt idx="3981">
                  <c:v>2021</c:v>
                </c:pt>
                <c:pt idx="3982">
                  <c:v>2021</c:v>
                </c:pt>
                <c:pt idx="3983">
                  <c:v>2021</c:v>
                </c:pt>
                <c:pt idx="3984">
                  <c:v>2021</c:v>
                </c:pt>
                <c:pt idx="3985">
                  <c:v>2021</c:v>
                </c:pt>
                <c:pt idx="3986">
                  <c:v>2021</c:v>
                </c:pt>
                <c:pt idx="3987">
                  <c:v>2021</c:v>
                </c:pt>
                <c:pt idx="3988">
                  <c:v>2021</c:v>
                </c:pt>
                <c:pt idx="3989">
                  <c:v>2021</c:v>
                </c:pt>
                <c:pt idx="3990">
                  <c:v>2021</c:v>
                </c:pt>
                <c:pt idx="3991">
                  <c:v>2021</c:v>
                </c:pt>
                <c:pt idx="3992">
                  <c:v>2021</c:v>
                </c:pt>
                <c:pt idx="3993">
                  <c:v>2021</c:v>
                </c:pt>
                <c:pt idx="3994">
                  <c:v>2021</c:v>
                </c:pt>
                <c:pt idx="3995">
                  <c:v>2021</c:v>
                </c:pt>
                <c:pt idx="3996">
                  <c:v>2021</c:v>
                </c:pt>
                <c:pt idx="3997">
                  <c:v>2021</c:v>
                </c:pt>
                <c:pt idx="3998">
                  <c:v>2021</c:v>
                </c:pt>
                <c:pt idx="3999">
                  <c:v>2021</c:v>
                </c:pt>
                <c:pt idx="4000">
                  <c:v>2021</c:v>
                </c:pt>
                <c:pt idx="4001">
                  <c:v>2021</c:v>
                </c:pt>
                <c:pt idx="4002">
                  <c:v>2021</c:v>
                </c:pt>
                <c:pt idx="4003">
                  <c:v>2021</c:v>
                </c:pt>
                <c:pt idx="4004">
                  <c:v>2021</c:v>
                </c:pt>
                <c:pt idx="4005">
                  <c:v>2021</c:v>
                </c:pt>
                <c:pt idx="4006">
                  <c:v>2021</c:v>
                </c:pt>
                <c:pt idx="4007">
                  <c:v>2021</c:v>
                </c:pt>
                <c:pt idx="4008">
                  <c:v>2021</c:v>
                </c:pt>
                <c:pt idx="4009">
                  <c:v>2021</c:v>
                </c:pt>
                <c:pt idx="4010">
                  <c:v>2021</c:v>
                </c:pt>
                <c:pt idx="4011">
                  <c:v>2021</c:v>
                </c:pt>
                <c:pt idx="4012">
                  <c:v>2021</c:v>
                </c:pt>
                <c:pt idx="4013">
                  <c:v>2021</c:v>
                </c:pt>
                <c:pt idx="4014">
                  <c:v>2021</c:v>
                </c:pt>
                <c:pt idx="4015">
                  <c:v>2021</c:v>
                </c:pt>
                <c:pt idx="4016">
                  <c:v>2021</c:v>
                </c:pt>
                <c:pt idx="4017">
                  <c:v>2021</c:v>
                </c:pt>
                <c:pt idx="4018">
                  <c:v>2021</c:v>
                </c:pt>
                <c:pt idx="4019">
                  <c:v>2021</c:v>
                </c:pt>
                <c:pt idx="4020">
                  <c:v>2021</c:v>
                </c:pt>
                <c:pt idx="4021">
                  <c:v>2021</c:v>
                </c:pt>
                <c:pt idx="4022">
                  <c:v>2021</c:v>
                </c:pt>
                <c:pt idx="4023">
                  <c:v>2021</c:v>
                </c:pt>
                <c:pt idx="4024">
                  <c:v>2021</c:v>
                </c:pt>
                <c:pt idx="4025">
                  <c:v>2021</c:v>
                </c:pt>
                <c:pt idx="4026">
                  <c:v>2021</c:v>
                </c:pt>
                <c:pt idx="4027">
                  <c:v>2021</c:v>
                </c:pt>
                <c:pt idx="4028">
                  <c:v>2021</c:v>
                </c:pt>
                <c:pt idx="4029">
                  <c:v>2021</c:v>
                </c:pt>
                <c:pt idx="4030">
                  <c:v>2021</c:v>
                </c:pt>
                <c:pt idx="4031">
                  <c:v>2021</c:v>
                </c:pt>
                <c:pt idx="4032">
                  <c:v>2021</c:v>
                </c:pt>
                <c:pt idx="4033">
                  <c:v>2021</c:v>
                </c:pt>
                <c:pt idx="4034">
                  <c:v>2021</c:v>
                </c:pt>
                <c:pt idx="4035">
                  <c:v>2021</c:v>
                </c:pt>
                <c:pt idx="4036">
                  <c:v>2021</c:v>
                </c:pt>
                <c:pt idx="4037">
                  <c:v>2021</c:v>
                </c:pt>
                <c:pt idx="4038">
                  <c:v>2021</c:v>
                </c:pt>
                <c:pt idx="4039">
                  <c:v>2021</c:v>
                </c:pt>
                <c:pt idx="4040">
                  <c:v>2021</c:v>
                </c:pt>
                <c:pt idx="4041">
                  <c:v>2021</c:v>
                </c:pt>
                <c:pt idx="4042">
                  <c:v>2021</c:v>
                </c:pt>
                <c:pt idx="4043">
                  <c:v>2021</c:v>
                </c:pt>
                <c:pt idx="4044">
                  <c:v>2021</c:v>
                </c:pt>
                <c:pt idx="4045">
                  <c:v>2021</c:v>
                </c:pt>
                <c:pt idx="4046">
                  <c:v>2021</c:v>
                </c:pt>
                <c:pt idx="4047">
                  <c:v>2021</c:v>
                </c:pt>
                <c:pt idx="4048">
                  <c:v>2021</c:v>
                </c:pt>
                <c:pt idx="4049">
                  <c:v>2021</c:v>
                </c:pt>
                <c:pt idx="4050">
                  <c:v>2021</c:v>
                </c:pt>
                <c:pt idx="4051">
                  <c:v>2021</c:v>
                </c:pt>
                <c:pt idx="4052">
                  <c:v>2021</c:v>
                </c:pt>
                <c:pt idx="4053">
                  <c:v>2021</c:v>
                </c:pt>
                <c:pt idx="4054">
                  <c:v>2021</c:v>
                </c:pt>
                <c:pt idx="4055">
                  <c:v>2021</c:v>
                </c:pt>
                <c:pt idx="4056">
                  <c:v>2021</c:v>
                </c:pt>
                <c:pt idx="4057">
                  <c:v>2021</c:v>
                </c:pt>
                <c:pt idx="4058">
                  <c:v>2021</c:v>
                </c:pt>
                <c:pt idx="4059">
                  <c:v>2021</c:v>
                </c:pt>
                <c:pt idx="4060">
                  <c:v>2021</c:v>
                </c:pt>
                <c:pt idx="4061">
                  <c:v>2021</c:v>
                </c:pt>
                <c:pt idx="4062">
                  <c:v>2021</c:v>
                </c:pt>
                <c:pt idx="4063">
                  <c:v>2021</c:v>
                </c:pt>
                <c:pt idx="4064">
                  <c:v>2021</c:v>
                </c:pt>
                <c:pt idx="4065">
                  <c:v>2021</c:v>
                </c:pt>
                <c:pt idx="4066">
                  <c:v>2021</c:v>
                </c:pt>
                <c:pt idx="4067">
                  <c:v>2021</c:v>
                </c:pt>
                <c:pt idx="4068">
                  <c:v>2021</c:v>
                </c:pt>
                <c:pt idx="4069">
                  <c:v>2021</c:v>
                </c:pt>
                <c:pt idx="4070">
                  <c:v>2021</c:v>
                </c:pt>
                <c:pt idx="4071">
                  <c:v>2021</c:v>
                </c:pt>
                <c:pt idx="4072">
                  <c:v>2021</c:v>
                </c:pt>
                <c:pt idx="4073">
                  <c:v>2021</c:v>
                </c:pt>
                <c:pt idx="4074">
                  <c:v>2021</c:v>
                </c:pt>
                <c:pt idx="4075">
                  <c:v>2021</c:v>
                </c:pt>
                <c:pt idx="4076">
                  <c:v>2021</c:v>
                </c:pt>
                <c:pt idx="4077">
                  <c:v>2021</c:v>
                </c:pt>
                <c:pt idx="4078">
                  <c:v>2021</c:v>
                </c:pt>
                <c:pt idx="4079">
                  <c:v>2021</c:v>
                </c:pt>
                <c:pt idx="4080">
                  <c:v>2021</c:v>
                </c:pt>
                <c:pt idx="4081">
                  <c:v>2021</c:v>
                </c:pt>
                <c:pt idx="4082">
                  <c:v>2021</c:v>
                </c:pt>
                <c:pt idx="4083">
                  <c:v>2021</c:v>
                </c:pt>
                <c:pt idx="4084">
                  <c:v>2021</c:v>
                </c:pt>
                <c:pt idx="4085">
                  <c:v>2021</c:v>
                </c:pt>
                <c:pt idx="4086">
                  <c:v>2021</c:v>
                </c:pt>
                <c:pt idx="4087">
                  <c:v>2021</c:v>
                </c:pt>
                <c:pt idx="4088">
                  <c:v>2021</c:v>
                </c:pt>
                <c:pt idx="4089">
                  <c:v>2021</c:v>
                </c:pt>
                <c:pt idx="4090">
                  <c:v>2021</c:v>
                </c:pt>
                <c:pt idx="4091">
                  <c:v>2021</c:v>
                </c:pt>
                <c:pt idx="4092">
                  <c:v>2021</c:v>
                </c:pt>
                <c:pt idx="4093">
                  <c:v>2021</c:v>
                </c:pt>
                <c:pt idx="4094">
                  <c:v>2021</c:v>
                </c:pt>
                <c:pt idx="4095">
                  <c:v>2021</c:v>
                </c:pt>
                <c:pt idx="4096">
                  <c:v>2021</c:v>
                </c:pt>
                <c:pt idx="4097">
                  <c:v>2021</c:v>
                </c:pt>
                <c:pt idx="4098">
                  <c:v>2021</c:v>
                </c:pt>
                <c:pt idx="4099">
                  <c:v>2021</c:v>
                </c:pt>
                <c:pt idx="4100">
                  <c:v>2021</c:v>
                </c:pt>
                <c:pt idx="4101">
                  <c:v>2021</c:v>
                </c:pt>
                <c:pt idx="4102">
                  <c:v>2021</c:v>
                </c:pt>
                <c:pt idx="4103">
                  <c:v>2021</c:v>
                </c:pt>
                <c:pt idx="4104">
                  <c:v>2021</c:v>
                </c:pt>
                <c:pt idx="4105">
                  <c:v>2021</c:v>
                </c:pt>
                <c:pt idx="4106">
                  <c:v>2021</c:v>
                </c:pt>
                <c:pt idx="4107">
                  <c:v>2021</c:v>
                </c:pt>
                <c:pt idx="4108">
                  <c:v>2021</c:v>
                </c:pt>
                <c:pt idx="4109">
                  <c:v>2021</c:v>
                </c:pt>
                <c:pt idx="4110">
                  <c:v>2021</c:v>
                </c:pt>
                <c:pt idx="4111">
                  <c:v>2021</c:v>
                </c:pt>
                <c:pt idx="4112">
                  <c:v>2021</c:v>
                </c:pt>
                <c:pt idx="4113">
                  <c:v>2021</c:v>
                </c:pt>
                <c:pt idx="4114">
                  <c:v>2021</c:v>
                </c:pt>
                <c:pt idx="4115">
                  <c:v>2021</c:v>
                </c:pt>
                <c:pt idx="4116">
                  <c:v>2021</c:v>
                </c:pt>
                <c:pt idx="4117">
                  <c:v>2021</c:v>
                </c:pt>
                <c:pt idx="4118">
                  <c:v>2021</c:v>
                </c:pt>
                <c:pt idx="4119">
                  <c:v>2021</c:v>
                </c:pt>
                <c:pt idx="4120">
                  <c:v>2021</c:v>
                </c:pt>
                <c:pt idx="4121">
                  <c:v>2021</c:v>
                </c:pt>
                <c:pt idx="4122">
                  <c:v>2021</c:v>
                </c:pt>
                <c:pt idx="4123">
                  <c:v>2021</c:v>
                </c:pt>
                <c:pt idx="4124">
                  <c:v>2021</c:v>
                </c:pt>
                <c:pt idx="4125">
                  <c:v>2021</c:v>
                </c:pt>
                <c:pt idx="4126">
                  <c:v>2021</c:v>
                </c:pt>
                <c:pt idx="4127">
                  <c:v>2021</c:v>
                </c:pt>
                <c:pt idx="4128">
                  <c:v>2021</c:v>
                </c:pt>
                <c:pt idx="4129">
                  <c:v>2021</c:v>
                </c:pt>
                <c:pt idx="4130">
                  <c:v>2021</c:v>
                </c:pt>
                <c:pt idx="4131">
                  <c:v>2021</c:v>
                </c:pt>
                <c:pt idx="4132">
                  <c:v>2021</c:v>
                </c:pt>
                <c:pt idx="4133">
                  <c:v>2021</c:v>
                </c:pt>
                <c:pt idx="4134">
                  <c:v>2021</c:v>
                </c:pt>
                <c:pt idx="4135">
                  <c:v>2021</c:v>
                </c:pt>
                <c:pt idx="4136">
                  <c:v>2021</c:v>
                </c:pt>
                <c:pt idx="4137">
                  <c:v>2021</c:v>
                </c:pt>
                <c:pt idx="4138">
                  <c:v>2021</c:v>
                </c:pt>
                <c:pt idx="4139">
                  <c:v>2021</c:v>
                </c:pt>
                <c:pt idx="4140">
                  <c:v>2021</c:v>
                </c:pt>
                <c:pt idx="4141">
                  <c:v>2021</c:v>
                </c:pt>
                <c:pt idx="4142">
                  <c:v>2021</c:v>
                </c:pt>
                <c:pt idx="4143">
                  <c:v>2021</c:v>
                </c:pt>
                <c:pt idx="4144">
                  <c:v>2021</c:v>
                </c:pt>
                <c:pt idx="4145">
                  <c:v>2021</c:v>
                </c:pt>
                <c:pt idx="4146">
                  <c:v>2021</c:v>
                </c:pt>
                <c:pt idx="4147">
                  <c:v>2021</c:v>
                </c:pt>
                <c:pt idx="4148">
                  <c:v>2021</c:v>
                </c:pt>
                <c:pt idx="4149">
                  <c:v>2021</c:v>
                </c:pt>
                <c:pt idx="4150">
                  <c:v>2021</c:v>
                </c:pt>
                <c:pt idx="4151">
                  <c:v>2021</c:v>
                </c:pt>
                <c:pt idx="4152">
                  <c:v>2021</c:v>
                </c:pt>
                <c:pt idx="4153">
                  <c:v>2021</c:v>
                </c:pt>
                <c:pt idx="4154">
                  <c:v>2021</c:v>
                </c:pt>
                <c:pt idx="4155">
                  <c:v>2021</c:v>
                </c:pt>
                <c:pt idx="4156">
                  <c:v>2021</c:v>
                </c:pt>
                <c:pt idx="4157">
                  <c:v>2021</c:v>
                </c:pt>
                <c:pt idx="4158">
                  <c:v>2021</c:v>
                </c:pt>
                <c:pt idx="4159">
                  <c:v>2021</c:v>
                </c:pt>
                <c:pt idx="4160">
                  <c:v>2021</c:v>
                </c:pt>
                <c:pt idx="4161">
                  <c:v>2021</c:v>
                </c:pt>
                <c:pt idx="4162">
                  <c:v>2021</c:v>
                </c:pt>
                <c:pt idx="4163">
                  <c:v>2021</c:v>
                </c:pt>
                <c:pt idx="4164">
                  <c:v>2021</c:v>
                </c:pt>
                <c:pt idx="4165">
                  <c:v>2021</c:v>
                </c:pt>
                <c:pt idx="4166">
                  <c:v>2021</c:v>
                </c:pt>
                <c:pt idx="4167">
                  <c:v>2021</c:v>
                </c:pt>
                <c:pt idx="4168">
                  <c:v>2021</c:v>
                </c:pt>
                <c:pt idx="4169">
                  <c:v>2021</c:v>
                </c:pt>
                <c:pt idx="4170">
                  <c:v>2021</c:v>
                </c:pt>
                <c:pt idx="4171">
                  <c:v>2021</c:v>
                </c:pt>
                <c:pt idx="4172">
                  <c:v>2021</c:v>
                </c:pt>
                <c:pt idx="4173">
                  <c:v>2021</c:v>
                </c:pt>
                <c:pt idx="4174">
                  <c:v>2022</c:v>
                </c:pt>
                <c:pt idx="4175">
                  <c:v>2022</c:v>
                </c:pt>
                <c:pt idx="4176">
                  <c:v>2022</c:v>
                </c:pt>
                <c:pt idx="4177">
                  <c:v>2022</c:v>
                </c:pt>
                <c:pt idx="4178">
                  <c:v>2022</c:v>
                </c:pt>
                <c:pt idx="4179">
                  <c:v>2022</c:v>
                </c:pt>
                <c:pt idx="4180">
                  <c:v>2022</c:v>
                </c:pt>
                <c:pt idx="4181">
                  <c:v>2022</c:v>
                </c:pt>
                <c:pt idx="4182">
                  <c:v>2022</c:v>
                </c:pt>
                <c:pt idx="4183">
                  <c:v>2022</c:v>
                </c:pt>
                <c:pt idx="4184">
                  <c:v>2022</c:v>
                </c:pt>
                <c:pt idx="4185">
                  <c:v>2022</c:v>
                </c:pt>
                <c:pt idx="4186">
                  <c:v>2022</c:v>
                </c:pt>
                <c:pt idx="4187">
                  <c:v>2022</c:v>
                </c:pt>
                <c:pt idx="4188">
                  <c:v>2022</c:v>
                </c:pt>
                <c:pt idx="4189">
                  <c:v>2022</c:v>
                </c:pt>
                <c:pt idx="4190">
                  <c:v>2022</c:v>
                </c:pt>
                <c:pt idx="4191">
                  <c:v>2022</c:v>
                </c:pt>
                <c:pt idx="4192">
                  <c:v>2022</c:v>
                </c:pt>
                <c:pt idx="4193">
                  <c:v>2022</c:v>
                </c:pt>
                <c:pt idx="4194">
                  <c:v>2022</c:v>
                </c:pt>
                <c:pt idx="4195">
                  <c:v>2022</c:v>
                </c:pt>
                <c:pt idx="4196">
                  <c:v>2022</c:v>
                </c:pt>
                <c:pt idx="4197">
                  <c:v>2022</c:v>
                </c:pt>
                <c:pt idx="4198">
                  <c:v>2022</c:v>
                </c:pt>
                <c:pt idx="4199">
                  <c:v>2022</c:v>
                </c:pt>
                <c:pt idx="4200">
                  <c:v>2022</c:v>
                </c:pt>
                <c:pt idx="4201">
                  <c:v>2022</c:v>
                </c:pt>
                <c:pt idx="4202">
                  <c:v>2022</c:v>
                </c:pt>
                <c:pt idx="4203">
                  <c:v>2022</c:v>
                </c:pt>
                <c:pt idx="4204">
                  <c:v>2022</c:v>
                </c:pt>
                <c:pt idx="4205">
                  <c:v>2022</c:v>
                </c:pt>
                <c:pt idx="4206">
                  <c:v>2022</c:v>
                </c:pt>
                <c:pt idx="4207">
                  <c:v>2022</c:v>
                </c:pt>
                <c:pt idx="4208">
                  <c:v>2022</c:v>
                </c:pt>
                <c:pt idx="4209">
                  <c:v>2022</c:v>
                </c:pt>
                <c:pt idx="4210">
                  <c:v>2022</c:v>
                </c:pt>
                <c:pt idx="4211">
                  <c:v>2022</c:v>
                </c:pt>
                <c:pt idx="4212">
                  <c:v>2022</c:v>
                </c:pt>
                <c:pt idx="4213">
                  <c:v>2022</c:v>
                </c:pt>
                <c:pt idx="4214">
                  <c:v>2022</c:v>
                </c:pt>
                <c:pt idx="4215">
                  <c:v>2022</c:v>
                </c:pt>
                <c:pt idx="4216">
                  <c:v>2022</c:v>
                </c:pt>
                <c:pt idx="4217">
                  <c:v>2022</c:v>
                </c:pt>
                <c:pt idx="4218">
                  <c:v>2022</c:v>
                </c:pt>
                <c:pt idx="4219">
                  <c:v>2022</c:v>
                </c:pt>
                <c:pt idx="4220">
                  <c:v>2022</c:v>
                </c:pt>
                <c:pt idx="4221">
                  <c:v>2022</c:v>
                </c:pt>
                <c:pt idx="4222">
                  <c:v>2022</c:v>
                </c:pt>
                <c:pt idx="4223">
                  <c:v>2022</c:v>
                </c:pt>
                <c:pt idx="4224">
                  <c:v>2022</c:v>
                </c:pt>
                <c:pt idx="4225">
                  <c:v>2022</c:v>
                </c:pt>
                <c:pt idx="4226">
                  <c:v>2022</c:v>
                </c:pt>
                <c:pt idx="4227">
                  <c:v>2022</c:v>
                </c:pt>
                <c:pt idx="4228">
                  <c:v>2022</c:v>
                </c:pt>
                <c:pt idx="4229">
                  <c:v>2022</c:v>
                </c:pt>
                <c:pt idx="4230">
                  <c:v>2022</c:v>
                </c:pt>
                <c:pt idx="4231">
                  <c:v>2022</c:v>
                </c:pt>
                <c:pt idx="4232">
                  <c:v>2022</c:v>
                </c:pt>
                <c:pt idx="4233">
                  <c:v>2022</c:v>
                </c:pt>
                <c:pt idx="4234">
                  <c:v>2022</c:v>
                </c:pt>
                <c:pt idx="4235">
                  <c:v>2022</c:v>
                </c:pt>
                <c:pt idx="4236">
                  <c:v>2022</c:v>
                </c:pt>
                <c:pt idx="4237">
                  <c:v>2022</c:v>
                </c:pt>
                <c:pt idx="4238">
                  <c:v>2022</c:v>
                </c:pt>
                <c:pt idx="4239">
                  <c:v>2022</c:v>
                </c:pt>
                <c:pt idx="4240">
                  <c:v>2022</c:v>
                </c:pt>
                <c:pt idx="4241">
                  <c:v>2022</c:v>
                </c:pt>
                <c:pt idx="4242">
                  <c:v>2022</c:v>
                </c:pt>
                <c:pt idx="4243">
                  <c:v>2022</c:v>
                </c:pt>
                <c:pt idx="4244">
                  <c:v>2022</c:v>
                </c:pt>
                <c:pt idx="4245">
                  <c:v>2022</c:v>
                </c:pt>
                <c:pt idx="4246">
                  <c:v>2022</c:v>
                </c:pt>
                <c:pt idx="4247">
                  <c:v>2022</c:v>
                </c:pt>
                <c:pt idx="4248">
                  <c:v>2022</c:v>
                </c:pt>
                <c:pt idx="4249">
                  <c:v>2022</c:v>
                </c:pt>
                <c:pt idx="4250">
                  <c:v>2022</c:v>
                </c:pt>
                <c:pt idx="4251">
                  <c:v>2022</c:v>
                </c:pt>
                <c:pt idx="4252">
                  <c:v>2022</c:v>
                </c:pt>
                <c:pt idx="4253">
                  <c:v>2022</c:v>
                </c:pt>
                <c:pt idx="4254">
                  <c:v>2022</c:v>
                </c:pt>
                <c:pt idx="4255">
                  <c:v>2022</c:v>
                </c:pt>
                <c:pt idx="4256">
                  <c:v>2022</c:v>
                </c:pt>
                <c:pt idx="4257">
                  <c:v>2022</c:v>
                </c:pt>
                <c:pt idx="4258">
                  <c:v>2022</c:v>
                </c:pt>
                <c:pt idx="4259">
                  <c:v>2022</c:v>
                </c:pt>
                <c:pt idx="4260">
                  <c:v>2022</c:v>
                </c:pt>
                <c:pt idx="4261">
                  <c:v>2022</c:v>
                </c:pt>
                <c:pt idx="4262">
                  <c:v>2022</c:v>
                </c:pt>
                <c:pt idx="4263">
                  <c:v>2022</c:v>
                </c:pt>
                <c:pt idx="4264">
                  <c:v>2022</c:v>
                </c:pt>
                <c:pt idx="4265">
                  <c:v>2022</c:v>
                </c:pt>
                <c:pt idx="4266">
                  <c:v>2022</c:v>
                </c:pt>
                <c:pt idx="4267">
                  <c:v>2022</c:v>
                </c:pt>
                <c:pt idx="4268">
                  <c:v>2022</c:v>
                </c:pt>
                <c:pt idx="4269">
                  <c:v>2022</c:v>
                </c:pt>
                <c:pt idx="4270">
                  <c:v>2022</c:v>
                </c:pt>
                <c:pt idx="4271">
                  <c:v>2022</c:v>
                </c:pt>
                <c:pt idx="4272">
                  <c:v>2022</c:v>
                </c:pt>
                <c:pt idx="4273">
                  <c:v>2022</c:v>
                </c:pt>
                <c:pt idx="4274">
                  <c:v>2022</c:v>
                </c:pt>
                <c:pt idx="4275">
                  <c:v>2022</c:v>
                </c:pt>
                <c:pt idx="4276">
                  <c:v>2022</c:v>
                </c:pt>
                <c:pt idx="4277">
                  <c:v>2022</c:v>
                </c:pt>
                <c:pt idx="4278">
                  <c:v>2022</c:v>
                </c:pt>
                <c:pt idx="4279">
                  <c:v>2022</c:v>
                </c:pt>
                <c:pt idx="4280">
                  <c:v>2022</c:v>
                </c:pt>
                <c:pt idx="4281">
                  <c:v>2022</c:v>
                </c:pt>
                <c:pt idx="4282">
                  <c:v>2022</c:v>
                </c:pt>
                <c:pt idx="4283">
                  <c:v>2022</c:v>
                </c:pt>
                <c:pt idx="4284">
                  <c:v>2022</c:v>
                </c:pt>
                <c:pt idx="4285">
                  <c:v>2022</c:v>
                </c:pt>
                <c:pt idx="4286">
                  <c:v>2022</c:v>
                </c:pt>
                <c:pt idx="4287">
                  <c:v>2022</c:v>
                </c:pt>
                <c:pt idx="4288">
                  <c:v>2022</c:v>
                </c:pt>
                <c:pt idx="4289">
                  <c:v>2022</c:v>
                </c:pt>
                <c:pt idx="4290">
                  <c:v>2022</c:v>
                </c:pt>
                <c:pt idx="4291">
                  <c:v>2022</c:v>
                </c:pt>
                <c:pt idx="4292">
                  <c:v>2022</c:v>
                </c:pt>
                <c:pt idx="4293">
                  <c:v>2022</c:v>
                </c:pt>
                <c:pt idx="4294">
                  <c:v>2022</c:v>
                </c:pt>
                <c:pt idx="4295">
                  <c:v>2022</c:v>
                </c:pt>
                <c:pt idx="4296">
                  <c:v>2022</c:v>
                </c:pt>
                <c:pt idx="4297">
                  <c:v>2022</c:v>
                </c:pt>
                <c:pt idx="4298">
                  <c:v>2022</c:v>
                </c:pt>
                <c:pt idx="4299">
                  <c:v>2022</c:v>
                </c:pt>
                <c:pt idx="4300">
                  <c:v>2022</c:v>
                </c:pt>
                <c:pt idx="4301">
                  <c:v>2022</c:v>
                </c:pt>
                <c:pt idx="4302">
                  <c:v>2022</c:v>
                </c:pt>
                <c:pt idx="4303">
                  <c:v>2022</c:v>
                </c:pt>
                <c:pt idx="4304">
                  <c:v>2022</c:v>
                </c:pt>
                <c:pt idx="4305">
                  <c:v>2022</c:v>
                </c:pt>
                <c:pt idx="4306">
                  <c:v>2022</c:v>
                </c:pt>
                <c:pt idx="4307">
                  <c:v>2022</c:v>
                </c:pt>
                <c:pt idx="4308">
                  <c:v>2022</c:v>
                </c:pt>
                <c:pt idx="4309">
                  <c:v>2022</c:v>
                </c:pt>
                <c:pt idx="4310">
                  <c:v>2022</c:v>
                </c:pt>
                <c:pt idx="4311">
                  <c:v>2022</c:v>
                </c:pt>
                <c:pt idx="4312">
                  <c:v>2022</c:v>
                </c:pt>
                <c:pt idx="4313">
                  <c:v>2022</c:v>
                </c:pt>
                <c:pt idx="4314">
                  <c:v>2022</c:v>
                </c:pt>
                <c:pt idx="4315">
                  <c:v>2022</c:v>
                </c:pt>
                <c:pt idx="4316">
                  <c:v>2022</c:v>
                </c:pt>
                <c:pt idx="4317">
                  <c:v>2022</c:v>
                </c:pt>
                <c:pt idx="4318">
                  <c:v>2022</c:v>
                </c:pt>
                <c:pt idx="4319">
                  <c:v>2022</c:v>
                </c:pt>
                <c:pt idx="4320">
                  <c:v>2022</c:v>
                </c:pt>
                <c:pt idx="4321">
                  <c:v>2022</c:v>
                </c:pt>
                <c:pt idx="4322">
                  <c:v>2022</c:v>
                </c:pt>
                <c:pt idx="4323">
                  <c:v>2022</c:v>
                </c:pt>
                <c:pt idx="4324">
                  <c:v>2022</c:v>
                </c:pt>
                <c:pt idx="4325">
                  <c:v>2022</c:v>
                </c:pt>
                <c:pt idx="4326">
                  <c:v>2022</c:v>
                </c:pt>
                <c:pt idx="4327">
                  <c:v>2022</c:v>
                </c:pt>
                <c:pt idx="4328">
                  <c:v>2022</c:v>
                </c:pt>
                <c:pt idx="4329">
                  <c:v>2022</c:v>
                </c:pt>
                <c:pt idx="4330">
                  <c:v>2022</c:v>
                </c:pt>
                <c:pt idx="4331">
                  <c:v>2022</c:v>
                </c:pt>
                <c:pt idx="4332">
                  <c:v>2022</c:v>
                </c:pt>
                <c:pt idx="4333">
                  <c:v>2022</c:v>
                </c:pt>
                <c:pt idx="4334">
                  <c:v>2022</c:v>
                </c:pt>
                <c:pt idx="4335">
                  <c:v>2022</c:v>
                </c:pt>
                <c:pt idx="4336">
                  <c:v>2022</c:v>
                </c:pt>
                <c:pt idx="4337">
                  <c:v>2022</c:v>
                </c:pt>
                <c:pt idx="4338">
                  <c:v>2022</c:v>
                </c:pt>
                <c:pt idx="4339">
                  <c:v>2022</c:v>
                </c:pt>
                <c:pt idx="4340">
                  <c:v>2022</c:v>
                </c:pt>
                <c:pt idx="4341">
                  <c:v>2022</c:v>
                </c:pt>
                <c:pt idx="4342">
                  <c:v>2022</c:v>
                </c:pt>
                <c:pt idx="4343">
                  <c:v>2022</c:v>
                </c:pt>
                <c:pt idx="4344">
                  <c:v>2022</c:v>
                </c:pt>
                <c:pt idx="4345">
                  <c:v>2022</c:v>
                </c:pt>
                <c:pt idx="4346">
                  <c:v>2022</c:v>
                </c:pt>
                <c:pt idx="4347">
                  <c:v>2022</c:v>
                </c:pt>
                <c:pt idx="4348">
                  <c:v>2022</c:v>
                </c:pt>
                <c:pt idx="4349">
                  <c:v>2022</c:v>
                </c:pt>
                <c:pt idx="4350">
                  <c:v>2022</c:v>
                </c:pt>
                <c:pt idx="4351">
                  <c:v>2022</c:v>
                </c:pt>
                <c:pt idx="4352">
                  <c:v>2022</c:v>
                </c:pt>
                <c:pt idx="4353">
                  <c:v>2022</c:v>
                </c:pt>
                <c:pt idx="4354">
                  <c:v>2022</c:v>
                </c:pt>
                <c:pt idx="4355">
                  <c:v>2022</c:v>
                </c:pt>
                <c:pt idx="4356">
                  <c:v>2022</c:v>
                </c:pt>
                <c:pt idx="4357">
                  <c:v>2022</c:v>
                </c:pt>
                <c:pt idx="4358">
                  <c:v>2022</c:v>
                </c:pt>
                <c:pt idx="4359">
                  <c:v>2022</c:v>
                </c:pt>
                <c:pt idx="4360">
                  <c:v>2022</c:v>
                </c:pt>
                <c:pt idx="4361">
                  <c:v>2022</c:v>
                </c:pt>
                <c:pt idx="4362">
                  <c:v>2022</c:v>
                </c:pt>
                <c:pt idx="4363">
                  <c:v>2022</c:v>
                </c:pt>
                <c:pt idx="4364">
                  <c:v>2022</c:v>
                </c:pt>
                <c:pt idx="4365">
                  <c:v>2022</c:v>
                </c:pt>
                <c:pt idx="4366">
                  <c:v>2022</c:v>
                </c:pt>
                <c:pt idx="4367">
                  <c:v>2022</c:v>
                </c:pt>
                <c:pt idx="4368">
                  <c:v>2022</c:v>
                </c:pt>
                <c:pt idx="4369">
                  <c:v>2022</c:v>
                </c:pt>
                <c:pt idx="4370">
                  <c:v>2022</c:v>
                </c:pt>
                <c:pt idx="4371">
                  <c:v>2022</c:v>
                </c:pt>
                <c:pt idx="4372">
                  <c:v>2022</c:v>
                </c:pt>
                <c:pt idx="4373">
                  <c:v>2022</c:v>
                </c:pt>
                <c:pt idx="4374">
                  <c:v>2022</c:v>
                </c:pt>
                <c:pt idx="4375">
                  <c:v>2022</c:v>
                </c:pt>
                <c:pt idx="4376">
                  <c:v>2022</c:v>
                </c:pt>
                <c:pt idx="4377">
                  <c:v>2022</c:v>
                </c:pt>
                <c:pt idx="4378">
                  <c:v>2022</c:v>
                </c:pt>
                <c:pt idx="4379">
                  <c:v>2022</c:v>
                </c:pt>
                <c:pt idx="4380">
                  <c:v>2022</c:v>
                </c:pt>
                <c:pt idx="4381">
                  <c:v>2022</c:v>
                </c:pt>
                <c:pt idx="4382">
                  <c:v>2022</c:v>
                </c:pt>
                <c:pt idx="4383">
                  <c:v>2022</c:v>
                </c:pt>
                <c:pt idx="4384">
                  <c:v>2022</c:v>
                </c:pt>
                <c:pt idx="4385">
                  <c:v>2022</c:v>
                </c:pt>
                <c:pt idx="4386">
                  <c:v>2022</c:v>
                </c:pt>
                <c:pt idx="4387">
                  <c:v>2022</c:v>
                </c:pt>
                <c:pt idx="4388">
                  <c:v>2022</c:v>
                </c:pt>
                <c:pt idx="4389">
                  <c:v>2022</c:v>
                </c:pt>
                <c:pt idx="4390">
                  <c:v>2022</c:v>
                </c:pt>
                <c:pt idx="4391">
                  <c:v>2022</c:v>
                </c:pt>
                <c:pt idx="4392">
                  <c:v>2022</c:v>
                </c:pt>
                <c:pt idx="4393">
                  <c:v>2022</c:v>
                </c:pt>
                <c:pt idx="4394">
                  <c:v>2022</c:v>
                </c:pt>
                <c:pt idx="4395">
                  <c:v>2022</c:v>
                </c:pt>
                <c:pt idx="4396">
                  <c:v>2022</c:v>
                </c:pt>
                <c:pt idx="4397">
                  <c:v>2022</c:v>
                </c:pt>
                <c:pt idx="4398">
                  <c:v>2022</c:v>
                </c:pt>
                <c:pt idx="4399">
                  <c:v>2022</c:v>
                </c:pt>
                <c:pt idx="4400">
                  <c:v>2022</c:v>
                </c:pt>
                <c:pt idx="4401">
                  <c:v>2022</c:v>
                </c:pt>
                <c:pt idx="4402">
                  <c:v>2022</c:v>
                </c:pt>
                <c:pt idx="4403">
                  <c:v>2022</c:v>
                </c:pt>
                <c:pt idx="4404">
                  <c:v>2022</c:v>
                </c:pt>
                <c:pt idx="4405">
                  <c:v>2022</c:v>
                </c:pt>
                <c:pt idx="4406">
                  <c:v>2022</c:v>
                </c:pt>
                <c:pt idx="4407">
                  <c:v>2022</c:v>
                </c:pt>
                <c:pt idx="4408">
                  <c:v>2022</c:v>
                </c:pt>
                <c:pt idx="4409">
                  <c:v>2022</c:v>
                </c:pt>
                <c:pt idx="4410">
                  <c:v>2022</c:v>
                </c:pt>
                <c:pt idx="4411">
                  <c:v>2022</c:v>
                </c:pt>
                <c:pt idx="4412">
                  <c:v>2022</c:v>
                </c:pt>
                <c:pt idx="4413">
                  <c:v>2022</c:v>
                </c:pt>
                <c:pt idx="4414">
                  <c:v>2022</c:v>
                </c:pt>
                <c:pt idx="4415">
                  <c:v>2022</c:v>
                </c:pt>
                <c:pt idx="4416">
                  <c:v>2022</c:v>
                </c:pt>
                <c:pt idx="4417">
                  <c:v>2022</c:v>
                </c:pt>
                <c:pt idx="4418">
                  <c:v>2022</c:v>
                </c:pt>
                <c:pt idx="4419">
                  <c:v>2022</c:v>
                </c:pt>
                <c:pt idx="4420">
                  <c:v>2022</c:v>
                </c:pt>
                <c:pt idx="4421">
                  <c:v>2022</c:v>
                </c:pt>
                <c:pt idx="4422">
                  <c:v>2022</c:v>
                </c:pt>
                <c:pt idx="4423">
                  <c:v>2022</c:v>
                </c:pt>
                <c:pt idx="4424">
                  <c:v>2022</c:v>
                </c:pt>
                <c:pt idx="4425">
                  <c:v>2022</c:v>
                </c:pt>
                <c:pt idx="4426">
                  <c:v>2022</c:v>
                </c:pt>
                <c:pt idx="4427">
                  <c:v>2022</c:v>
                </c:pt>
                <c:pt idx="4428">
                  <c:v>2022</c:v>
                </c:pt>
                <c:pt idx="4429">
                  <c:v>2023</c:v>
                </c:pt>
                <c:pt idx="4430">
                  <c:v>2023</c:v>
                </c:pt>
                <c:pt idx="4431">
                  <c:v>2023</c:v>
                </c:pt>
                <c:pt idx="4432">
                  <c:v>2023</c:v>
                </c:pt>
                <c:pt idx="4433">
                  <c:v>2023</c:v>
                </c:pt>
                <c:pt idx="4434">
                  <c:v>2023</c:v>
                </c:pt>
                <c:pt idx="4435">
                  <c:v>2023</c:v>
                </c:pt>
                <c:pt idx="4436">
                  <c:v>2023</c:v>
                </c:pt>
                <c:pt idx="4437">
                  <c:v>2023</c:v>
                </c:pt>
                <c:pt idx="4438">
                  <c:v>2023</c:v>
                </c:pt>
                <c:pt idx="4439">
                  <c:v>2023</c:v>
                </c:pt>
                <c:pt idx="4440">
                  <c:v>2023</c:v>
                </c:pt>
                <c:pt idx="4441">
                  <c:v>2023</c:v>
                </c:pt>
                <c:pt idx="4442">
                  <c:v>2023</c:v>
                </c:pt>
                <c:pt idx="4443">
                  <c:v>2023</c:v>
                </c:pt>
                <c:pt idx="4444">
                  <c:v>2023</c:v>
                </c:pt>
                <c:pt idx="4445">
                  <c:v>2023</c:v>
                </c:pt>
                <c:pt idx="4446">
                  <c:v>2023</c:v>
                </c:pt>
                <c:pt idx="4447">
                  <c:v>2023</c:v>
                </c:pt>
                <c:pt idx="4448">
                  <c:v>2023</c:v>
                </c:pt>
                <c:pt idx="4449">
                  <c:v>2023</c:v>
                </c:pt>
                <c:pt idx="4450">
                  <c:v>2023</c:v>
                </c:pt>
                <c:pt idx="4451">
                  <c:v>2023</c:v>
                </c:pt>
                <c:pt idx="4452">
                  <c:v>2023</c:v>
                </c:pt>
                <c:pt idx="4453">
                  <c:v>2023</c:v>
                </c:pt>
                <c:pt idx="4454">
                  <c:v>2023</c:v>
                </c:pt>
                <c:pt idx="4455">
                  <c:v>2023</c:v>
                </c:pt>
                <c:pt idx="4456">
                  <c:v>2023</c:v>
                </c:pt>
                <c:pt idx="4457">
                  <c:v>2023</c:v>
                </c:pt>
                <c:pt idx="4458">
                  <c:v>2023</c:v>
                </c:pt>
                <c:pt idx="4459">
                  <c:v>2023</c:v>
                </c:pt>
                <c:pt idx="4460">
                  <c:v>2023</c:v>
                </c:pt>
                <c:pt idx="4461">
                  <c:v>2023</c:v>
                </c:pt>
                <c:pt idx="4462">
                  <c:v>2023</c:v>
                </c:pt>
                <c:pt idx="4463">
                  <c:v>2023</c:v>
                </c:pt>
                <c:pt idx="4464">
                  <c:v>2023</c:v>
                </c:pt>
                <c:pt idx="4465">
                  <c:v>2023</c:v>
                </c:pt>
                <c:pt idx="4466">
                  <c:v>2023</c:v>
                </c:pt>
                <c:pt idx="4467">
                  <c:v>2023</c:v>
                </c:pt>
                <c:pt idx="4468">
                  <c:v>2023</c:v>
                </c:pt>
                <c:pt idx="4469">
                  <c:v>2023</c:v>
                </c:pt>
                <c:pt idx="4470">
                  <c:v>2023</c:v>
                </c:pt>
                <c:pt idx="4471">
                  <c:v>2023</c:v>
                </c:pt>
                <c:pt idx="4472">
                  <c:v>2023</c:v>
                </c:pt>
                <c:pt idx="4473">
                  <c:v>2023</c:v>
                </c:pt>
                <c:pt idx="4474">
                  <c:v>2023</c:v>
                </c:pt>
                <c:pt idx="4475">
                  <c:v>2023</c:v>
                </c:pt>
                <c:pt idx="4476">
                  <c:v>2023</c:v>
                </c:pt>
                <c:pt idx="4477">
                  <c:v>2023</c:v>
                </c:pt>
                <c:pt idx="4478">
                  <c:v>2023</c:v>
                </c:pt>
                <c:pt idx="4479">
                  <c:v>2023</c:v>
                </c:pt>
                <c:pt idx="4480">
                  <c:v>2023</c:v>
                </c:pt>
                <c:pt idx="4481">
                  <c:v>2023</c:v>
                </c:pt>
                <c:pt idx="4482">
                  <c:v>2023</c:v>
                </c:pt>
                <c:pt idx="4483">
                  <c:v>2023</c:v>
                </c:pt>
                <c:pt idx="4484">
                  <c:v>2023</c:v>
                </c:pt>
                <c:pt idx="4485">
                  <c:v>2023</c:v>
                </c:pt>
                <c:pt idx="4486">
                  <c:v>2023</c:v>
                </c:pt>
                <c:pt idx="4487">
                  <c:v>2023</c:v>
                </c:pt>
                <c:pt idx="4488">
                  <c:v>2023</c:v>
                </c:pt>
                <c:pt idx="4489">
                  <c:v>2023</c:v>
                </c:pt>
                <c:pt idx="4490">
                  <c:v>2023</c:v>
                </c:pt>
                <c:pt idx="4491">
                  <c:v>2023</c:v>
                </c:pt>
                <c:pt idx="4492">
                  <c:v>2023</c:v>
                </c:pt>
                <c:pt idx="4493">
                  <c:v>2023</c:v>
                </c:pt>
                <c:pt idx="4494">
                  <c:v>2023</c:v>
                </c:pt>
                <c:pt idx="4495">
                  <c:v>2023</c:v>
                </c:pt>
                <c:pt idx="4496">
                  <c:v>2023</c:v>
                </c:pt>
                <c:pt idx="4497">
                  <c:v>2023</c:v>
                </c:pt>
                <c:pt idx="4498">
                  <c:v>2023</c:v>
                </c:pt>
                <c:pt idx="4499">
                  <c:v>2023</c:v>
                </c:pt>
                <c:pt idx="4500">
                  <c:v>2023</c:v>
                </c:pt>
                <c:pt idx="4501">
                  <c:v>2023</c:v>
                </c:pt>
                <c:pt idx="4502">
                  <c:v>2023</c:v>
                </c:pt>
                <c:pt idx="4503">
                  <c:v>2023</c:v>
                </c:pt>
                <c:pt idx="4504">
                  <c:v>2023</c:v>
                </c:pt>
                <c:pt idx="4505">
                  <c:v>2023</c:v>
                </c:pt>
                <c:pt idx="4506">
                  <c:v>2023</c:v>
                </c:pt>
                <c:pt idx="4507">
                  <c:v>2023</c:v>
                </c:pt>
                <c:pt idx="4508">
                  <c:v>2023</c:v>
                </c:pt>
                <c:pt idx="4509">
                  <c:v>2023</c:v>
                </c:pt>
                <c:pt idx="4510">
                  <c:v>2023</c:v>
                </c:pt>
                <c:pt idx="4511">
                  <c:v>2023</c:v>
                </c:pt>
                <c:pt idx="4512">
                  <c:v>2023</c:v>
                </c:pt>
                <c:pt idx="4513">
                  <c:v>2023</c:v>
                </c:pt>
                <c:pt idx="4514">
                  <c:v>2023</c:v>
                </c:pt>
                <c:pt idx="4515">
                  <c:v>2023</c:v>
                </c:pt>
                <c:pt idx="4516">
                  <c:v>2023</c:v>
                </c:pt>
                <c:pt idx="4517">
                  <c:v>2023</c:v>
                </c:pt>
                <c:pt idx="4518">
                  <c:v>2023</c:v>
                </c:pt>
                <c:pt idx="4519">
                  <c:v>2023</c:v>
                </c:pt>
                <c:pt idx="4520">
                  <c:v>2023</c:v>
                </c:pt>
                <c:pt idx="4521">
                  <c:v>2023</c:v>
                </c:pt>
                <c:pt idx="4522">
                  <c:v>2023</c:v>
                </c:pt>
                <c:pt idx="4523">
                  <c:v>2023</c:v>
                </c:pt>
                <c:pt idx="4524">
                  <c:v>2023</c:v>
                </c:pt>
                <c:pt idx="4525">
                  <c:v>2023</c:v>
                </c:pt>
                <c:pt idx="4526">
                  <c:v>2023</c:v>
                </c:pt>
                <c:pt idx="4527">
                  <c:v>2023</c:v>
                </c:pt>
                <c:pt idx="4528">
                  <c:v>2023</c:v>
                </c:pt>
                <c:pt idx="4529">
                  <c:v>2023</c:v>
                </c:pt>
                <c:pt idx="4530">
                  <c:v>2023</c:v>
                </c:pt>
                <c:pt idx="4531">
                  <c:v>2023</c:v>
                </c:pt>
                <c:pt idx="4532">
                  <c:v>2023</c:v>
                </c:pt>
                <c:pt idx="4533">
                  <c:v>2023</c:v>
                </c:pt>
                <c:pt idx="4534">
                  <c:v>2023</c:v>
                </c:pt>
                <c:pt idx="4535">
                  <c:v>2023</c:v>
                </c:pt>
                <c:pt idx="4536">
                  <c:v>2023</c:v>
                </c:pt>
                <c:pt idx="4537">
                  <c:v>2023</c:v>
                </c:pt>
                <c:pt idx="4538">
                  <c:v>2023</c:v>
                </c:pt>
                <c:pt idx="4539">
                  <c:v>2023</c:v>
                </c:pt>
                <c:pt idx="4540">
                  <c:v>2023</c:v>
                </c:pt>
                <c:pt idx="4541">
                  <c:v>2023</c:v>
                </c:pt>
                <c:pt idx="4542">
                  <c:v>2023</c:v>
                </c:pt>
                <c:pt idx="4543">
                  <c:v>2023</c:v>
                </c:pt>
                <c:pt idx="4544">
                  <c:v>2023</c:v>
                </c:pt>
                <c:pt idx="4545">
                  <c:v>2023</c:v>
                </c:pt>
                <c:pt idx="4546">
                  <c:v>2023</c:v>
                </c:pt>
                <c:pt idx="4547">
                  <c:v>2023</c:v>
                </c:pt>
                <c:pt idx="4548">
                  <c:v>2023</c:v>
                </c:pt>
                <c:pt idx="4549">
                  <c:v>2023</c:v>
                </c:pt>
                <c:pt idx="4550">
                  <c:v>2023</c:v>
                </c:pt>
                <c:pt idx="4551">
                  <c:v>2023</c:v>
                </c:pt>
                <c:pt idx="4552">
                  <c:v>2023</c:v>
                </c:pt>
                <c:pt idx="4553">
                  <c:v>2023</c:v>
                </c:pt>
                <c:pt idx="4554">
                  <c:v>2023</c:v>
                </c:pt>
                <c:pt idx="4555">
                  <c:v>2023</c:v>
                </c:pt>
                <c:pt idx="4556">
                  <c:v>2023</c:v>
                </c:pt>
                <c:pt idx="4557">
                  <c:v>2023</c:v>
                </c:pt>
                <c:pt idx="4558">
                  <c:v>2023</c:v>
                </c:pt>
                <c:pt idx="4559">
                  <c:v>2023</c:v>
                </c:pt>
                <c:pt idx="4560">
                  <c:v>2023</c:v>
                </c:pt>
                <c:pt idx="4561">
                  <c:v>2023</c:v>
                </c:pt>
                <c:pt idx="4562">
                  <c:v>2023</c:v>
                </c:pt>
                <c:pt idx="4563">
                  <c:v>2023</c:v>
                </c:pt>
                <c:pt idx="4564">
                  <c:v>2023</c:v>
                </c:pt>
                <c:pt idx="4565">
                  <c:v>2023</c:v>
                </c:pt>
                <c:pt idx="4566">
                  <c:v>2023</c:v>
                </c:pt>
                <c:pt idx="4567">
                  <c:v>2023</c:v>
                </c:pt>
                <c:pt idx="4568">
                  <c:v>2023</c:v>
                </c:pt>
                <c:pt idx="4569">
                  <c:v>2023</c:v>
                </c:pt>
                <c:pt idx="4570">
                  <c:v>2023</c:v>
                </c:pt>
                <c:pt idx="4571">
                  <c:v>2023</c:v>
                </c:pt>
                <c:pt idx="4572">
                  <c:v>2023</c:v>
                </c:pt>
                <c:pt idx="4573">
                  <c:v>2023</c:v>
                </c:pt>
                <c:pt idx="4574">
                  <c:v>2023</c:v>
                </c:pt>
                <c:pt idx="4575">
                  <c:v>2023</c:v>
                </c:pt>
                <c:pt idx="4576">
                  <c:v>2023</c:v>
                </c:pt>
                <c:pt idx="4577">
                  <c:v>2023</c:v>
                </c:pt>
                <c:pt idx="4578">
                  <c:v>2023</c:v>
                </c:pt>
                <c:pt idx="4579">
                  <c:v>2023</c:v>
                </c:pt>
                <c:pt idx="4580">
                  <c:v>2023</c:v>
                </c:pt>
                <c:pt idx="4581">
                  <c:v>2023</c:v>
                </c:pt>
                <c:pt idx="4582">
                  <c:v>2023</c:v>
                </c:pt>
                <c:pt idx="4583">
                  <c:v>2023</c:v>
                </c:pt>
                <c:pt idx="4584">
                  <c:v>2023</c:v>
                </c:pt>
                <c:pt idx="4585">
                  <c:v>2023</c:v>
                </c:pt>
                <c:pt idx="4586">
                  <c:v>2023</c:v>
                </c:pt>
                <c:pt idx="4587">
                  <c:v>2023</c:v>
                </c:pt>
                <c:pt idx="4588">
                  <c:v>2023</c:v>
                </c:pt>
                <c:pt idx="4589">
                  <c:v>2023</c:v>
                </c:pt>
                <c:pt idx="4590">
                  <c:v>2023</c:v>
                </c:pt>
                <c:pt idx="4591">
                  <c:v>2023</c:v>
                </c:pt>
                <c:pt idx="4592">
                  <c:v>2023</c:v>
                </c:pt>
                <c:pt idx="4593">
                  <c:v>2023</c:v>
                </c:pt>
                <c:pt idx="4594">
                  <c:v>2023</c:v>
                </c:pt>
                <c:pt idx="4595">
                  <c:v>2023</c:v>
                </c:pt>
                <c:pt idx="4596">
                  <c:v>2023</c:v>
                </c:pt>
                <c:pt idx="4597">
                  <c:v>2023</c:v>
                </c:pt>
                <c:pt idx="4598">
                  <c:v>2023</c:v>
                </c:pt>
                <c:pt idx="4599">
                  <c:v>2023</c:v>
                </c:pt>
                <c:pt idx="4600">
                  <c:v>2023</c:v>
                </c:pt>
                <c:pt idx="4601">
                  <c:v>2023</c:v>
                </c:pt>
                <c:pt idx="4602">
                  <c:v>2023</c:v>
                </c:pt>
                <c:pt idx="4603">
                  <c:v>2023</c:v>
                </c:pt>
                <c:pt idx="4604">
                  <c:v>2023</c:v>
                </c:pt>
                <c:pt idx="4605">
                  <c:v>2023</c:v>
                </c:pt>
                <c:pt idx="4606">
                  <c:v>2023</c:v>
                </c:pt>
                <c:pt idx="4607">
                  <c:v>2023</c:v>
                </c:pt>
                <c:pt idx="4608">
                  <c:v>2023</c:v>
                </c:pt>
                <c:pt idx="4609">
                  <c:v>2023</c:v>
                </c:pt>
                <c:pt idx="4610">
                  <c:v>2023</c:v>
                </c:pt>
                <c:pt idx="4611">
                  <c:v>2023</c:v>
                </c:pt>
                <c:pt idx="4612">
                  <c:v>2023</c:v>
                </c:pt>
                <c:pt idx="4613">
                  <c:v>2023</c:v>
                </c:pt>
                <c:pt idx="4614">
                  <c:v>2023</c:v>
                </c:pt>
                <c:pt idx="4615">
                  <c:v>2023</c:v>
                </c:pt>
                <c:pt idx="4616">
                  <c:v>2023</c:v>
                </c:pt>
                <c:pt idx="4617">
                  <c:v>2023</c:v>
                </c:pt>
                <c:pt idx="4618">
                  <c:v>2023</c:v>
                </c:pt>
                <c:pt idx="4619">
                  <c:v>2023</c:v>
                </c:pt>
                <c:pt idx="4620">
                  <c:v>2023</c:v>
                </c:pt>
                <c:pt idx="4621">
                  <c:v>2023</c:v>
                </c:pt>
                <c:pt idx="4622">
                  <c:v>2023</c:v>
                </c:pt>
                <c:pt idx="4623">
                  <c:v>2023</c:v>
                </c:pt>
                <c:pt idx="4624">
                  <c:v>2023</c:v>
                </c:pt>
                <c:pt idx="4625">
                  <c:v>2023</c:v>
                </c:pt>
                <c:pt idx="4626">
                  <c:v>2023</c:v>
                </c:pt>
                <c:pt idx="4627">
                  <c:v>2023</c:v>
                </c:pt>
                <c:pt idx="4628">
                  <c:v>2023</c:v>
                </c:pt>
                <c:pt idx="4629">
                  <c:v>2023</c:v>
                </c:pt>
                <c:pt idx="4630">
                  <c:v>2023</c:v>
                </c:pt>
                <c:pt idx="4631">
                  <c:v>2023</c:v>
                </c:pt>
                <c:pt idx="4632">
                  <c:v>2023</c:v>
                </c:pt>
                <c:pt idx="4633">
                  <c:v>2023</c:v>
                </c:pt>
                <c:pt idx="4634">
                  <c:v>2023</c:v>
                </c:pt>
                <c:pt idx="4635">
                  <c:v>2023</c:v>
                </c:pt>
                <c:pt idx="4636">
                  <c:v>2023</c:v>
                </c:pt>
                <c:pt idx="4637">
                  <c:v>2023</c:v>
                </c:pt>
                <c:pt idx="4638">
                  <c:v>2023</c:v>
                </c:pt>
                <c:pt idx="4639">
                  <c:v>2023</c:v>
                </c:pt>
                <c:pt idx="4640">
                  <c:v>2023</c:v>
                </c:pt>
                <c:pt idx="4641">
                  <c:v>2023</c:v>
                </c:pt>
                <c:pt idx="4642">
                  <c:v>2023</c:v>
                </c:pt>
                <c:pt idx="4643">
                  <c:v>2023</c:v>
                </c:pt>
                <c:pt idx="4644">
                  <c:v>2023</c:v>
                </c:pt>
                <c:pt idx="4645">
                  <c:v>2023</c:v>
                </c:pt>
                <c:pt idx="4646">
                  <c:v>2023</c:v>
                </c:pt>
                <c:pt idx="4647">
                  <c:v>2023</c:v>
                </c:pt>
                <c:pt idx="4648">
                  <c:v>2023</c:v>
                </c:pt>
                <c:pt idx="4649">
                  <c:v>2023</c:v>
                </c:pt>
                <c:pt idx="4650">
                  <c:v>2023</c:v>
                </c:pt>
                <c:pt idx="4651">
                  <c:v>2023</c:v>
                </c:pt>
                <c:pt idx="4652">
                  <c:v>2023</c:v>
                </c:pt>
                <c:pt idx="4653">
                  <c:v>2023</c:v>
                </c:pt>
                <c:pt idx="4654">
                  <c:v>2023</c:v>
                </c:pt>
                <c:pt idx="4655">
                  <c:v>2023</c:v>
                </c:pt>
                <c:pt idx="4656">
                  <c:v>2023</c:v>
                </c:pt>
                <c:pt idx="4657">
                  <c:v>2023</c:v>
                </c:pt>
                <c:pt idx="4658">
                  <c:v>2023</c:v>
                </c:pt>
                <c:pt idx="4659">
                  <c:v>2023</c:v>
                </c:pt>
                <c:pt idx="4660">
                  <c:v>2023</c:v>
                </c:pt>
                <c:pt idx="4661">
                  <c:v>2023</c:v>
                </c:pt>
                <c:pt idx="4662">
                  <c:v>2023</c:v>
                </c:pt>
                <c:pt idx="4663">
                  <c:v>2023</c:v>
                </c:pt>
                <c:pt idx="4664">
                  <c:v>2023</c:v>
                </c:pt>
                <c:pt idx="4665">
                  <c:v>2023</c:v>
                </c:pt>
                <c:pt idx="4666">
                  <c:v>2023</c:v>
                </c:pt>
                <c:pt idx="4667">
                  <c:v>2023</c:v>
                </c:pt>
                <c:pt idx="4668">
                  <c:v>2023</c:v>
                </c:pt>
                <c:pt idx="4669">
                  <c:v>2023</c:v>
                </c:pt>
                <c:pt idx="4670">
                  <c:v>2023</c:v>
                </c:pt>
                <c:pt idx="4671">
                  <c:v>2023</c:v>
                </c:pt>
                <c:pt idx="4672">
                  <c:v>2023</c:v>
                </c:pt>
                <c:pt idx="4673">
                  <c:v>2023</c:v>
                </c:pt>
                <c:pt idx="4674">
                  <c:v>2023</c:v>
                </c:pt>
                <c:pt idx="4675">
                  <c:v>2023</c:v>
                </c:pt>
                <c:pt idx="4676">
                  <c:v>2023</c:v>
                </c:pt>
                <c:pt idx="4677">
                  <c:v>2023</c:v>
                </c:pt>
                <c:pt idx="4678">
                  <c:v>2023</c:v>
                </c:pt>
                <c:pt idx="4679">
                  <c:v>2023</c:v>
                </c:pt>
                <c:pt idx="4680">
                  <c:v>2023</c:v>
                </c:pt>
                <c:pt idx="4681">
                  <c:v>2023</c:v>
                </c:pt>
                <c:pt idx="4682">
                  <c:v>2024</c:v>
                </c:pt>
                <c:pt idx="4683">
                  <c:v>2024</c:v>
                </c:pt>
                <c:pt idx="4684">
                  <c:v>2024</c:v>
                </c:pt>
                <c:pt idx="4685">
                  <c:v>2024</c:v>
                </c:pt>
                <c:pt idx="4686">
                  <c:v>2024</c:v>
                </c:pt>
                <c:pt idx="4687">
                  <c:v>2024</c:v>
                </c:pt>
                <c:pt idx="4688">
                  <c:v>2024</c:v>
                </c:pt>
                <c:pt idx="4689">
                  <c:v>2024</c:v>
                </c:pt>
                <c:pt idx="4690">
                  <c:v>2024</c:v>
                </c:pt>
                <c:pt idx="4691">
                  <c:v>2024</c:v>
                </c:pt>
                <c:pt idx="4692">
                  <c:v>2024</c:v>
                </c:pt>
                <c:pt idx="4693">
                  <c:v>2024</c:v>
                </c:pt>
                <c:pt idx="4694">
                  <c:v>2024</c:v>
                </c:pt>
                <c:pt idx="4695">
                  <c:v>2024</c:v>
                </c:pt>
                <c:pt idx="4696">
                  <c:v>2024</c:v>
                </c:pt>
                <c:pt idx="4697">
                  <c:v>2024</c:v>
                </c:pt>
                <c:pt idx="4698">
                  <c:v>2024</c:v>
                </c:pt>
                <c:pt idx="4699">
                  <c:v>2024</c:v>
                </c:pt>
                <c:pt idx="4700">
                  <c:v>2024</c:v>
                </c:pt>
                <c:pt idx="4701">
                  <c:v>2024</c:v>
                </c:pt>
                <c:pt idx="4702">
                  <c:v>2024</c:v>
                </c:pt>
                <c:pt idx="4703">
                  <c:v>2024</c:v>
                </c:pt>
                <c:pt idx="4704">
                  <c:v>2024</c:v>
                </c:pt>
                <c:pt idx="4705">
                  <c:v>2024</c:v>
                </c:pt>
                <c:pt idx="4706">
                  <c:v>2024</c:v>
                </c:pt>
                <c:pt idx="4707">
                  <c:v>2024</c:v>
                </c:pt>
                <c:pt idx="4708">
                  <c:v>2024</c:v>
                </c:pt>
                <c:pt idx="4709">
                  <c:v>2024</c:v>
                </c:pt>
                <c:pt idx="4710">
                  <c:v>2024</c:v>
                </c:pt>
                <c:pt idx="4711">
                  <c:v>2024</c:v>
                </c:pt>
                <c:pt idx="4712">
                  <c:v>2024</c:v>
                </c:pt>
                <c:pt idx="4713">
                  <c:v>2024</c:v>
                </c:pt>
                <c:pt idx="4714">
                  <c:v>2024</c:v>
                </c:pt>
                <c:pt idx="4715">
                  <c:v>2024</c:v>
                </c:pt>
                <c:pt idx="4716">
                  <c:v>2024</c:v>
                </c:pt>
                <c:pt idx="4717">
                  <c:v>2024</c:v>
                </c:pt>
                <c:pt idx="4718">
                  <c:v>2024</c:v>
                </c:pt>
                <c:pt idx="4719">
                  <c:v>2024</c:v>
                </c:pt>
                <c:pt idx="4720">
                  <c:v>2024</c:v>
                </c:pt>
                <c:pt idx="4721">
                  <c:v>2024</c:v>
                </c:pt>
                <c:pt idx="4722">
                  <c:v>2024</c:v>
                </c:pt>
                <c:pt idx="4723">
                  <c:v>2024</c:v>
                </c:pt>
                <c:pt idx="4724">
                  <c:v>2024</c:v>
                </c:pt>
                <c:pt idx="4725">
                  <c:v>2024</c:v>
                </c:pt>
                <c:pt idx="4726">
                  <c:v>2024</c:v>
                </c:pt>
                <c:pt idx="4727">
                  <c:v>2024</c:v>
                </c:pt>
                <c:pt idx="4728">
                  <c:v>2024</c:v>
                </c:pt>
                <c:pt idx="4729">
                  <c:v>2024</c:v>
                </c:pt>
                <c:pt idx="4730">
                  <c:v>2024</c:v>
                </c:pt>
                <c:pt idx="4731">
                  <c:v>2024</c:v>
                </c:pt>
                <c:pt idx="4732">
                  <c:v>2024</c:v>
                </c:pt>
                <c:pt idx="4733">
                  <c:v>2024</c:v>
                </c:pt>
                <c:pt idx="4734">
                  <c:v>2024</c:v>
                </c:pt>
                <c:pt idx="4735">
                  <c:v>2024</c:v>
                </c:pt>
                <c:pt idx="4736">
                  <c:v>2024</c:v>
                </c:pt>
                <c:pt idx="4737">
                  <c:v>2024</c:v>
                </c:pt>
                <c:pt idx="4738">
                  <c:v>2024</c:v>
                </c:pt>
                <c:pt idx="4739">
                  <c:v>2024</c:v>
                </c:pt>
                <c:pt idx="4740">
                  <c:v>2024</c:v>
                </c:pt>
                <c:pt idx="4741">
                  <c:v>2024</c:v>
                </c:pt>
                <c:pt idx="4742">
                  <c:v>2024</c:v>
                </c:pt>
                <c:pt idx="4743">
                  <c:v>2024</c:v>
                </c:pt>
                <c:pt idx="4744">
                  <c:v>2024</c:v>
                </c:pt>
                <c:pt idx="4745">
                  <c:v>2024</c:v>
                </c:pt>
                <c:pt idx="4746">
                  <c:v>2024</c:v>
                </c:pt>
                <c:pt idx="4747">
                  <c:v>2024</c:v>
                </c:pt>
                <c:pt idx="4748">
                  <c:v>2024</c:v>
                </c:pt>
                <c:pt idx="4749">
                  <c:v>2024</c:v>
                </c:pt>
                <c:pt idx="4750">
                  <c:v>2024</c:v>
                </c:pt>
                <c:pt idx="4751">
                  <c:v>2024</c:v>
                </c:pt>
                <c:pt idx="4752">
                  <c:v>2024</c:v>
                </c:pt>
                <c:pt idx="4753">
                  <c:v>2024</c:v>
                </c:pt>
                <c:pt idx="4754">
                  <c:v>2024</c:v>
                </c:pt>
                <c:pt idx="4755">
                  <c:v>2024</c:v>
                </c:pt>
                <c:pt idx="4756">
                  <c:v>2024</c:v>
                </c:pt>
                <c:pt idx="4757">
                  <c:v>2024</c:v>
                </c:pt>
                <c:pt idx="4758">
                  <c:v>2024</c:v>
                </c:pt>
                <c:pt idx="4759">
                  <c:v>2024</c:v>
                </c:pt>
                <c:pt idx="4760">
                  <c:v>2024</c:v>
                </c:pt>
                <c:pt idx="4761">
                  <c:v>2024</c:v>
                </c:pt>
                <c:pt idx="4762">
                  <c:v>2024</c:v>
                </c:pt>
                <c:pt idx="4763">
                  <c:v>2024</c:v>
                </c:pt>
                <c:pt idx="4764">
                  <c:v>2024</c:v>
                </c:pt>
                <c:pt idx="4765">
                  <c:v>2024</c:v>
                </c:pt>
                <c:pt idx="4766">
                  <c:v>2024</c:v>
                </c:pt>
                <c:pt idx="4767">
                  <c:v>2024</c:v>
                </c:pt>
                <c:pt idx="4768">
                  <c:v>2024</c:v>
                </c:pt>
                <c:pt idx="4769">
                  <c:v>2024</c:v>
                </c:pt>
                <c:pt idx="4770">
                  <c:v>2024</c:v>
                </c:pt>
                <c:pt idx="4771">
                  <c:v>2024</c:v>
                </c:pt>
                <c:pt idx="4772">
                  <c:v>2024</c:v>
                </c:pt>
                <c:pt idx="4773">
                  <c:v>2024</c:v>
                </c:pt>
                <c:pt idx="4774">
                  <c:v>2024</c:v>
                </c:pt>
                <c:pt idx="4775">
                  <c:v>2024</c:v>
                </c:pt>
                <c:pt idx="4776">
                  <c:v>2024</c:v>
                </c:pt>
                <c:pt idx="4777">
                  <c:v>2024</c:v>
                </c:pt>
                <c:pt idx="4778">
                  <c:v>2024</c:v>
                </c:pt>
                <c:pt idx="4779">
                  <c:v>2024</c:v>
                </c:pt>
                <c:pt idx="4780">
                  <c:v>2024</c:v>
                </c:pt>
                <c:pt idx="4781">
                  <c:v>2024</c:v>
                </c:pt>
                <c:pt idx="4782">
                  <c:v>2024</c:v>
                </c:pt>
                <c:pt idx="4783">
                  <c:v>2024</c:v>
                </c:pt>
                <c:pt idx="4784">
                  <c:v>2024</c:v>
                </c:pt>
                <c:pt idx="4785">
                  <c:v>2024</c:v>
                </c:pt>
                <c:pt idx="4786">
                  <c:v>2024</c:v>
                </c:pt>
                <c:pt idx="4787">
                  <c:v>2024</c:v>
                </c:pt>
                <c:pt idx="4788">
                  <c:v>2024</c:v>
                </c:pt>
                <c:pt idx="4789">
                  <c:v>2024</c:v>
                </c:pt>
                <c:pt idx="4790">
                  <c:v>2024</c:v>
                </c:pt>
                <c:pt idx="4791">
                  <c:v>2024</c:v>
                </c:pt>
                <c:pt idx="4792">
                  <c:v>2024</c:v>
                </c:pt>
                <c:pt idx="4793">
                  <c:v>2024</c:v>
                </c:pt>
                <c:pt idx="4794">
                  <c:v>2024</c:v>
                </c:pt>
                <c:pt idx="4795">
                  <c:v>2024</c:v>
                </c:pt>
                <c:pt idx="4796">
                  <c:v>2024</c:v>
                </c:pt>
                <c:pt idx="4797">
                  <c:v>2024</c:v>
                </c:pt>
                <c:pt idx="4798">
                  <c:v>2024</c:v>
                </c:pt>
                <c:pt idx="4799">
                  <c:v>2024</c:v>
                </c:pt>
                <c:pt idx="4800">
                  <c:v>2024</c:v>
                </c:pt>
                <c:pt idx="4801">
                  <c:v>2024</c:v>
                </c:pt>
                <c:pt idx="4802">
                  <c:v>2024</c:v>
                </c:pt>
                <c:pt idx="4803">
                  <c:v>2024</c:v>
                </c:pt>
                <c:pt idx="4804">
                  <c:v>2024</c:v>
                </c:pt>
                <c:pt idx="4805">
                  <c:v>2024</c:v>
                </c:pt>
                <c:pt idx="4806">
                  <c:v>2024</c:v>
                </c:pt>
                <c:pt idx="4807">
                  <c:v>2024</c:v>
                </c:pt>
                <c:pt idx="4808">
                  <c:v>2024</c:v>
                </c:pt>
                <c:pt idx="4809">
                  <c:v>2024</c:v>
                </c:pt>
                <c:pt idx="4810">
                  <c:v>2024</c:v>
                </c:pt>
                <c:pt idx="4811">
                  <c:v>2024</c:v>
                </c:pt>
                <c:pt idx="4812">
                  <c:v>2024</c:v>
                </c:pt>
                <c:pt idx="4813">
                  <c:v>2024</c:v>
                </c:pt>
                <c:pt idx="4814">
                  <c:v>2024</c:v>
                </c:pt>
                <c:pt idx="4815">
                  <c:v>2024</c:v>
                </c:pt>
                <c:pt idx="4816">
                  <c:v>2024</c:v>
                </c:pt>
                <c:pt idx="4817">
                  <c:v>2024</c:v>
                </c:pt>
                <c:pt idx="4818">
                  <c:v>2024</c:v>
                </c:pt>
                <c:pt idx="4819">
                  <c:v>2024</c:v>
                </c:pt>
                <c:pt idx="4820">
                  <c:v>2024</c:v>
                </c:pt>
                <c:pt idx="4821">
                  <c:v>2024</c:v>
                </c:pt>
                <c:pt idx="4822">
                  <c:v>2024</c:v>
                </c:pt>
                <c:pt idx="4823">
                  <c:v>2024</c:v>
                </c:pt>
                <c:pt idx="4824">
                  <c:v>2024</c:v>
                </c:pt>
                <c:pt idx="4825">
                  <c:v>2024</c:v>
                </c:pt>
                <c:pt idx="4826">
                  <c:v>2024</c:v>
                </c:pt>
                <c:pt idx="4827">
                  <c:v>2024</c:v>
                </c:pt>
                <c:pt idx="4828">
                  <c:v>2024</c:v>
                </c:pt>
                <c:pt idx="4829">
                  <c:v>2024</c:v>
                </c:pt>
                <c:pt idx="4830">
                  <c:v>2024</c:v>
                </c:pt>
                <c:pt idx="4831">
                  <c:v>2024</c:v>
                </c:pt>
                <c:pt idx="4832">
                  <c:v>2024</c:v>
                </c:pt>
                <c:pt idx="4833">
                  <c:v>2024</c:v>
                </c:pt>
                <c:pt idx="4834">
                  <c:v>2024</c:v>
                </c:pt>
                <c:pt idx="4835">
                  <c:v>2024</c:v>
                </c:pt>
                <c:pt idx="4836">
                  <c:v>2024</c:v>
                </c:pt>
                <c:pt idx="4837">
                  <c:v>2024</c:v>
                </c:pt>
                <c:pt idx="4838">
                  <c:v>2024</c:v>
                </c:pt>
                <c:pt idx="4839">
                  <c:v>2024</c:v>
                </c:pt>
                <c:pt idx="4840">
                  <c:v>2024</c:v>
                </c:pt>
                <c:pt idx="4841">
                  <c:v>2024</c:v>
                </c:pt>
                <c:pt idx="4842">
                  <c:v>2024</c:v>
                </c:pt>
                <c:pt idx="4843">
                  <c:v>2024</c:v>
                </c:pt>
                <c:pt idx="4844">
                  <c:v>2024</c:v>
                </c:pt>
                <c:pt idx="4845">
                  <c:v>2024</c:v>
                </c:pt>
                <c:pt idx="4846">
                  <c:v>2024</c:v>
                </c:pt>
                <c:pt idx="4847">
                  <c:v>2024</c:v>
                </c:pt>
                <c:pt idx="4848">
                  <c:v>2024</c:v>
                </c:pt>
                <c:pt idx="4849">
                  <c:v>2024</c:v>
                </c:pt>
                <c:pt idx="4850">
                  <c:v>2024</c:v>
                </c:pt>
                <c:pt idx="4851">
                  <c:v>2024</c:v>
                </c:pt>
                <c:pt idx="4852">
                  <c:v>2024</c:v>
                </c:pt>
                <c:pt idx="4853">
                  <c:v>2024</c:v>
                </c:pt>
                <c:pt idx="4854">
                  <c:v>2024</c:v>
                </c:pt>
                <c:pt idx="4855">
                  <c:v>2024</c:v>
                </c:pt>
                <c:pt idx="4856">
                  <c:v>2024</c:v>
                </c:pt>
                <c:pt idx="4857">
                  <c:v>2024</c:v>
                </c:pt>
                <c:pt idx="4858">
                  <c:v>2024</c:v>
                </c:pt>
                <c:pt idx="4859">
                  <c:v>2024</c:v>
                </c:pt>
                <c:pt idx="4860">
                  <c:v>2024</c:v>
                </c:pt>
                <c:pt idx="4861">
                  <c:v>2024</c:v>
                </c:pt>
                <c:pt idx="4862">
                  <c:v>2024</c:v>
                </c:pt>
                <c:pt idx="4863">
                  <c:v>2024</c:v>
                </c:pt>
                <c:pt idx="4864">
                  <c:v>2024</c:v>
                </c:pt>
                <c:pt idx="4865">
                  <c:v>2024</c:v>
                </c:pt>
                <c:pt idx="4866">
                  <c:v>2024</c:v>
                </c:pt>
                <c:pt idx="4867">
                  <c:v>2024</c:v>
                </c:pt>
                <c:pt idx="4868">
                  <c:v>2024</c:v>
                </c:pt>
                <c:pt idx="4869">
                  <c:v>2024</c:v>
                </c:pt>
                <c:pt idx="4870">
                  <c:v>2024</c:v>
                </c:pt>
                <c:pt idx="4871">
                  <c:v>2024</c:v>
                </c:pt>
                <c:pt idx="4872">
                  <c:v>2024</c:v>
                </c:pt>
                <c:pt idx="4873">
                  <c:v>2024</c:v>
                </c:pt>
                <c:pt idx="4874">
                  <c:v>2024</c:v>
                </c:pt>
                <c:pt idx="4875">
                  <c:v>2024</c:v>
                </c:pt>
                <c:pt idx="4876">
                  <c:v>2024</c:v>
                </c:pt>
                <c:pt idx="4877">
                  <c:v>2024</c:v>
                </c:pt>
                <c:pt idx="4878">
                  <c:v>2024</c:v>
                </c:pt>
                <c:pt idx="4879">
                  <c:v>2024</c:v>
                </c:pt>
                <c:pt idx="4880">
                  <c:v>2024</c:v>
                </c:pt>
                <c:pt idx="4881">
                  <c:v>2024</c:v>
                </c:pt>
                <c:pt idx="4882">
                  <c:v>2024</c:v>
                </c:pt>
                <c:pt idx="4883">
                  <c:v>2024</c:v>
                </c:pt>
                <c:pt idx="4884">
                  <c:v>2024</c:v>
                </c:pt>
                <c:pt idx="4885">
                  <c:v>2024</c:v>
                </c:pt>
                <c:pt idx="4886">
                  <c:v>2024</c:v>
                </c:pt>
                <c:pt idx="4887">
                  <c:v>2024</c:v>
                </c:pt>
                <c:pt idx="4888">
                  <c:v>2024</c:v>
                </c:pt>
                <c:pt idx="4889">
                  <c:v>2024</c:v>
                </c:pt>
                <c:pt idx="4890">
                  <c:v>2024</c:v>
                </c:pt>
                <c:pt idx="4891">
                  <c:v>2024</c:v>
                </c:pt>
                <c:pt idx="4892">
                  <c:v>2024</c:v>
                </c:pt>
                <c:pt idx="4893">
                  <c:v>2024</c:v>
                </c:pt>
                <c:pt idx="4894">
                  <c:v>2024</c:v>
                </c:pt>
                <c:pt idx="4895">
                  <c:v>2024</c:v>
                </c:pt>
                <c:pt idx="4896">
                  <c:v>2024</c:v>
                </c:pt>
                <c:pt idx="4897">
                  <c:v>2024</c:v>
                </c:pt>
                <c:pt idx="4898">
                  <c:v>2024</c:v>
                </c:pt>
                <c:pt idx="4899">
                  <c:v>2024</c:v>
                </c:pt>
                <c:pt idx="4900">
                  <c:v>2024</c:v>
                </c:pt>
                <c:pt idx="4901">
                  <c:v>2024</c:v>
                </c:pt>
                <c:pt idx="4902">
                  <c:v>2024</c:v>
                </c:pt>
                <c:pt idx="4903">
                  <c:v>2024</c:v>
                </c:pt>
                <c:pt idx="4904">
                  <c:v>2024</c:v>
                </c:pt>
                <c:pt idx="4905">
                  <c:v>2024</c:v>
                </c:pt>
                <c:pt idx="4906">
                  <c:v>2024</c:v>
                </c:pt>
                <c:pt idx="4907">
                  <c:v>2024</c:v>
                </c:pt>
              </c:numCache>
            </c:numRef>
          </c:cat>
          <c:val>
            <c:numRef>
              <c:f>'[Stribro_uholicky (version 1).xlsx]stříbro valuace '!$F$1:$F$4908</c:f>
              <c:numCache>
                <c:formatCode>0.0%</c:formatCode>
                <c:ptCount val="4908"/>
                <c:pt idx="0" formatCode="0%">
                  <c:v>0</c:v>
                </c:pt>
                <c:pt idx="1">
                  <c:v>3.4760217999999954E-2</c:v>
                </c:pt>
                <c:pt idx="2">
                  <c:v>5.0568878999999844E-2</c:v>
                </c:pt>
                <c:pt idx="3">
                  <c:v>6.1133341999999979E-2</c:v>
                </c:pt>
                <c:pt idx="4">
                  <c:v>6.0921682000000033E-2</c:v>
                </c:pt>
                <c:pt idx="5">
                  <c:v>7.0670709999999914E-2</c:v>
                </c:pt>
                <c:pt idx="6">
                  <c:v>7.5729611999999946E-2</c:v>
                </c:pt>
                <c:pt idx="7">
                  <c:v>7.8771157999999897E-2</c:v>
                </c:pt>
                <c:pt idx="8">
                  <c:v>7.7032031000000112E-2</c:v>
                </c:pt>
                <c:pt idx="9">
                  <c:v>7.7032031000000112E-2</c:v>
                </c:pt>
                <c:pt idx="10">
                  <c:v>7.7937633999999978E-2</c:v>
                </c:pt>
                <c:pt idx="11">
                  <c:v>8.2217157000000096E-2</c:v>
                </c:pt>
                <c:pt idx="12">
                  <c:v>8.1698432999999904E-2</c:v>
                </c:pt>
                <c:pt idx="13">
                  <c:v>8.603719700000001E-2</c:v>
                </c:pt>
                <c:pt idx="14">
                  <c:v>8.603719700000001E-2</c:v>
                </c:pt>
                <c:pt idx="15">
                  <c:v>8.4375606000000047E-2</c:v>
                </c:pt>
                <c:pt idx="16">
                  <c:v>8.2103918000000053E-2</c:v>
                </c:pt>
                <c:pt idx="17">
                  <c:v>7.9341225999999931E-2</c:v>
                </c:pt>
                <c:pt idx="18">
                  <c:v>7.6639300000000077E-2</c:v>
                </c:pt>
                <c:pt idx="19">
                  <c:v>7.9250154999999989E-2</c:v>
                </c:pt>
                <c:pt idx="20">
                  <c:v>7.9250154999999989E-2</c:v>
                </c:pt>
                <c:pt idx="21">
                  <c:v>7.9250154999999989E-2</c:v>
                </c:pt>
                <c:pt idx="22">
                  <c:v>7.9250154999999989E-2</c:v>
                </c:pt>
                <c:pt idx="23">
                  <c:v>7.6123338000000151E-2</c:v>
                </c:pt>
                <c:pt idx="24">
                  <c:v>7.6123987999999976E-2</c:v>
                </c:pt>
                <c:pt idx="25">
                  <c:v>7.6123987999999976E-2</c:v>
                </c:pt>
                <c:pt idx="26">
                  <c:v>7.6123987999999976E-2</c:v>
                </c:pt>
                <c:pt idx="27">
                  <c:v>6.7434291999999951E-2</c:v>
                </c:pt>
                <c:pt idx="28">
                  <c:v>6.7434291999999951E-2</c:v>
                </c:pt>
                <c:pt idx="29">
                  <c:v>6.7434291999999951E-2</c:v>
                </c:pt>
                <c:pt idx="30">
                  <c:v>6.7434291999999951E-2</c:v>
                </c:pt>
                <c:pt idx="31">
                  <c:v>6.7434291999999951E-2</c:v>
                </c:pt>
                <c:pt idx="32">
                  <c:v>6.8620420000000015E-2</c:v>
                </c:pt>
                <c:pt idx="33">
                  <c:v>6.8620420000000015E-2</c:v>
                </c:pt>
                <c:pt idx="34">
                  <c:v>6.8620420000000015E-2</c:v>
                </c:pt>
                <c:pt idx="35">
                  <c:v>6.8620420000000015E-2</c:v>
                </c:pt>
                <c:pt idx="36">
                  <c:v>6.8620420000000015E-2</c:v>
                </c:pt>
                <c:pt idx="37">
                  <c:v>7.0806819999999826E-2</c:v>
                </c:pt>
                <c:pt idx="38">
                  <c:v>7.0806819999999826E-2</c:v>
                </c:pt>
                <c:pt idx="39">
                  <c:v>7.0806819999999826E-2</c:v>
                </c:pt>
                <c:pt idx="40">
                  <c:v>7.0806819999999826E-2</c:v>
                </c:pt>
                <c:pt idx="41">
                  <c:v>7.0806819999999826E-2</c:v>
                </c:pt>
                <c:pt idx="42">
                  <c:v>6.9293682000000079E-2</c:v>
                </c:pt>
                <c:pt idx="43">
                  <c:v>7.0806819999999826E-2</c:v>
                </c:pt>
                <c:pt idx="44">
                  <c:v>6.9293682000000079E-2</c:v>
                </c:pt>
                <c:pt idx="45">
                  <c:v>6.9293682000000079E-2</c:v>
                </c:pt>
                <c:pt idx="46">
                  <c:v>6.9293682000000079E-2</c:v>
                </c:pt>
                <c:pt idx="47">
                  <c:v>6.6177637000000011E-2</c:v>
                </c:pt>
                <c:pt idx="48">
                  <c:v>6.6177637000000011E-2</c:v>
                </c:pt>
                <c:pt idx="49">
                  <c:v>6.6178306999999936E-2</c:v>
                </c:pt>
                <c:pt idx="50">
                  <c:v>6.6178306999999936E-2</c:v>
                </c:pt>
                <c:pt idx="51">
                  <c:v>6.6178306999999936E-2</c:v>
                </c:pt>
                <c:pt idx="52">
                  <c:v>5.4782402000000063E-2</c:v>
                </c:pt>
                <c:pt idx="53">
                  <c:v>5.4782402000000063E-2</c:v>
                </c:pt>
                <c:pt idx="54">
                  <c:v>5.4782402000000063E-2</c:v>
                </c:pt>
                <c:pt idx="55">
                  <c:v>5.4782402000000063E-2</c:v>
                </c:pt>
                <c:pt idx="56">
                  <c:v>6.9973053999999868E-2</c:v>
                </c:pt>
                <c:pt idx="57">
                  <c:v>6.9973053999999868E-2</c:v>
                </c:pt>
                <c:pt idx="58">
                  <c:v>6.9973053999999868E-2</c:v>
                </c:pt>
                <c:pt idx="59">
                  <c:v>6.9973053999999868E-2</c:v>
                </c:pt>
                <c:pt idx="60">
                  <c:v>6.9973053999999868E-2</c:v>
                </c:pt>
                <c:pt idx="61">
                  <c:v>6.8664950999999919E-2</c:v>
                </c:pt>
                <c:pt idx="62">
                  <c:v>6.8664950999999919E-2</c:v>
                </c:pt>
                <c:pt idx="63">
                  <c:v>6.8664950999999919E-2</c:v>
                </c:pt>
                <c:pt idx="64">
                  <c:v>6.8664950999999919E-2</c:v>
                </c:pt>
                <c:pt idx="65">
                  <c:v>6.8665621000000066E-2</c:v>
                </c:pt>
                <c:pt idx="66">
                  <c:v>6.8040282999999979E-2</c:v>
                </c:pt>
                <c:pt idx="67">
                  <c:v>6.8040282999999979E-2</c:v>
                </c:pt>
                <c:pt idx="68">
                  <c:v>6.8040282999999979E-2</c:v>
                </c:pt>
                <c:pt idx="69">
                  <c:v>6.8040282999999979E-2</c:v>
                </c:pt>
                <c:pt idx="70">
                  <c:v>6.8040282999999979E-2</c:v>
                </c:pt>
                <c:pt idx="71">
                  <c:v>6.1322907999999954E-2</c:v>
                </c:pt>
                <c:pt idx="72">
                  <c:v>6.1322907999999954E-2</c:v>
                </c:pt>
                <c:pt idx="73">
                  <c:v>6.1322907999999954E-2</c:v>
                </c:pt>
                <c:pt idx="74">
                  <c:v>6.1322907999999954E-2</c:v>
                </c:pt>
                <c:pt idx="75">
                  <c:v>6.1322907999999954E-2</c:v>
                </c:pt>
                <c:pt idx="76">
                  <c:v>6.6451119999999975E-2</c:v>
                </c:pt>
                <c:pt idx="77">
                  <c:v>6.6451119999999975E-2</c:v>
                </c:pt>
                <c:pt idx="78">
                  <c:v>6.6451119999999975E-2</c:v>
                </c:pt>
                <c:pt idx="79">
                  <c:v>6.6451119999999975E-2</c:v>
                </c:pt>
                <c:pt idx="80">
                  <c:v>6.6451119999999975E-2</c:v>
                </c:pt>
                <c:pt idx="81">
                  <c:v>7.0962997000000083E-2</c:v>
                </c:pt>
                <c:pt idx="82">
                  <c:v>7.0962997000000083E-2</c:v>
                </c:pt>
                <c:pt idx="83">
                  <c:v>7.0962997000000083E-2</c:v>
                </c:pt>
                <c:pt idx="84">
                  <c:v>7.0962997000000083E-2</c:v>
                </c:pt>
                <c:pt idx="85">
                  <c:v>7.0962997000000083E-2</c:v>
                </c:pt>
                <c:pt idx="86">
                  <c:v>7.0962997000000083E-2</c:v>
                </c:pt>
                <c:pt idx="87">
                  <c:v>8.0458783000000089E-2</c:v>
                </c:pt>
                <c:pt idx="88">
                  <c:v>8.0458783000000089E-2</c:v>
                </c:pt>
                <c:pt idx="89">
                  <c:v>8.0458783000000089E-2</c:v>
                </c:pt>
                <c:pt idx="90">
                  <c:v>8.0458783000000089E-2</c:v>
                </c:pt>
                <c:pt idx="91">
                  <c:v>8.0458783000000089E-2</c:v>
                </c:pt>
                <c:pt idx="92">
                  <c:v>9.2243507999999919E-2</c:v>
                </c:pt>
                <c:pt idx="93">
                  <c:v>9.2243507999999919E-2</c:v>
                </c:pt>
                <c:pt idx="94">
                  <c:v>9.2243507999999919E-2</c:v>
                </c:pt>
                <c:pt idx="95">
                  <c:v>9.2243507999999919E-2</c:v>
                </c:pt>
                <c:pt idx="96">
                  <c:v>9.2243507999999919E-2</c:v>
                </c:pt>
                <c:pt idx="97">
                  <c:v>0.10391371999999999</c:v>
                </c:pt>
                <c:pt idx="98">
                  <c:v>0.10391371999999999</c:v>
                </c:pt>
                <c:pt idx="99">
                  <c:v>0.10391371999999999</c:v>
                </c:pt>
                <c:pt idx="100">
                  <c:v>0.10391371999999999</c:v>
                </c:pt>
                <c:pt idx="101">
                  <c:v>0.10391371999999999</c:v>
                </c:pt>
                <c:pt idx="102">
                  <c:v>0.12394007299999998</c:v>
                </c:pt>
                <c:pt idx="103">
                  <c:v>0.12337569800000003</c:v>
                </c:pt>
                <c:pt idx="104">
                  <c:v>0.12394007299999998</c:v>
                </c:pt>
                <c:pt idx="105">
                  <c:v>0.12394007299999998</c:v>
                </c:pt>
                <c:pt idx="106">
                  <c:v>0.12394007299999998</c:v>
                </c:pt>
                <c:pt idx="107">
                  <c:v>0.12617435500000007</c:v>
                </c:pt>
                <c:pt idx="108">
                  <c:v>0.12617435500000007</c:v>
                </c:pt>
                <c:pt idx="109">
                  <c:v>0.12617435500000007</c:v>
                </c:pt>
                <c:pt idx="110">
                  <c:v>0.12617435500000007</c:v>
                </c:pt>
                <c:pt idx="111">
                  <c:v>0.12617435500000007</c:v>
                </c:pt>
                <c:pt idx="112">
                  <c:v>0.13919730299999999</c:v>
                </c:pt>
                <c:pt idx="113">
                  <c:v>0.13919730299999999</c:v>
                </c:pt>
                <c:pt idx="114">
                  <c:v>0.13919730299999999</c:v>
                </c:pt>
                <c:pt idx="115">
                  <c:v>0.13919730299999999</c:v>
                </c:pt>
                <c:pt idx="116">
                  <c:v>0.13919730299999999</c:v>
                </c:pt>
                <c:pt idx="117">
                  <c:v>0.13811747100000016</c:v>
                </c:pt>
                <c:pt idx="118">
                  <c:v>0.13811747100000016</c:v>
                </c:pt>
                <c:pt idx="119">
                  <c:v>0.13811747100000016</c:v>
                </c:pt>
                <c:pt idx="120">
                  <c:v>0.13811747100000016</c:v>
                </c:pt>
                <c:pt idx="121">
                  <c:v>0.13811747100000016</c:v>
                </c:pt>
                <c:pt idx="122">
                  <c:v>0.14774422300000012</c:v>
                </c:pt>
                <c:pt idx="123">
                  <c:v>0.14774422300000012</c:v>
                </c:pt>
                <c:pt idx="124">
                  <c:v>0.14774422300000012</c:v>
                </c:pt>
                <c:pt idx="125">
                  <c:v>0.14774422300000012</c:v>
                </c:pt>
                <c:pt idx="126">
                  <c:v>0.14774422300000012</c:v>
                </c:pt>
                <c:pt idx="127">
                  <c:v>0.14501683099999996</c:v>
                </c:pt>
                <c:pt idx="128">
                  <c:v>0.14501683099999996</c:v>
                </c:pt>
                <c:pt idx="129">
                  <c:v>0.14501683099999996</c:v>
                </c:pt>
                <c:pt idx="130">
                  <c:v>0.14600865500000015</c:v>
                </c:pt>
                <c:pt idx="131">
                  <c:v>6.6758499999999943E-2</c:v>
                </c:pt>
                <c:pt idx="132">
                  <c:v>6.6758499999999943E-2</c:v>
                </c:pt>
                <c:pt idx="133">
                  <c:v>6.6758499999999943E-2</c:v>
                </c:pt>
                <c:pt idx="134">
                  <c:v>6.6758499999999943E-2</c:v>
                </c:pt>
                <c:pt idx="135">
                  <c:v>7.760663000000001E-2</c:v>
                </c:pt>
                <c:pt idx="136">
                  <c:v>7.760663000000001E-2</c:v>
                </c:pt>
                <c:pt idx="137">
                  <c:v>7.760663000000001E-2</c:v>
                </c:pt>
                <c:pt idx="138">
                  <c:v>7.760663000000001E-2</c:v>
                </c:pt>
                <c:pt idx="139">
                  <c:v>7.760663000000001E-2</c:v>
                </c:pt>
                <c:pt idx="140">
                  <c:v>7.9399991000000059E-2</c:v>
                </c:pt>
                <c:pt idx="141">
                  <c:v>7.760663000000001E-2</c:v>
                </c:pt>
                <c:pt idx="142">
                  <c:v>8.1477553000000036E-2</c:v>
                </c:pt>
                <c:pt idx="143">
                  <c:v>8.1487473000000143E-2</c:v>
                </c:pt>
                <c:pt idx="144">
                  <c:v>8.1484192999999872E-2</c:v>
                </c:pt>
                <c:pt idx="145">
                  <c:v>8.1484192999999872E-2</c:v>
                </c:pt>
                <c:pt idx="146">
                  <c:v>8.2563978999999899E-2</c:v>
                </c:pt>
                <c:pt idx="147">
                  <c:v>8.2567258999999948E-2</c:v>
                </c:pt>
                <c:pt idx="148">
                  <c:v>8.2567258999999948E-2</c:v>
                </c:pt>
                <c:pt idx="149">
                  <c:v>8.2567258999999948E-2</c:v>
                </c:pt>
                <c:pt idx="150">
                  <c:v>8.2567258999999948E-2</c:v>
                </c:pt>
                <c:pt idx="151">
                  <c:v>8.8655531999999981E-2</c:v>
                </c:pt>
                <c:pt idx="152">
                  <c:v>8.8655531999999981E-2</c:v>
                </c:pt>
                <c:pt idx="153">
                  <c:v>8.8697551999999957E-2</c:v>
                </c:pt>
                <c:pt idx="154">
                  <c:v>8.8663932000000001E-2</c:v>
                </c:pt>
                <c:pt idx="155">
                  <c:v>8.8663932000000001E-2</c:v>
                </c:pt>
                <c:pt idx="156">
                  <c:v>8.6202773000000121E-2</c:v>
                </c:pt>
                <c:pt idx="157">
                  <c:v>8.6202773000000121E-2</c:v>
                </c:pt>
                <c:pt idx="158">
                  <c:v>8.6202773000000121E-2</c:v>
                </c:pt>
                <c:pt idx="159">
                  <c:v>8.6202773000000121E-2</c:v>
                </c:pt>
                <c:pt idx="160">
                  <c:v>8.6202773000000121E-2</c:v>
                </c:pt>
                <c:pt idx="161">
                  <c:v>8.5705514000000038E-2</c:v>
                </c:pt>
                <c:pt idx="162">
                  <c:v>8.5705514000000038E-2</c:v>
                </c:pt>
                <c:pt idx="163">
                  <c:v>8.5705514000000038E-2</c:v>
                </c:pt>
                <c:pt idx="164">
                  <c:v>8.5705514000000038E-2</c:v>
                </c:pt>
                <c:pt idx="165">
                  <c:v>8.5705514000000038E-2</c:v>
                </c:pt>
                <c:pt idx="166">
                  <c:v>8.6024155000000047E-2</c:v>
                </c:pt>
                <c:pt idx="167">
                  <c:v>8.6024155000000047E-2</c:v>
                </c:pt>
                <c:pt idx="168">
                  <c:v>8.6024155000000047E-2</c:v>
                </c:pt>
                <c:pt idx="169">
                  <c:v>4.5366820000001251E-3</c:v>
                </c:pt>
                <c:pt idx="170">
                  <c:v>4.5366820000001251E-3</c:v>
                </c:pt>
                <c:pt idx="171">
                  <c:v>2.9113279999999353E-3</c:v>
                </c:pt>
                <c:pt idx="172">
                  <c:v>2.9113279999999353E-3</c:v>
                </c:pt>
                <c:pt idx="173">
                  <c:v>2.9113279999999353E-3</c:v>
                </c:pt>
                <c:pt idx="174">
                  <c:v>5.4265599999998582E-3</c:v>
                </c:pt>
                <c:pt idx="175">
                  <c:v>5.4265599999998582E-3</c:v>
                </c:pt>
                <c:pt idx="176">
                  <c:v>5.4265599999998582E-3</c:v>
                </c:pt>
                <c:pt idx="177">
                  <c:v>5.4265599999998582E-3</c:v>
                </c:pt>
                <c:pt idx="178">
                  <c:v>5.4265599999998582E-3</c:v>
                </c:pt>
                <c:pt idx="179">
                  <c:v>5.5486150000001455E-3</c:v>
                </c:pt>
                <c:pt idx="180">
                  <c:v>5.5486150000001455E-3</c:v>
                </c:pt>
                <c:pt idx="181">
                  <c:v>5.5486150000001455E-3</c:v>
                </c:pt>
                <c:pt idx="182">
                  <c:v>5.5486150000001455E-3</c:v>
                </c:pt>
                <c:pt idx="183">
                  <c:v>5.5486150000001455E-3</c:v>
                </c:pt>
                <c:pt idx="184">
                  <c:v>4.7600109999998974E-3</c:v>
                </c:pt>
                <c:pt idx="185">
                  <c:v>4.7600109999998974E-3</c:v>
                </c:pt>
                <c:pt idx="186">
                  <c:v>4.7638009999999564E-3</c:v>
                </c:pt>
                <c:pt idx="187">
                  <c:v>4.7638009999999564E-3</c:v>
                </c:pt>
                <c:pt idx="188">
                  <c:v>4.7638009999999564E-3</c:v>
                </c:pt>
                <c:pt idx="189">
                  <c:v>2.968274000000104E-3</c:v>
                </c:pt>
                <c:pt idx="190">
                  <c:v>2.968274000000104E-3</c:v>
                </c:pt>
                <c:pt idx="191">
                  <c:v>2.968274000000104E-3</c:v>
                </c:pt>
                <c:pt idx="192">
                  <c:v>2.968274000000104E-3</c:v>
                </c:pt>
                <c:pt idx="193">
                  <c:v>2.968274000000104E-3</c:v>
                </c:pt>
                <c:pt idx="194">
                  <c:v>3.6423230000000029E-3</c:v>
                </c:pt>
                <c:pt idx="195">
                  <c:v>2.968274000000104E-3</c:v>
                </c:pt>
                <c:pt idx="196">
                  <c:v>3.6423230000000029E-3</c:v>
                </c:pt>
                <c:pt idx="197">
                  <c:v>3.6423230000000029E-3</c:v>
                </c:pt>
                <c:pt idx="198">
                  <c:v>3.6423230000000029E-3</c:v>
                </c:pt>
                <c:pt idx="199">
                  <c:v>3.7950630000000984E-3</c:v>
                </c:pt>
                <c:pt idx="200">
                  <c:v>3.7950630000000984E-3</c:v>
                </c:pt>
                <c:pt idx="201">
                  <c:v>3.7950630000000984E-3</c:v>
                </c:pt>
                <c:pt idx="202">
                  <c:v>3.7950630000000984E-3</c:v>
                </c:pt>
                <c:pt idx="203">
                  <c:v>3.7950630000000984E-3</c:v>
                </c:pt>
                <c:pt idx="204">
                  <c:v>4.3346339999998929E-3</c:v>
                </c:pt>
                <c:pt idx="205">
                  <c:v>4.3346339999998929E-3</c:v>
                </c:pt>
                <c:pt idx="206">
                  <c:v>4.3346339999998929E-3</c:v>
                </c:pt>
                <c:pt idx="207">
                  <c:v>4.3388339999999026E-3</c:v>
                </c:pt>
                <c:pt idx="208">
                  <c:v>4.3388339999999026E-3</c:v>
                </c:pt>
                <c:pt idx="209">
                  <c:v>8.2013349999998653E-3</c:v>
                </c:pt>
                <c:pt idx="210">
                  <c:v>8.2013349999998653E-3</c:v>
                </c:pt>
                <c:pt idx="211">
                  <c:v>8.2013349999998653E-3</c:v>
                </c:pt>
                <c:pt idx="212">
                  <c:v>8.2013349999998653E-3</c:v>
                </c:pt>
                <c:pt idx="213">
                  <c:v>8.2013349999998653E-3</c:v>
                </c:pt>
                <c:pt idx="214">
                  <c:v>6.7087970000001551E-3</c:v>
                </c:pt>
                <c:pt idx="215">
                  <c:v>6.7087970000001551E-3</c:v>
                </c:pt>
                <c:pt idx="216">
                  <c:v>6.7087970000001551E-3</c:v>
                </c:pt>
                <c:pt idx="217">
                  <c:v>6.7087970000001551E-3</c:v>
                </c:pt>
                <c:pt idx="218">
                  <c:v>6.7087970000001551E-3</c:v>
                </c:pt>
                <c:pt idx="219">
                  <c:v>1.1634667999999904E-2</c:v>
                </c:pt>
                <c:pt idx="220">
                  <c:v>1.1634667999999904E-2</c:v>
                </c:pt>
                <c:pt idx="221">
                  <c:v>1.1634667999999904E-2</c:v>
                </c:pt>
                <c:pt idx="222">
                  <c:v>1.1634667999999904E-2</c:v>
                </c:pt>
                <c:pt idx="223">
                  <c:v>1.1634667999999904E-2</c:v>
                </c:pt>
                <c:pt idx="224">
                  <c:v>1.8292976999999988E-2</c:v>
                </c:pt>
                <c:pt idx="225">
                  <c:v>1.8292976999999988E-2</c:v>
                </c:pt>
                <c:pt idx="226">
                  <c:v>1.8292976999999988E-2</c:v>
                </c:pt>
                <c:pt idx="227">
                  <c:v>1.8292976999999988E-2</c:v>
                </c:pt>
                <c:pt idx="228">
                  <c:v>1.521069999999991E-2</c:v>
                </c:pt>
                <c:pt idx="229">
                  <c:v>1.8297047000000122E-2</c:v>
                </c:pt>
                <c:pt idx="230">
                  <c:v>1.521069999999991E-2</c:v>
                </c:pt>
                <c:pt idx="231">
                  <c:v>1.521069999999991E-2</c:v>
                </c:pt>
                <c:pt idx="232">
                  <c:v>1.7004567000000081E-2</c:v>
                </c:pt>
                <c:pt idx="233">
                  <c:v>1.7004567000000081E-2</c:v>
                </c:pt>
                <c:pt idx="234">
                  <c:v>1.7004567000000081E-2</c:v>
                </c:pt>
                <c:pt idx="235">
                  <c:v>1.7004567000000081E-2</c:v>
                </c:pt>
                <c:pt idx="236">
                  <c:v>1.7004567000000081E-2</c:v>
                </c:pt>
                <c:pt idx="237">
                  <c:v>7.4259320000000795E-3</c:v>
                </c:pt>
                <c:pt idx="238">
                  <c:v>7.4259320000000795E-3</c:v>
                </c:pt>
                <c:pt idx="239">
                  <c:v>7.4259320000000795E-3</c:v>
                </c:pt>
                <c:pt idx="240">
                  <c:v>7.4259320000000795E-3</c:v>
                </c:pt>
                <c:pt idx="241">
                  <c:v>7.4259320000000795E-3</c:v>
                </c:pt>
                <c:pt idx="242">
                  <c:v>1.010884600000006E-2</c:v>
                </c:pt>
                <c:pt idx="243">
                  <c:v>1.010884600000006E-2</c:v>
                </c:pt>
                <c:pt idx="244">
                  <c:v>1.010884600000006E-2</c:v>
                </c:pt>
                <c:pt idx="245">
                  <c:v>1.010884600000006E-2</c:v>
                </c:pt>
                <c:pt idx="246">
                  <c:v>1.3579534000000004E-2</c:v>
                </c:pt>
                <c:pt idx="247">
                  <c:v>1.0112856000000114E-2</c:v>
                </c:pt>
                <c:pt idx="248">
                  <c:v>1.3579534000000004E-2</c:v>
                </c:pt>
                <c:pt idx="249">
                  <c:v>1.3583544000000058E-2</c:v>
                </c:pt>
                <c:pt idx="250">
                  <c:v>1.3583544000000058E-2</c:v>
                </c:pt>
                <c:pt idx="251">
                  <c:v>1.5778353999999828E-2</c:v>
                </c:pt>
                <c:pt idx="252">
                  <c:v>1.5778353999999828E-2</c:v>
                </c:pt>
                <c:pt idx="253">
                  <c:v>1.5778353999999828E-2</c:v>
                </c:pt>
                <c:pt idx="254">
                  <c:v>1.5778353999999828E-2</c:v>
                </c:pt>
                <c:pt idx="255">
                  <c:v>1.5778353999999828E-2</c:v>
                </c:pt>
                <c:pt idx="256">
                  <c:v>1.8419763000000033E-2</c:v>
                </c:pt>
                <c:pt idx="257">
                  <c:v>1.8419763000000033E-2</c:v>
                </c:pt>
                <c:pt idx="258">
                  <c:v>1.8419763000000033E-2</c:v>
                </c:pt>
                <c:pt idx="259">
                  <c:v>1.8419763000000033E-2</c:v>
                </c:pt>
                <c:pt idx="260">
                  <c:v>1.714803499999995E-2</c:v>
                </c:pt>
                <c:pt idx="261">
                  <c:v>1.714803499999995E-2</c:v>
                </c:pt>
                <c:pt idx="262">
                  <c:v>1.714803499999995E-2</c:v>
                </c:pt>
                <c:pt idx="263">
                  <c:v>1.714803499999995E-2</c:v>
                </c:pt>
                <c:pt idx="264">
                  <c:v>1.714803499999995E-2</c:v>
                </c:pt>
                <c:pt idx="265">
                  <c:v>9.2412410000000111E-3</c:v>
                </c:pt>
                <c:pt idx="266">
                  <c:v>9.2412410000000111E-3</c:v>
                </c:pt>
                <c:pt idx="267">
                  <c:v>9.2451310000001286E-3</c:v>
                </c:pt>
                <c:pt idx="268">
                  <c:v>9.2451310000001286E-3</c:v>
                </c:pt>
                <c:pt idx="269">
                  <c:v>9.2451310000001286E-3</c:v>
                </c:pt>
                <c:pt idx="270">
                  <c:v>1.462022999999979E-3</c:v>
                </c:pt>
                <c:pt idx="271">
                  <c:v>1.462022999999979E-3</c:v>
                </c:pt>
                <c:pt idx="272">
                  <c:v>1.462022999999979E-3</c:v>
                </c:pt>
                <c:pt idx="273">
                  <c:v>1.462022999999979E-3</c:v>
                </c:pt>
                <c:pt idx="274">
                  <c:v>1.462022999999979E-3</c:v>
                </c:pt>
                <c:pt idx="275">
                  <c:v>5.0887720000001302E-3</c:v>
                </c:pt>
                <c:pt idx="276">
                  <c:v>5.0887720000001302E-3</c:v>
                </c:pt>
                <c:pt idx="277">
                  <c:v>5.0887720000001302E-3</c:v>
                </c:pt>
                <c:pt idx="278">
                  <c:v>5.0887720000001302E-3</c:v>
                </c:pt>
                <c:pt idx="279">
                  <c:v>8.9022960000000317E-3</c:v>
                </c:pt>
                <c:pt idx="280">
                  <c:v>8.9022960000000317E-3</c:v>
                </c:pt>
                <c:pt idx="281">
                  <c:v>8.9022960000000317E-3</c:v>
                </c:pt>
                <c:pt idx="282">
                  <c:v>8.9022960000000317E-3</c:v>
                </c:pt>
                <c:pt idx="283">
                  <c:v>1.8483421E-2</c:v>
                </c:pt>
                <c:pt idx="284">
                  <c:v>1.8483421E-2</c:v>
                </c:pt>
                <c:pt idx="285">
                  <c:v>1.8483421E-2</c:v>
                </c:pt>
                <c:pt idx="286">
                  <c:v>1.8483421E-2</c:v>
                </c:pt>
                <c:pt idx="287">
                  <c:v>1.8483421E-2</c:v>
                </c:pt>
                <c:pt idx="288">
                  <c:v>2.258084199999999E-2</c:v>
                </c:pt>
                <c:pt idx="289">
                  <c:v>1.8483421E-2</c:v>
                </c:pt>
                <c:pt idx="290">
                  <c:v>2.2664242000000057E-2</c:v>
                </c:pt>
                <c:pt idx="291">
                  <c:v>2.2664242000000057E-2</c:v>
                </c:pt>
                <c:pt idx="292">
                  <c:v>2.2668261999999828E-2</c:v>
                </c:pt>
                <c:pt idx="293">
                  <c:v>2.8418430999999966E-2</c:v>
                </c:pt>
                <c:pt idx="294">
                  <c:v>2.6123177999999969E-2</c:v>
                </c:pt>
                <c:pt idx="295">
                  <c:v>2.6123177999999969E-2</c:v>
                </c:pt>
                <c:pt idx="296">
                  <c:v>2.6123177999999969E-2</c:v>
                </c:pt>
                <c:pt idx="297">
                  <c:v>2.6123177999999969E-2</c:v>
                </c:pt>
                <c:pt idx="298">
                  <c:v>2.6123177999999969E-2</c:v>
                </c:pt>
                <c:pt idx="299">
                  <c:v>2.5363628000000027E-2</c:v>
                </c:pt>
                <c:pt idx="300">
                  <c:v>2.5363628000000027E-2</c:v>
                </c:pt>
                <c:pt idx="301">
                  <c:v>1.6122385999999933E-2</c:v>
                </c:pt>
                <c:pt idx="302">
                  <c:v>1.6122385999999933E-2</c:v>
                </c:pt>
                <c:pt idx="303">
                  <c:v>1.6122385999999933E-2</c:v>
                </c:pt>
                <c:pt idx="304">
                  <c:v>2.8821892999999932E-2</c:v>
                </c:pt>
                <c:pt idx="305">
                  <c:v>2.8821892999999932E-2</c:v>
                </c:pt>
                <c:pt idx="306">
                  <c:v>1.033941099999991E-2</c:v>
                </c:pt>
                <c:pt idx="307">
                  <c:v>1.0343610999999919E-2</c:v>
                </c:pt>
                <c:pt idx="308">
                  <c:v>1.0343610999999919E-2</c:v>
                </c:pt>
                <c:pt idx="309">
                  <c:v>1.0343610999999919E-2</c:v>
                </c:pt>
                <c:pt idx="310">
                  <c:v>1.9212207999999897E-2</c:v>
                </c:pt>
                <c:pt idx="311">
                  <c:v>1.9212207999999897E-2</c:v>
                </c:pt>
                <c:pt idx="312">
                  <c:v>1.9212207999999897E-2</c:v>
                </c:pt>
                <c:pt idx="313">
                  <c:v>2.1735163000000002E-2</c:v>
                </c:pt>
                <c:pt idx="314">
                  <c:v>1.9212207999999897E-2</c:v>
                </c:pt>
                <c:pt idx="315">
                  <c:v>2.1735163000000002E-2</c:v>
                </c:pt>
                <c:pt idx="316">
                  <c:v>2.1735163000000002E-2</c:v>
                </c:pt>
                <c:pt idx="317">
                  <c:v>2.1735163000000002E-2</c:v>
                </c:pt>
                <c:pt idx="318">
                  <c:v>2.6366474999999889E-2</c:v>
                </c:pt>
                <c:pt idx="319">
                  <c:v>2.1735163000000002E-2</c:v>
                </c:pt>
                <c:pt idx="320">
                  <c:v>2.6366474999999889E-2</c:v>
                </c:pt>
                <c:pt idx="321">
                  <c:v>2.6366474999999889E-2</c:v>
                </c:pt>
                <c:pt idx="322">
                  <c:v>2.6366474999999889E-2</c:v>
                </c:pt>
                <c:pt idx="323">
                  <c:v>3.1132694999999933E-2</c:v>
                </c:pt>
                <c:pt idx="324">
                  <c:v>3.1132694999999933E-2</c:v>
                </c:pt>
                <c:pt idx="325">
                  <c:v>3.1132694999999933E-2</c:v>
                </c:pt>
                <c:pt idx="326">
                  <c:v>3.1132694999999933E-2</c:v>
                </c:pt>
                <c:pt idx="327">
                  <c:v>3.1136765000000066E-2</c:v>
                </c:pt>
                <c:pt idx="328">
                  <c:v>3.1240413999999994E-2</c:v>
                </c:pt>
                <c:pt idx="329">
                  <c:v>3.1240413999999994E-2</c:v>
                </c:pt>
                <c:pt idx="330">
                  <c:v>3.1240413999999994E-2</c:v>
                </c:pt>
                <c:pt idx="331">
                  <c:v>3.1240413999999994E-2</c:v>
                </c:pt>
                <c:pt idx="332">
                  <c:v>3.1240413999999994E-2</c:v>
                </c:pt>
                <c:pt idx="333">
                  <c:v>3.1695319E-2</c:v>
                </c:pt>
                <c:pt idx="334">
                  <c:v>3.1695319E-2</c:v>
                </c:pt>
                <c:pt idx="335">
                  <c:v>3.1695319E-2</c:v>
                </c:pt>
                <c:pt idx="336">
                  <c:v>3.1695319E-2</c:v>
                </c:pt>
                <c:pt idx="337">
                  <c:v>3.1695319E-2</c:v>
                </c:pt>
                <c:pt idx="338">
                  <c:v>3.1846680000000127E-2</c:v>
                </c:pt>
                <c:pt idx="339">
                  <c:v>3.1846680000000127E-2</c:v>
                </c:pt>
                <c:pt idx="340">
                  <c:v>3.1846680000000127E-2</c:v>
                </c:pt>
                <c:pt idx="341">
                  <c:v>3.1846680000000127E-2</c:v>
                </c:pt>
                <c:pt idx="342">
                  <c:v>3.1846680000000127E-2</c:v>
                </c:pt>
                <c:pt idx="343">
                  <c:v>3.8254835999999903E-2</c:v>
                </c:pt>
                <c:pt idx="344">
                  <c:v>3.8254835999999903E-2</c:v>
                </c:pt>
                <c:pt idx="345">
                  <c:v>3.8254835999999903E-2</c:v>
                </c:pt>
                <c:pt idx="346">
                  <c:v>3.8254835999999903E-2</c:v>
                </c:pt>
                <c:pt idx="347">
                  <c:v>3.8452264000000014E-2</c:v>
                </c:pt>
                <c:pt idx="348">
                  <c:v>3.8254835999999903E-2</c:v>
                </c:pt>
                <c:pt idx="349">
                  <c:v>3.8454043999999854E-2</c:v>
                </c:pt>
                <c:pt idx="350">
                  <c:v>3.8454043999999854E-2</c:v>
                </c:pt>
                <c:pt idx="351">
                  <c:v>3.8454043999999854E-2</c:v>
                </c:pt>
                <c:pt idx="352">
                  <c:v>4.3507356000000108E-2</c:v>
                </c:pt>
                <c:pt idx="353">
                  <c:v>4.3507356000000108E-2</c:v>
                </c:pt>
                <c:pt idx="354">
                  <c:v>4.3507356000000108E-2</c:v>
                </c:pt>
                <c:pt idx="355">
                  <c:v>4.3507356000000108E-2</c:v>
                </c:pt>
                <c:pt idx="356">
                  <c:v>4.3507356000000108E-2</c:v>
                </c:pt>
                <c:pt idx="357">
                  <c:v>4.6402131000000013E-2</c:v>
                </c:pt>
                <c:pt idx="358">
                  <c:v>4.6402131000000013E-2</c:v>
                </c:pt>
                <c:pt idx="359">
                  <c:v>4.6402131000000013E-2</c:v>
                </c:pt>
                <c:pt idx="360">
                  <c:v>4.6402131000000013E-2</c:v>
                </c:pt>
                <c:pt idx="361">
                  <c:v>4.6402131000000013E-2</c:v>
                </c:pt>
                <c:pt idx="362">
                  <c:v>5.2069113000000167E-2</c:v>
                </c:pt>
                <c:pt idx="363">
                  <c:v>5.2069113000000167E-2</c:v>
                </c:pt>
                <c:pt idx="364">
                  <c:v>5.2069113000000167E-2</c:v>
                </c:pt>
                <c:pt idx="365">
                  <c:v>5.2069113000000167E-2</c:v>
                </c:pt>
                <c:pt idx="366">
                  <c:v>5.2069113000000167E-2</c:v>
                </c:pt>
                <c:pt idx="367">
                  <c:v>5.111734999999995E-2</c:v>
                </c:pt>
                <c:pt idx="368">
                  <c:v>5.111734999999995E-2</c:v>
                </c:pt>
                <c:pt idx="369">
                  <c:v>5.111734999999995E-2</c:v>
                </c:pt>
                <c:pt idx="370">
                  <c:v>5.111734999999995E-2</c:v>
                </c:pt>
                <c:pt idx="371">
                  <c:v>5.111734999999995E-2</c:v>
                </c:pt>
                <c:pt idx="372">
                  <c:v>5.1119069999999933E-2</c:v>
                </c:pt>
                <c:pt idx="373">
                  <c:v>5.5489612999999993E-2</c:v>
                </c:pt>
                <c:pt idx="374">
                  <c:v>5.5489612999999993E-2</c:v>
                </c:pt>
                <c:pt idx="375">
                  <c:v>5.5489612999999993E-2</c:v>
                </c:pt>
                <c:pt idx="376">
                  <c:v>5.5489612999999993E-2</c:v>
                </c:pt>
                <c:pt idx="377">
                  <c:v>5.5489612999999993E-2</c:v>
                </c:pt>
                <c:pt idx="378">
                  <c:v>5.6573817999999942E-2</c:v>
                </c:pt>
                <c:pt idx="379">
                  <c:v>5.6573817999999942E-2</c:v>
                </c:pt>
                <c:pt idx="380">
                  <c:v>5.6573817999999942E-2</c:v>
                </c:pt>
                <c:pt idx="381">
                  <c:v>5.6573817999999942E-2</c:v>
                </c:pt>
                <c:pt idx="382">
                  <c:v>5.6573817999999942E-2</c:v>
                </c:pt>
                <c:pt idx="383">
                  <c:v>5.8379452999999915E-2</c:v>
                </c:pt>
                <c:pt idx="384">
                  <c:v>5.8379452999999915E-2</c:v>
                </c:pt>
                <c:pt idx="385">
                  <c:v>5.9682473000000069E-2</c:v>
                </c:pt>
                <c:pt idx="386">
                  <c:v>5.9682473000000069E-2</c:v>
                </c:pt>
                <c:pt idx="387">
                  <c:v>5.9682473000000069E-2</c:v>
                </c:pt>
                <c:pt idx="388">
                  <c:v>5.9751572000000142E-2</c:v>
                </c:pt>
                <c:pt idx="389">
                  <c:v>5.9751572000000142E-2</c:v>
                </c:pt>
                <c:pt idx="390">
                  <c:v>5.9751572000000142E-2</c:v>
                </c:pt>
                <c:pt idx="391">
                  <c:v>5.9751572000000142E-2</c:v>
                </c:pt>
                <c:pt idx="392">
                  <c:v>5.9751572000000142E-2</c:v>
                </c:pt>
                <c:pt idx="393">
                  <c:v>6.1236389000000058E-2</c:v>
                </c:pt>
                <c:pt idx="394">
                  <c:v>6.1238168999999898E-2</c:v>
                </c:pt>
                <c:pt idx="395">
                  <c:v>6.1238168999999898E-2</c:v>
                </c:pt>
                <c:pt idx="396">
                  <c:v>6.1238168999999898E-2</c:v>
                </c:pt>
                <c:pt idx="397">
                  <c:v>6.1238168999999898E-2</c:v>
                </c:pt>
                <c:pt idx="398">
                  <c:v>5.8961998000000015E-2</c:v>
                </c:pt>
                <c:pt idx="399">
                  <c:v>5.8961998000000015E-2</c:v>
                </c:pt>
                <c:pt idx="400">
                  <c:v>5.8961998000000015E-2</c:v>
                </c:pt>
                <c:pt idx="401">
                  <c:v>5.8961998000000015E-2</c:v>
                </c:pt>
                <c:pt idx="402">
                  <c:v>5.8961998000000015E-2</c:v>
                </c:pt>
                <c:pt idx="403">
                  <c:v>5.7282221999999994E-2</c:v>
                </c:pt>
                <c:pt idx="404">
                  <c:v>5.7282221999999994E-2</c:v>
                </c:pt>
                <c:pt idx="405">
                  <c:v>5.7282221999999994E-2</c:v>
                </c:pt>
                <c:pt idx="406">
                  <c:v>5.7282221999999994E-2</c:v>
                </c:pt>
                <c:pt idx="407">
                  <c:v>6.2746018999999986E-2</c:v>
                </c:pt>
                <c:pt idx="408">
                  <c:v>6.2746018999999986E-2</c:v>
                </c:pt>
                <c:pt idx="409">
                  <c:v>6.2746018999999986E-2</c:v>
                </c:pt>
                <c:pt idx="410">
                  <c:v>6.2746018999999986E-2</c:v>
                </c:pt>
                <c:pt idx="411">
                  <c:v>6.2746018999999986E-2</c:v>
                </c:pt>
                <c:pt idx="412">
                  <c:v>6.0960125000000032E-2</c:v>
                </c:pt>
                <c:pt idx="413">
                  <c:v>6.0960125000000032E-2</c:v>
                </c:pt>
                <c:pt idx="414">
                  <c:v>6.0960125000000032E-2</c:v>
                </c:pt>
                <c:pt idx="415">
                  <c:v>6.0960125000000032E-2</c:v>
                </c:pt>
                <c:pt idx="416">
                  <c:v>6.0960125000000032E-2</c:v>
                </c:pt>
                <c:pt idx="417">
                  <c:v>6.3988163999999959E-2</c:v>
                </c:pt>
                <c:pt idx="418">
                  <c:v>6.3988163999999959E-2</c:v>
                </c:pt>
                <c:pt idx="419">
                  <c:v>6.3988163999999959E-2</c:v>
                </c:pt>
                <c:pt idx="420">
                  <c:v>6.3988163999999959E-2</c:v>
                </c:pt>
                <c:pt idx="421">
                  <c:v>6.3988163999999959E-2</c:v>
                </c:pt>
                <c:pt idx="422">
                  <c:v>6.726545500000003E-2</c:v>
                </c:pt>
                <c:pt idx="423">
                  <c:v>6.726545500000003E-2</c:v>
                </c:pt>
                <c:pt idx="424">
                  <c:v>6.726545500000003E-2</c:v>
                </c:pt>
                <c:pt idx="425">
                  <c:v>6.726545500000003E-2</c:v>
                </c:pt>
                <c:pt idx="426">
                  <c:v>6.726545500000003E-2</c:v>
                </c:pt>
                <c:pt idx="427">
                  <c:v>6.8609605000000018E-2</c:v>
                </c:pt>
                <c:pt idx="428">
                  <c:v>6.8609605000000018E-2</c:v>
                </c:pt>
                <c:pt idx="429">
                  <c:v>6.8609605000000018E-2</c:v>
                </c:pt>
                <c:pt idx="430">
                  <c:v>6.8609605000000018E-2</c:v>
                </c:pt>
                <c:pt idx="431">
                  <c:v>6.8609605000000018E-2</c:v>
                </c:pt>
                <c:pt idx="432">
                  <c:v>6.7005508999999908E-2</c:v>
                </c:pt>
                <c:pt idx="433">
                  <c:v>6.7005508999999908E-2</c:v>
                </c:pt>
                <c:pt idx="434">
                  <c:v>6.7005508999999908E-2</c:v>
                </c:pt>
                <c:pt idx="435">
                  <c:v>6.7005508999999908E-2</c:v>
                </c:pt>
                <c:pt idx="436">
                  <c:v>6.3947033999999903E-2</c:v>
                </c:pt>
                <c:pt idx="437">
                  <c:v>6.3947033999999903E-2</c:v>
                </c:pt>
                <c:pt idx="438">
                  <c:v>6.3947033999999903E-2</c:v>
                </c:pt>
                <c:pt idx="439">
                  <c:v>6.3947033999999903E-2</c:v>
                </c:pt>
                <c:pt idx="440">
                  <c:v>6.3947033999999903E-2</c:v>
                </c:pt>
                <c:pt idx="441">
                  <c:v>6.3064369999999981E-2</c:v>
                </c:pt>
                <c:pt idx="442">
                  <c:v>6.3064369999999981E-2</c:v>
                </c:pt>
                <c:pt idx="443">
                  <c:v>6.3064369999999981E-2</c:v>
                </c:pt>
                <c:pt idx="444">
                  <c:v>6.3064369999999981E-2</c:v>
                </c:pt>
                <c:pt idx="445">
                  <c:v>6.3064369999999981E-2</c:v>
                </c:pt>
                <c:pt idx="446">
                  <c:v>6.2601239000000142E-2</c:v>
                </c:pt>
                <c:pt idx="447">
                  <c:v>6.2601239000000142E-2</c:v>
                </c:pt>
                <c:pt idx="448">
                  <c:v>6.2601239000000142E-2</c:v>
                </c:pt>
                <c:pt idx="449">
                  <c:v>6.2601239000000142E-2</c:v>
                </c:pt>
                <c:pt idx="450">
                  <c:v>6.2601239000000142E-2</c:v>
                </c:pt>
                <c:pt idx="451">
                  <c:v>6.3101386999999898E-2</c:v>
                </c:pt>
                <c:pt idx="452">
                  <c:v>6.3101386999999898E-2</c:v>
                </c:pt>
                <c:pt idx="453">
                  <c:v>6.3101386999999898E-2</c:v>
                </c:pt>
                <c:pt idx="454">
                  <c:v>6.3101386999999898E-2</c:v>
                </c:pt>
                <c:pt idx="455">
                  <c:v>6.3101386999999898E-2</c:v>
                </c:pt>
                <c:pt idx="456">
                  <c:v>6.7738458000000001E-2</c:v>
                </c:pt>
                <c:pt idx="457">
                  <c:v>6.7738458000000001E-2</c:v>
                </c:pt>
                <c:pt idx="458">
                  <c:v>6.7738458000000001E-2</c:v>
                </c:pt>
                <c:pt idx="459">
                  <c:v>6.7738458000000001E-2</c:v>
                </c:pt>
                <c:pt idx="460">
                  <c:v>6.7738458000000001E-2</c:v>
                </c:pt>
                <c:pt idx="461">
                  <c:v>6.9371344999999973E-2</c:v>
                </c:pt>
                <c:pt idx="462">
                  <c:v>6.7738458000000001E-2</c:v>
                </c:pt>
                <c:pt idx="463">
                  <c:v>6.9371344999999973E-2</c:v>
                </c:pt>
                <c:pt idx="464">
                  <c:v>6.9371344999999973E-2</c:v>
                </c:pt>
                <c:pt idx="465">
                  <c:v>6.9631290000000012E-2</c:v>
                </c:pt>
                <c:pt idx="466">
                  <c:v>6.9631290000000012E-2</c:v>
                </c:pt>
                <c:pt idx="467">
                  <c:v>6.9631290000000012E-2</c:v>
                </c:pt>
                <c:pt idx="468">
                  <c:v>6.9631290000000012E-2</c:v>
                </c:pt>
                <c:pt idx="469">
                  <c:v>6.9631290000000012E-2</c:v>
                </c:pt>
                <c:pt idx="470">
                  <c:v>7.3542816000000011E-2</c:v>
                </c:pt>
                <c:pt idx="471">
                  <c:v>7.3542816000000011E-2</c:v>
                </c:pt>
                <c:pt idx="472">
                  <c:v>7.3542816000000011E-2</c:v>
                </c:pt>
                <c:pt idx="473">
                  <c:v>7.3542816000000011E-2</c:v>
                </c:pt>
                <c:pt idx="474">
                  <c:v>7.3542816000000011E-2</c:v>
                </c:pt>
                <c:pt idx="475">
                  <c:v>7.3742710999999961E-2</c:v>
                </c:pt>
                <c:pt idx="476">
                  <c:v>7.3742710999999961E-2</c:v>
                </c:pt>
                <c:pt idx="477">
                  <c:v>7.3742710999999961E-2</c:v>
                </c:pt>
                <c:pt idx="478">
                  <c:v>7.3742710999999961E-2</c:v>
                </c:pt>
                <c:pt idx="479">
                  <c:v>7.4692828999999961E-2</c:v>
                </c:pt>
                <c:pt idx="480">
                  <c:v>7.4692828999999961E-2</c:v>
                </c:pt>
                <c:pt idx="481">
                  <c:v>7.4692828999999961E-2</c:v>
                </c:pt>
                <c:pt idx="482">
                  <c:v>7.4692828999999961E-2</c:v>
                </c:pt>
                <c:pt idx="483">
                  <c:v>7.4692828999999961E-2</c:v>
                </c:pt>
                <c:pt idx="484">
                  <c:v>7.7719223000000115E-2</c:v>
                </c:pt>
                <c:pt idx="485">
                  <c:v>7.7719223000000115E-2</c:v>
                </c:pt>
                <c:pt idx="486">
                  <c:v>7.7719223000000115E-2</c:v>
                </c:pt>
                <c:pt idx="487">
                  <c:v>7.7719223000000115E-2</c:v>
                </c:pt>
                <c:pt idx="488">
                  <c:v>7.7719223000000115E-2</c:v>
                </c:pt>
                <c:pt idx="489">
                  <c:v>7.5941556000000077E-2</c:v>
                </c:pt>
                <c:pt idx="490">
                  <c:v>7.5941556000000077E-2</c:v>
                </c:pt>
                <c:pt idx="491">
                  <c:v>7.5941556000000077E-2</c:v>
                </c:pt>
                <c:pt idx="492">
                  <c:v>7.5941556000000077E-2</c:v>
                </c:pt>
                <c:pt idx="493">
                  <c:v>7.5941556000000077E-2</c:v>
                </c:pt>
                <c:pt idx="494">
                  <c:v>7.5941556000000077E-2</c:v>
                </c:pt>
                <c:pt idx="495">
                  <c:v>7.4835964000000033E-2</c:v>
                </c:pt>
                <c:pt idx="496">
                  <c:v>7.4835964000000033E-2</c:v>
                </c:pt>
                <c:pt idx="497">
                  <c:v>7.4835964000000033E-2</c:v>
                </c:pt>
                <c:pt idx="498">
                  <c:v>7.4835964000000033E-2</c:v>
                </c:pt>
                <c:pt idx="499">
                  <c:v>7.4835964000000033E-2</c:v>
                </c:pt>
                <c:pt idx="500">
                  <c:v>7.6236874000000121E-2</c:v>
                </c:pt>
                <c:pt idx="501">
                  <c:v>7.6236874000000121E-2</c:v>
                </c:pt>
                <c:pt idx="502">
                  <c:v>7.6236874000000121E-2</c:v>
                </c:pt>
                <c:pt idx="503">
                  <c:v>7.6236874000000121E-2</c:v>
                </c:pt>
                <c:pt idx="504">
                  <c:v>7.6236874000000121E-2</c:v>
                </c:pt>
                <c:pt idx="505">
                  <c:v>7.4274941999999955E-2</c:v>
                </c:pt>
                <c:pt idx="506">
                  <c:v>7.4274941999999955E-2</c:v>
                </c:pt>
                <c:pt idx="507">
                  <c:v>7.4274941999999955E-2</c:v>
                </c:pt>
                <c:pt idx="508">
                  <c:v>7.4274941999999955E-2</c:v>
                </c:pt>
                <c:pt idx="509">
                  <c:v>7.4274941999999955E-2</c:v>
                </c:pt>
                <c:pt idx="510">
                  <c:v>7.4446867999999888E-2</c:v>
                </c:pt>
                <c:pt idx="511">
                  <c:v>7.4446867999999888E-2</c:v>
                </c:pt>
                <c:pt idx="512">
                  <c:v>7.4555452999999883E-2</c:v>
                </c:pt>
                <c:pt idx="513">
                  <c:v>7.4446867999999888E-2</c:v>
                </c:pt>
                <c:pt idx="514">
                  <c:v>7.4555452999999883E-2</c:v>
                </c:pt>
                <c:pt idx="515">
                  <c:v>7.6344636999999826E-2</c:v>
                </c:pt>
                <c:pt idx="516">
                  <c:v>7.6344636999999826E-2</c:v>
                </c:pt>
                <c:pt idx="517">
                  <c:v>7.6344636999999826E-2</c:v>
                </c:pt>
                <c:pt idx="518">
                  <c:v>7.6344636999999826E-2</c:v>
                </c:pt>
                <c:pt idx="519">
                  <c:v>7.6344636999999826E-2</c:v>
                </c:pt>
                <c:pt idx="520">
                  <c:v>7.2010287999999978E-2</c:v>
                </c:pt>
                <c:pt idx="521">
                  <c:v>7.2010287999999978E-2</c:v>
                </c:pt>
                <c:pt idx="522">
                  <c:v>7.2010287999999978E-2</c:v>
                </c:pt>
                <c:pt idx="523">
                  <c:v>7.2010287999999978E-2</c:v>
                </c:pt>
                <c:pt idx="524">
                  <c:v>7.2010287999999978E-2</c:v>
                </c:pt>
                <c:pt idx="525">
                  <c:v>6.7364168999999974E-2</c:v>
                </c:pt>
                <c:pt idx="526">
                  <c:v>6.7364168999999974E-2</c:v>
                </c:pt>
                <c:pt idx="527">
                  <c:v>6.7364168999999974E-2</c:v>
                </c:pt>
                <c:pt idx="528">
                  <c:v>6.7364168999999974E-2</c:v>
                </c:pt>
                <c:pt idx="529">
                  <c:v>6.7364168999999974E-2</c:v>
                </c:pt>
                <c:pt idx="530">
                  <c:v>6.8996233999999879E-2</c:v>
                </c:pt>
                <c:pt idx="531">
                  <c:v>6.8996233999999879E-2</c:v>
                </c:pt>
                <c:pt idx="532">
                  <c:v>6.8996233999999879E-2</c:v>
                </c:pt>
                <c:pt idx="533">
                  <c:v>6.8996233999999879E-2</c:v>
                </c:pt>
                <c:pt idx="534">
                  <c:v>6.8996233999999879E-2</c:v>
                </c:pt>
                <c:pt idx="535">
                  <c:v>7.33601960000001E-2</c:v>
                </c:pt>
                <c:pt idx="536">
                  <c:v>7.33601960000001E-2</c:v>
                </c:pt>
                <c:pt idx="537">
                  <c:v>7.33601960000001E-2</c:v>
                </c:pt>
                <c:pt idx="538">
                  <c:v>7.33601960000001E-2</c:v>
                </c:pt>
                <c:pt idx="539">
                  <c:v>7.33601960000001E-2</c:v>
                </c:pt>
                <c:pt idx="540">
                  <c:v>7.2212651000000072E-2</c:v>
                </c:pt>
                <c:pt idx="541">
                  <c:v>7.2212651000000072E-2</c:v>
                </c:pt>
                <c:pt idx="542">
                  <c:v>7.2212651000000072E-2</c:v>
                </c:pt>
                <c:pt idx="543">
                  <c:v>7.2212651000000072E-2</c:v>
                </c:pt>
                <c:pt idx="544">
                  <c:v>7.2212651000000072E-2</c:v>
                </c:pt>
                <c:pt idx="545">
                  <c:v>7.2793416000000111E-2</c:v>
                </c:pt>
                <c:pt idx="546">
                  <c:v>7.2793416000000111E-2</c:v>
                </c:pt>
                <c:pt idx="547">
                  <c:v>7.2793416000000111E-2</c:v>
                </c:pt>
                <c:pt idx="548">
                  <c:v>7.2793416000000111E-2</c:v>
                </c:pt>
                <c:pt idx="549">
                  <c:v>7.2793416000000111E-2</c:v>
                </c:pt>
                <c:pt idx="550">
                  <c:v>7.6342168999999904E-2</c:v>
                </c:pt>
                <c:pt idx="551">
                  <c:v>7.6342168999999904E-2</c:v>
                </c:pt>
                <c:pt idx="552">
                  <c:v>7.6342168999999904E-2</c:v>
                </c:pt>
                <c:pt idx="553">
                  <c:v>7.6342168999999904E-2</c:v>
                </c:pt>
                <c:pt idx="554">
                  <c:v>7.6342168999999904E-2</c:v>
                </c:pt>
                <c:pt idx="555">
                  <c:v>7.7396758999999982E-2</c:v>
                </c:pt>
                <c:pt idx="556">
                  <c:v>7.7396758999999982E-2</c:v>
                </c:pt>
                <c:pt idx="557">
                  <c:v>7.7396758999999982E-2</c:v>
                </c:pt>
                <c:pt idx="558">
                  <c:v>7.7396758999999982E-2</c:v>
                </c:pt>
                <c:pt idx="559">
                  <c:v>7.7396758999999982E-2</c:v>
                </c:pt>
                <c:pt idx="560">
                  <c:v>7.7396758999999982E-2</c:v>
                </c:pt>
                <c:pt idx="561">
                  <c:v>7.0680944999999884E-2</c:v>
                </c:pt>
                <c:pt idx="562">
                  <c:v>7.0680944999999884E-2</c:v>
                </c:pt>
                <c:pt idx="563">
                  <c:v>7.0680944999999884E-2</c:v>
                </c:pt>
                <c:pt idx="564">
                  <c:v>7.0680944999999884E-2</c:v>
                </c:pt>
                <c:pt idx="565">
                  <c:v>7.0680944999999884E-2</c:v>
                </c:pt>
                <c:pt idx="566">
                  <c:v>7.2823030000000122E-2</c:v>
                </c:pt>
                <c:pt idx="567">
                  <c:v>7.2823030000000122E-2</c:v>
                </c:pt>
                <c:pt idx="568">
                  <c:v>7.2823030000000122E-2</c:v>
                </c:pt>
                <c:pt idx="569">
                  <c:v>7.2823030000000122E-2</c:v>
                </c:pt>
                <c:pt idx="570">
                  <c:v>7.2823030000000122E-2</c:v>
                </c:pt>
                <c:pt idx="571">
                  <c:v>7.1641757000000084E-2</c:v>
                </c:pt>
                <c:pt idx="572">
                  <c:v>7.1641757000000084E-2</c:v>
                </c:pt>
                <c:pt idx="573">
                  <c:v>7.1641757000000084E-2</c:v>
                </c:pt>
                <c:pt idx="574">
                  <c:v>7.1641757000000084E-2</c:v>
                </c:pt>
                <c:pt idx="575">
                  <c:v>7.1641757000000084E-2</c:v>
                </c:pt>
                <c:pt idx="576">
                  <c:v>7.0827369999999945E-2</c:v>
                </c:pt>
                <c:pt idx="577">
                  <c:v>7.0827369999999945E-2</c:v>
                </c:pt>
                <c:pt idx="578">
                  <c:v>7.0827369999999945E-2</c:v>
                </c:pt>
                <c:pt idx="579">
                  <c:v>7.0827369999999945E-2</c:v>
                </c:pt>
                <c:pt idx="580">
                  <c:v>7.0827369999999945E-2</c:v>
                </c:pt>
                <c:pt idx="581">
                  <c:v>7.0962278999999961E-2</c:v>
                </c:pt>
                <c:pt idx="582">
                  <c:v>7.0962278999999961E-2</c:v>
                </c:pt>
                <c:pt idx="583">
                  <c:v>7.0962278999999961E-2</c:v>
                </c:pt>
                <c:pt idx="584">
                  <c:v>7.0962278999999961E-2</c:v>
                </c:pt>
                <c:pt idx="585">
                  <c:v>7.0962278999999961E-2</c:v>
                </c:pt>
                <c:pt idx="586">
                  <c:v>7.0127327000000017E-2</c:v>
                </c:pt>
                <c:pt idx="587">
                  <c:v>7.0127327000000017E-2</c:v>
                </c:pt>
                <c:pt idx="588">
                  <c:v>7.0127327000000017E-2</c:v>
                </c:pt>
                <c:pt idx="589">
                  <c:v>7.0127327000000017E-2</c:v>
                </c:pt>
                <c:pt idx="590">
                  <c:v>7.0127327000000017E-2</c:v>
                </c:pt>
                <c:pt idx="591">
                  <c:v>5.9804353999999948E-2</c:v>
                </c:pt>
                <c:pt idx="592">
                  <c:v>5.9804353999999948E-2</c:v>
                </c:pt>
                <c:pt idx="593">
                  <c:v>5.9804353999999948E-2</c:v>
                </c:pt>
                <c:pt idx="594">
                  <c:v>5.9804353999999948E-2</c:v>
                </c:pt>
                <c:pt idx="595">
                  <c:v>5.9804353999999948E-2</c:v>
                </c:pt>
                <c:pt idx="596">
                  <c:v>5.4656441999999972E-2</c:v>
                </c:pt>
                <c:pt idx="597">
                  <c:v>5.4656441999999972E-2</c:v>
                </c:pt>
                <c:pt idx="598">
                  <c:v>5.4656441999999972E-2</c:v>
                </c:pt>
                <c:pt idx="599">
                  <c:v>5.4656441999999972E-2</c:v>
                </c:pt>
                <c:pt idx="600">
                  <c:v>4.7803252000000018E-2</c:v>
                </c:pt>
                <c:pt idx="601">
                  <c:v>4.7803252000000018E-2</c:v>
                </c:pt>
                <c:pt idx="602">
                  <c:v>4.7803252000000018E-2</c:v>
                </c:pt>
                <c:pt idx="603">
                  <c:v>4.7803252000000018E-2</c:v>
                </c:pt>
                <c:pt idx="604">
                  <c:v>4.7803252000000018E-2</c:v>
                </c:pt>
                <c:pt idx="605">
                  <c:v>5.4371817000000044E-2</c:v>
                </c:pt>
                <c:pt idx="606">
                  <c:v>5.4371817000000044E-2</c:v>
                </c:pt>
                <c:pt idx="607">
                  <c:v>5.4371817000000044E-2</c:v>
                </c:pt>
                <c:pt idx="608">
                  <c:v>5.4371817000000044E-2</c:v>
                </c:pt>
                <c:pt idx="609">
                  <c:v>5.4371817000000044E-2</c:v>
                </c:pt>
                <c:pt idx="610">
                  <c:v>5.5339209999999861E-2</c:v>
                </c:pt>
                <c:pt idx="611">
                  <c:v>5.5339209999999861E-2</c:v>
                </c:pt>
                <c:pt idx="612">
                  <c:v>5.5339209999999861E-2</c:v>
                </c:pt>
                <c:pt idx="613">
                  <c:v>5.5339209999999861E-2</c:v>
                </c:pt>
                <c:pt idx="614">
                  <c:v>5.2152407000000123E-2</c:v>
                </c:pt>
                <c:pt idx="615">
                  <c:v>5.2152407000000123E-2</c:v>
                </c:pt>
                <c:pt idx="616">
                  <c:v>5.2152407000000123E-2</c:v>
                </c:pt>
                <c:pt idx="617">
                  <c:v>5.2152407000000123E-2</c:v>
                </c:pt>
                <c:pt idx="618">
                  <c:v>5.2152407000000123E-2</c:v>
                </c:pt>
                <c:pt idx="619">
                  <c:v>4.505490099999987E-2</c:v>
                </c:pt>
                <c:pt idx="620">
                  <c:v>4.505490099999987E-2</c:v>
                </c:pt>
                <c:pt idx="621">
                  <c:v>4.505490099999987E-2</c:v>
                </c:pt>
                <c:pt idx="622">
                  <c:v>4.505490099999987E-2</c:v>
                </c:pt>
                <c:pt idx="623">
                  <c:v>4.505490099999987E-2</c:v>
                </c:pt>
                <c:pt idx="624">
                  <c:v>4.505490099999987E-2</c:v>
                </c:pt>
                <c:pt idx="625">
                  <c:v>4.9505238000000062E-2</c:v>
                </c:pt>
                <c:pt idx="626">
                  <c:v>4.9505238000000062E-2</c:v>
                </c:pt>
                <c:pt idx="627">
                  <c:v>4.9505238000000062E-2</c:v>
                </c:pt>
                <c:pt idx="628">
                  <c:v>4.9505238000000062E-2</c:v>
                </c:pt>
                <c:pt idx="629">
                  <c:v>4.9505238000000062E-2</c:v>
                </c:pt>
                <c:pt idx="630">
                  <c:v>5.4394851000000077E-2</c:v>
                </c:pt>
                <c:pt idx="631">
                  <c:v>5.4394851000000077E-2</c:v>
                </c:pt>
                <c:pt idx="632">
                  <c:v>5.4394851000000077E-2</c:v>
                </c:pt>
                <c:pt idx="633">
                  <c:v>5.4394851000000077E-2</c:v>
                </c:pt>
                <c:pt idx="634">
                  <c:v>5.4394851000000077E-2</c:v>
                </c:pt>
                <c:pt idx="635">
                  <c:v>5.8739069999999893E-2</c:v>
                </c:pt>
                <c:pt idx="636">
                  <c:v>5.8739069999999893E-2</c:v>
                </c:pt>
                <c:pt idx="637">
                  <c:v>5.8739069999999893E-2</c:v>
                </c:pt>
                <c:pt idx="638">
                  <c:v>5.8739069999999893E-2</c:v>
                </c:pt>
                <c:pt idx="639">
                  <c:v>5.9393048000000004E-2</c:v>
                </c:pt>
                <c:pt idx="640">
                  <c:v>5.9393048000000004E-2</c:v>
                </c:pt>
                <c:pt idx="641">
                  <c:v>5.5975913000000155E-2</c:v>
                </c:pt>
                <c:pt idx="642">
                  <c:v>5.5975913000000155E-2</c:v>
                </c:pt>
                <c:pt idx="643">
                  <c:v>5.5999769000000033E-2</c:v>
                </c:pt>
                <c:pt idx="644">
                  <c:v>5.5975913000000155E-2</c:v>
                </c:pt>
                <c:pt idx="645">
                  <c:v>5.5975913000000155E-2</c:v>
                </c:pt>
                <c:pt idx="646">
                  <c:v>5.5975913000000155E-2</c:v>
                </c:pt>
                <c:pt idx="647">
                  <c:v>6.3483080000000136E-2</c:v>
                </c:pt>
                <c:pt idx="648">
                  <c:v>6.3483080000000136E-2</c:v>
                </c:pt>
                <c:pt idx="649">
                  <c:v>6.3483080000000136E-2</c:v>
                </c:pt>
                <c:pt idx="650">
                  <c:v>6.3483080000000136E-2</c:v>
                </c:pt>
                <c:pt idx="651">
                  <c:v>5.7127571000000099E-2</c:v>
                </c:pt>
                <c:pt idx="652">
                  <c:v>5.7127571000000099E-2</c:v>
                </c:pt>
                <c:pt idx="653">
                  <c:v>5.7127571000000099E-2</c:v>
                </c:pt>
                <c:pt idx="654">
                  <c:v>5.7127571000000099E-2</c:v>
                </c:pt>
                <c:pt idx="655">
                  <c:v>5.7127571000000099E-2</c:v>
                </c:pt>
                <c:pt idx="656">
                  <c:v>6.2410392999999953E-2</c:v>
                </c:pt>
                <c:pt idx="657">
                  <c:v>6.2410392999999953E-2</c:v>
                </c:pt>
                <c:pt idx="658">
                  <c:v>6.2410392999999953E-2</c:v>
                </c:pt>
                <c:pt idx="659">
                  <c:v>6.2410392999999953E-2</c:v>
                </c:pt>
                <c:pt idx="660">
                  <c:v>6.2410392999999953E-2</c:v>
                </c:pt>
                <c:pt idx="661">
                  <c:v>5.5729128999999933E-2</c:v>
                </c:pt>
                <c:pt idx="662">
                  <c:v>5.5729128999999933E-2</c:v>
                </c:pt>
                <c:pt idx="663">
                  <c:v>5.5729128999999933E-2</c:v>
                </c:pt>
                <c:pt idx="664">
                  <c:v>5.5729128999999933E-2</c:v>
                </c:pt>
                <c:pt idx="665">
                  <c:v>5.5729128999999933E-2</c:v>
                </c:pt>
                <c:pt idx="666">
                  <c:v>5.5729128999999933E-2</c:v>
                </c:pt>
                <c:pt idx="667">
                  <c:v>4.5607697000000114E-2</c:v>
                </c:pt>
                <c:pt idx="668">
                  <c:v>4.5607697000000114E-2</c:v>
                </c:pt>
                <c:pt idx="669">
                  <c:v>4.5607697000000114E-2</c:v>
                </c:pt>
                <c:pt idx="670">
                  <c:v>4.5607697000000114E-2</c:v>
                </c:pt>
                <c:pt idx="671">
                  <c:v>4.9118610000000062E-2</c:v>
                </c:pt>
                <c:pt idx="672">
                  <c:v>4.9118610000000062E-2</c:v>
                </c:pt>
                <c:pt idx="673">
                  <c:v>4.9118610000000062E-2</c:v>
                </c:pt>
                <c:pt idx="674">
                  <c:v>4.9118610000000062E-2</c:v>
                </c:pt>
                <c:pt idx="675">
                  <c:v>4.9118610000000062E-2</c:v>
                </c:pt>
                <c:pt idx="676">
                  <c:v>4.950606099999999E-2</c:v>
                </c:pt>
                <c:pt idx="677">
                  <c:v>4.950606099999999E-2</c:v>
                </c:pt>
                <c:pt idx="678">
                  <c:v>4.950606099999999E-2</c:v>
                </c:pt>
                <c:pt idx="679">
                  <c:v>4.950606099999999E-2</c:v>
                </c:pt>
                <c:pt idx="680">
                  <c:v>4.950606099999999E-2</c:v>
                </c:pt>
                <c:pt idx="681">
                  <c:v>5.3268692999999923E-2</c:v>
                </c:pt>
                <c:pt idx="682">
                  <c:v>5.3268692999999923E-2</c:v>
                </c:pt>
                <c:pt idx="683">
                  <c:v>5.3268692999999923E-2</c:v>
                </c:pt>
                <c:pt idx="684">
                  <c:v>5.3268692999999923E-2</c:v>
                </c:pt>
                <c:pt idx="685">
                  <c:v>5.3268692999999923E-2</c:v>
                </c:pt>
                <c:pt idx="686">
                  <c:v>5.3268692999999923E-2</c:v>
                </c:pt>
                <c:pt idx="687">
                  <c:v>5.4735411999999872E-2</c:v>
                </c:pt>
                <c:pt idx="688">
                  <c:v>5.4735411999999872E-2</c:v>
                </c:pt>
                <c:pt idx="689">
                  <c:v>5.4735411999999872E-2</c:v>
                </c:pt>
                <c:pt idx="690">
                  <c:v>5.4735411999999872E-2</c:v>
                </c:pt>
                <c:pt idx="691">
                  <c:v>5.4735411999999872E-2</c:v>
                </c:pt>
                <c:pt idx="692">
                  <c:v>6.8501842999999951E-2</c:v>
                </c:pt>
                <c:pt idx="693">
                  <c:v>6.8501842999999951E-2</c:v>
                </c:pt>
                <c:pt idx="694">
                  <c:v>6.8501842999999951E-2</c:v>
                </c:pt>
                <c:pt idx="695">
                  <c:v>7.2862514999999961E-2</c:v>
                </c:pt>
                <c:pt idx="696">
                  <c:v>7.8037574000000109E-2</c:v>
                </c:pt>
                <c:pt idx="697">
                  <c:v>7.8040864999999959E-2</c:v>
                </c:pt>
                <c:pt idx="698">
                  <c:v>6.9564659000000084E-2</c:v>
                </c:pt>
                <c:pt idx="699">
                  <c:v>6.9564659000000084E-2</c:v>
                </c:pt>
                <c:pt idx="700">
                  <c:v>6.2372552999999886E-2</c:v>
                </c:pt>
                <c:pt idx="701">
                  <c:v>6.2372552999999886E-2</c:v>
                </c:pt>
                <c:pt idx="702">
                  <c:v>6.2372552999999886E-2</c:v>
                </c:pt>
                <c:pt idx="703">
                  <c:v>6.2372552999999886E-2</c:v>
                </c:pt>
                <c:pt idx="704">
                  <c:v>6.2372552999999886E-2</c:v>
                </c:pt>
                <c:pt idx="705">
                  <c:v>6.6425567000000019E-2</c:v>
                </c:pt>
                <c:pt idx="706">
                  <c:v>6.6425567000000019E-2</c:v>
                </c:pt>
                <c:pt idx="707">
                  <c:v>6.6425567000000019E-2</c:v>
                </c:pt>
                <c:pt idx="708">
                  <c:v>6.6425567000000019E-2</c:v>
                </c:pt>
                <c:pt idx="709">
                  <c:v>6.6425567000000019E-2</c:v>
                </c:pt>
                <c:pt idx="710">
                  <c:v>6.1317140000000103E-2</c:v>
                </c:pt>
                <c:pt idx="711">
                  <c:v>6.1317140000000103E-2</c:v>
                </c:pt>
                <c:pt idx="712">
                  <c:v>6.1317140000000103E-2</c:v>
                </c:pt>
                <c:pt idx="713">
                  <c:v>6.1317140000000103E-2</c:v>
                </c:pt>
                <c:pt idx="714">
                  <c:v>6.1317140000000103E-2</c:v>
                </c:pt>
                <c:pt idx="715">
                  <c:v>5.8713569000000021E-2</c:v>
                </c:pt>
                <c:pt idx="716">
                  <c:v>5.8713569000000021E-2</c:v>
                </c:pt>
                <c:pt idx="717">
                  <c:v>5.8713569000000021E-2</c:v>
                </c:pt>
                <c:pt idx="718">
                  <c:v>5.8713569000000021E-2</c:v>
                </c:pt>
                <c:pt idx="719">
                  <c:v>5.8713569000000021E-2</c:v>
                </c:pt>
                <c:pt idx="720">
                  <c:v>5.5184558999999966E-2</c:v>
                </c:pt>
                <c:pt idx="721">
                  <c:v>5.5184558999999966E-2</c:v>
                </c:pt>
                <c:pt idx="722">
                  <c:v>5.5184558999999966E-2</c:v>
                </c:pt>
                <c:pt idx="723">
                  <c:v>5.5184558999999966E-2</c:v>
                </c:pt>
                <c:pt idx="724">
                  <c:v>5.5184558999999966E-2</c:v>
                </c:pt>
                <c:pt idx="725">
                  <c:v>6.231826000000007E-2</c:v>
                </c:pt>
                <c:pt idx="726">
                  <c:v>6.231826000000007E-2</c:v>
                </c:pt>
                <c:pt idx="727">
                  <c:v>6.231826000000007E-2</c:v>
                </c:pt>
                <c:pt idx="728">
                  <c:v>6.231826000000007E-2</c:v>
                </c:pt>
                <c:pt idx="729">
                  <c:v>6.231826000000007E-2</c:v>
                </c:pt>
                <c:pt idx="730">
                  <c:v>6.4635561000000008E-2</c:v>
                </c:pt>
                <c:pt idx="731">
                  <c:v>6.4635561000000008E-2</c:v>
                </c:pt>
                <c:pt idx="732">
                  <c:v>6.4635561000000008E-2</c:v>
                </c:pt>
                <c:pt idx="733">
                  <c:v>6.4635561000000008E-2</c:v>
                </c:pt>
                <c:pt idx="734">
                  <c:v>6.4635561000000008E-2</c:v>
                </c:pt>
                <c:pt idx="735">
                  <c:v>6.2458926999999997E-2</c:v>
                </c:pt>
                <c:pt idx="736">
                  <c:v>6.2458926999999997E-2</c:v>
                </c:pt>
                <c:pt idx="737">
                  <c:v>6.2458926999999997E-2</c:v>
                </c:pt>
                <c:pt idx="738">
                  <c:v>6.2458926999999997E-2</c:v>
                </c:pt>
                <c:pt idx="739">
                  <c:v>6.2458926999999997E-2</c:v>
                </c:pt>
                <c:pt idx="740">
                  <c:v>6.9801572000000034E-2</c:v>
                </c:pt>
                <c:pt idx="741">
                  <c:v>6.9801572000000034E-2</c:v>
                </c:pt>
                <c:pt idx="742">
                  <c:v>6.9801572000000034E-2</c:v>
                </c:pt>
                <c:pt idx="743">
                  <c:v>6.9801572000000034E-2</c:v>
                </c:pt>
                <c:pt idx="744">
                  <c:v>6.9801572000000034E-2</c:v>
                </c:pt>
                <c:pt idx="745">
                  <c:v>6.8825130000000012E-2</c:v>
                </c:pt>
                <c:pt idx="746">
                  <c:v>6.8825130000000012E-2</c:v>
                </c:pt>
                <c:pt idx="747">
                  <c:v>6.8825130000000012E-2</c:v>
                </c:pt>
                <c:pt idx="748">
                  <c:v>6.8825130000000012E-2</c:v>
                </c:pt>
                <c:pt idx="749">
                  <c:v>6.8825130000000012E-2</c:v>
                </c:pt>
                <c:pt idx="750">
                  <c:v>7.0958166000000045E-2</c:v>
                </c:pt>
                <c:pt idx="751">
                  <c:v>7.0958166000000045E-2</c:v>
                </c:pt>
                <c:pt idx="752">
                  <c:v>7.0958166000000045E-2</c:v>
                </c:pt>
                <c:pt idx="753">
                  <c:v>7.0958166000000045E-2</c:v>
                </c:pt>
                <c:pt idx="754">
                  <c:v>7.0463774999999895E-2</c:v>
                </c:pt>
                <c:pt idx="755">
                  <c:v>6.9750569999999845E-2</c:v>
                </c:pt>
                <c:pt idx="756">
                  <c:v>6.9750569999999845E-2</c:v>
                </c:pt>
                <c:pt idx="757">
                  <c:v>6.9750569999999845E-2</c:v>
                </c:pt>
                <c:pt idx="758">
                  <c:v>7.1141608999999884E-2</c:v>
                </c:pt>
                <c:pt idx="759">
                  <c:v>7.1141608999999884E-2</c:v>
                </c:pt>
                <c:pt idx="760">
                  <c:v>7.1141608999999884E-2</c:v>
                </c:pt>
                <c:pt idx="761">
                  <c:v>7.1141608999999884E-2</c:v>
                </c:pt>
                <c:pt idx="762">
                  <c:v>7.1141608999999884E-2</c:v>
                </c:pt>
                <c:pt idx="763">
                  <c:v>7.2081032999999906E-2</c:v>
                </c:pt>
                <c:pt idx="764">
                  <c:v>7.2081032999999906E-2</c:v>
                </c:pt>
                <c:pt idx="765">
                  <c:v>7.2081032999999906E-2</c:v>
                </c:pt>
                <c:pt idx="766">
                  <c:v>7.2081032999999906E-2</c:v>
                </c:pt>
                <c:pt idx="767">
                  <c:v>7.2081032999999906E-2</c:v>
                </c:pt>
                <c:pt idx="768">
                  <c:v>7.5230817999999866E-2</c:v>
                </c:pt>
                <c:pt idx="769">
                  <c:v>7.5230817999999866E-2</c:v>
                </c:pt>
                <c:pt idx="770">
                  <c:v>7.5230817999999866E-2</c:v>
                </c:pt>
                <c:pt idx="771">
                  <c:v>7.5230817999999866E-2</c:v>
                </c:pt>
                <c:pt idx="772">
                  <c:v>7.5230817999999866E-2</c:v>
                </c:pt>
                <c:pt idx="773">
                  <c:v>7.9869533999999964E-2</c:v>
                </c:pt>
                <c:pt idx="774">
                  <c:v>7.9869533999999964E-2</c:v>
                </c:pt>
                <c:pt idx="775">
                  <c:v>7.9869533999999964E-2</c:v>
                </c:pt>
                <c:pt idx="776">
                  <c:v>7.9869533999999964E-2</c:v>
                </c:pt>
                <c:pt idx="777">
                  <c:v>7.9869533999999964E-2</c:v>
                </c:pt>
                <c:pt idx="778">
                  <c:v>7.9869533999999964E-2</c:v>
                </c:pt>
                <c:pt idx="779">
                  <c:v>8.3803269999999985E-2</c:v>
                </c:pt>
                <c:pt idx="780">
                  <c:v>8.3803269999999985E-2</c:v>
                </c:pt>
                <c:pt idx="781">
                  <c:v>8.3803269999999985E-2</c:v>
                </c:pt>
                <c:pt idx="782">
                  <c:v>8.3803269999999985E-2</c:v>
                </c:pt>
                <c:pt idx="783">
                  <c:v>8.3803269999999985E-2</c:v>
                </c:pt>
                <c:pt idx="784">
                  <c:v>8.4990300000000074E-2</c:v>
                </c:pt>
                <c:pt idx="785">
                  <c:v>8.4990300000000074E-2</c:v>
                </c:pt>
                <c:pt idx="786">
                  <c:v>8.4990300000000074E-2</c:v>
                </c:pt>
                <c:pt idx="787">
                  <c:v>8.4990300000000074E-2</c:v>
                </c:pt>
                <c:pt idx="788">
                  <c:v>8.4990300000000074E-2</c:v>
                </c:pt>
                <c:pt idx="789">
                  <c:v>8.125070099999987E-2</c:v>
                </c:pt>
                <c:pt idx="790">
                  <c:v>8.125070099999987E-2</c:v>
                </c:pt>
                <c:pt idx="791">
                  <c:v>8.125070099999987E-2</c:v>
                </c:pt>
                <c:pt idx="792">
                  <c:v>8.125070099999987E-2</c:v>
                </c:pt>
                <c:pt idx="793">
                  <c:v>7.8381427000000059E-2</c:v>
                </c:pt>
                <c:pt idx="794">
                  <c:v>7.8381427000000059E-2</c:v>
                </c:pt>
                <c:pt idx="795">
                  <c:v>7.8381427000000059E-2</c:v>
                </c:pt>
                <c:pt idx="796">
                  <c:v>7.8381427000000059E-2</c:v>
                </c:pt>
                <c:pt idx="797">
                  <c:v>7.8381427000000059E-2</c:v>
                </c:pt>
                <c:pt idx="798">
                  <c:v>8.5863092999999946E-2</c:v>
                </c:pt>
                <c:pt idx="799">
                  <c:v>8.5863092999999946E-2</c:v>
                </c:pt>
                <c:pt idx="800">
                  <c:v>8.5863092999999946E-2</c:v>
                </c:pt>
                <c:pt idx="801">
                  <c:v>8.5863092999999946E-2</c:v>
                </c:pt>
                <c:pt idx="802">
                  <c:v>8.5863092999999946E-2</c:v>
                </c:pt>
                <c:pt idx="803">
                  <c:v>8.5913271999999985E-2</c:v>
                </c:pt>
                <c:pt idx="804">
                  <c:v>8.5913271999999985E-2</c:v>
                </c:pt>
                <c:pt idx="805">
                  <c:v>8.5913271999999985E-2</c:v>
                </c:pt>
                <c:pt idx="806">
                  <c:v>8.5913271999999985E-2</c:v>
                </c:pt>
                <c:pt idx="807">
                  <c:v>8.5913271999999985E-2</c:v>
                </c:pt>
                <c:pt idx="808">
                  <c:v>9.0828385999999872E-2</c:v>
                </c:pt>
                <c:pt idx="809">
                  <c:v>9.0828385999999872E-2</c:v>
                </c:pt>
                <c:pt idx="810">
                  <c:v>9.0828385999999872E-2</c:v>
                </c:pt>
                <c:pt idx="811">
                  <c:v>9.0828385999999872E-2</c:v>
                </c:pt>
                <c:pt idx="812">
                  <c:v>9.0828385999999872E-2</c:v>
                </c:pt>
                <c:pt idx="813">
                  <c:v>9.9919083000000075E-2</c:v>
                </c:pt>
                <c:pt idx="814">
                  <c:v>9.9919083000000075E-2</c:v>
                </c:pt>
                <c:pt idx="815">
                  <c:v>9.9919083000000075E-2</c:v>
                </c:pt>
                <c:pt idx="816">
                  <c:v>9.9919083000000075E-2</c:v>
                </c:pt>
                <c:pt idx="817">
                  <c:v>9.8269743999999992E-2</c:v>
                </c:pt>
                <c:pt idx="818">
                  <c:v>9.8269743999999992E-2</c:v>
                </c:pt>
                <c:pt idx="819">
                  <c:v>9.8269743999999992E-2</c:v>
                </c:pt>
                <c:pt idx="820">
                  <c:v>9.8269743999999992E-2</c:v>
                </c:pt>
                <c:pt idx="821">
                  <c:v>9.8269743999999992E-2</c:v>
                </c:pt>
                <c:pt idx="822">
                  <c:v>0.10044555600000016</c:v>
                </c:pt>
                <c:pt idx="823">
                  <c:v>0.10044555600000016</c:v>
                </c:pt>
                <c:pt idx="824">
                  <c:v>0.10044555600000016</c:v>
                </c:pt>
                <c:pt idx="825">
                  <c:v>0.10044555600000016</c:v>
                </c:pt>
                <c:pt idx="826">
                  <c:v>0.10044555600000016</c:v>
                </c:pt>
                <c:pt idx="827">
                  <c:v>0.11077017300000014</c:v>
                </c:pt>
                <c:pt idx="828">
                  <c:v>0.11077017300000014</c:v>
                </c:pt>
                <c:pt idx="829">
                  <c:v>0.11077017300000014</c:v>
                </c:pt>
                <c:pt idx="830">
                  <c:v>0.11077017300000014</c:v>
                </c:pt>
                <c:pt idx="831">
                  <c:v>0.11077017300000014</c:v>
                </c:pt>
                <c:pt idx="832">
                  <c:v>0.11478370299999985</c:v>
                </c:pt>
                <c:pt idx="833">
                  <c:v>0.11478370299999985</c:v>
                </c:pt>
                <c:pt idx="834">
                  <c:v>0.11478370299999985</c:v>
                </c:pt>
                <c:pt idx="835">
                  <c:v>0.11478370299999985</c:v>
                </c:pt>
                <c:pt idx="836">
                  <c:v>0.11478370299999985</c:v>
                </c:pt>
                <c:pt idx="837">
                  <c:v>0.11982385299999998</c:v>
                </c:pt>
                <c:pt idx="838">
                  <c:v>0.11982385299999998</c:v>
                </c:pt>
                <c:pt idx="839">
                  <c:v>0.11982385299999998</c:v>
                </c:pt>
                <c:pt idx="840">
                  <c:v>0.11982385299999998</c:v>
                </c:pt>
                <c:pt idx="841">
                  <c:v>0.11982385299999998</c:v>
                </c:pt>
                <c:pt idx="842">
                  <c:v>0.12206629700000016</c:v>
                </c:pt>
                <c:pt idx="843">
                  <c:v>0.12206629700000016</c:v>
                </c:pt>
                <c:pt idx="844">
                  <c:v>0.12206629700000016</c:v>
                </c:pt>
                <c:pt idx="845">
                  <c:v>0.12206629700000016</c:v>
                </c:pt>
                <c:pt idx="846">
                  <c:v>0.12206629700000016</c:v>
                </c:pt>
                <c:pt idx="847">
                  <c:v>0.12628465700000002</c:v>
                </c:pt>
                <c:pt idx="848">
                  <c:v>0.12628465700000002</c:v>
                </c:pt>
                <c:pt idx="849">
                  <c:v>0.12628465700000002</c:v>
                </c:pt>
                <c:pt idx="850">
                  <c:v>0.12628465700000002</c:v>
                </c:pt>
                <c:pt idx="851">
                  <c:v>0.13277425199999993</c:v>
                </c:pt>
                <c:pt idx="852">
                  <c:v>0.13277425199999993</c:v>
                </c:pt>
                <c:pt idx="853">
                  <c:v>0.13277425199999993</c:v>
                </c:pt>
                <c:pt idx="854">
                  <c:v>0.13277425199999993</c:v>
                </c:pt>
                <c:pt idx="855">
                  <c:v>0.13277425199999993</c:v>
                </c:pt>
                <c:pt idx="856">
                  <c:v>0.14531005299999999</c:v>
                </c:pt>
                <c:pt idx="857">
                  <c:v>0.14531005299999999</c:v>
                </c:pt>
                <c:pt idx="858">
                  <c:v>0.14531005299999999</c:v>
                </c:pt>
                <c:pt idx="859">
                  <c:v>0.14531005299999999</c:v>
                </c:pt>
                <c:pt idx="860">
                  <c:v>0.14531005299999999</c:v>
                </c:pt>
                <c:pt idx="861">
                  <c:v>0.15123122200000005</c:v>
                </c:pt>
                <c:pt idx="862">
                  <c:v>0.15123122200000005</c:v>
                </c:pt>
                <c:pt idx="863">
                  <c:v>0.15123122200000005</c:v>
                </c:pt>
                <c:pt idx="864">
                  <c:v>0.15123122200000005</c:v>
                </c:pt>
                <c:pt idx="865">
                  <c:v>0.16106803000000003</c:v>
                </c:pt>
                <c:pt idx="866">
                  <c:v>0.16106803000000003</c:v>
                </c:pt>
                <c:pt idx="867">
                  <c:v>0.16106803000000003</c:v>
                </c:pt>
                <c:pt idx="868">
                  <c:v>0.16106803000000003</c:v>
                </c:pt>
                <c:pt idx="869">
                  <c:v>0.16106803000000003</c:v>
                </c:pt>
                <c:pt idx="870">
                  <c:v>0.17054206500000002</c:v>
                </c:pt>
                <c:pt idx="871">
                  <c:v>0.17054206500000002</c:v>
                </c:pt>
                <c:pt idx="872">
                  <c:v>0.17054206500000002</c:v>
                </c:pt>
                <c:pt idx="873">
                  <c:v>0.17054206500000002</c:v>
                </c:pt>
                <c:pt idx="874">
                  <c:v>0.17054206500000002</c:v>
                </c:pt>
                <c:pt idx="875">
                  <c:v>0.17458767699999989</c:v>
                </c:pt>
                <c:pt idx="876">
                  <c:v>0.17458767699999989</c:v>
                </c:pt>
                <c:pt idx="877">
                  <c:v>0.17458767699999989</c:v>
                </c:pt>
                <c:pt idx="878">
                  <c:v>0.17458767699999989</c:v>
                </c:pt>
                <c:pt idx="879">
                  <c:v>0.17315468499999986</c:v>
                </c:pt>
                <c:pt idx="880">
                  <c:v>0.17315468499999986</c:v>
                </c:pt>
                <c:pt idx="881">
                  <c:v>0.17315468499999986</c:v>
                </c:pt>
                <c:pt idx="882">
                  <c:v>0.17788306500000006</c:v>
                </c:pt>
                <c:pt idx="883">
                  <c:v>0.17788306500000006</c:v>
                </c:pt>
                <c:pt idx="884">
                  <c:v>0.17788306500000006</c:v>
                </c:pt>
                <c:pt idx="885">
                  <c:v>0.17788306500000006</c:v>
                </c:pt>
                <c:pt idx="886">
                  <c:v>0.17996263099999998</c:v>
                </c:pt>
                <c:pt idx="887">
                  <c:v>0.17996263099999998</c:v>
                </c:pt>
                <c:pt idx="888">
                  <c:v>0.17967060299999993</c:v>
                </c:pt>
                <c:pt idx="889">
                  <c:v>0.17967060299999993</c:v>
                </c:pt>
                <c:pt idx="890">
                  <c:v>0.17967060299999993</c:v>
                </c:pt>
                <c:pt idx="891">
                  <c:v>0.17967060299999993</c:v>
                </c:pt>
                <c:pt idx="892">
                  <c:v>0.18784737799999984</c:v>
                </c:pt>
                <c:pt idx="893">
                  <c:v>0.18784737799999984</c:v>
                </c:pt>
                <c:pt idx="894">
                  <c:v>0.18784737799999984</c:v>
                </c:pt>
                <c:pt idx="895">
                  <c:v>0.18784737799999984</c:v>
                </c:pt>
                <c:pt idx="896">
                  <c:v>0.18784737799999984</c:v>
                </c:pt>
                <c:pt idx="897">
                  <c:v>0.19290233499999987</c:v>
                </c:pt>
                <c:pt idx="898">
                  <c:v>0.19290233499999987</c:v>
                </c:pt>
                <c:pt idx="899">
                  <c:v>0.19290233499999987</c:v>
                </c:pt>
                <c:pt idx="900">
                  <c:v>0.19290233499999987</c:v>
                </c:pt>
                <c:pt idx="901">
                  <c:v>0.19290233499999987</c:v>
                </c:pt>
                <c:pt idx="902">
                  <c:v>0.20430951099999994</c:v>
                </c:pt>
                <c:pt idx="903">
                  <c:v>0.20430951099999994</c:v>
                </c:pt>
                <c:pt idx="904">
                  <c:v>0.20430951099999994</c:v>
                </c:pt>
                <c:pt idx="905">
                  <c:v>0.20430951099999994</c:v>
                </c:pt>
                <c:pt idx="906">
                  <c:v>0.20430951099999994</c:v>
                </c:pt>
                <c:pt idx="907">
                  <c:v>0.20286418000000017</c:v>
                </c:pt>
                <c:pt idx="908">
                  <c:v>0.20286418000000017</c:v>
                </c:pt>
                <c:pt idx="909">
                  <c:v>0.20286418000000017</c:v>
                </c:pt>
                <c:pt idx="910">
                  <c:v>0.20286418000000017</c:v>
                </c:pt>
                <c:pt idx="911">
                  <c:v>0.20286418000000017</c:v>
                </c:pt>
                <c:pt idx="912">
                  <c:v>0.20063654399999997</c:v>
                </c:pt>
                <c:pt idx="913">
                  <c:v>0.20063654399999997</c:v>
                </c:pt>
                <c:pt idx="914">
                  <c:v>0.20063654399999997</c:v>
                </c:pt>
                <c:pt idx="915">
                  <c:v>0.20063654399999997</c:v>
                </c:pt>
                <c:pt idx="916">
                  <c:v>0.20063654399999997</c:v>
                </c:pt>
                <c:pt idx="917">
                  <c:v>0.20428894600000014</c:v>
                </c:pt>
                <c:pt idx="918">
                  <c:v>0.20428894600000014</c:v>
                </c:pt>
                <c:pt idx="919">
                  <c:v>0.20428894600000014</c:v>
                </c:pt>
                <c:pt idx="920">
                  <c:v>0.20428894600000014</c:v>
                </c:pt>
                <c:pt idx="921">
                  <c:v>0.20925917400000005</c:v>
                </c:pt>
                <c:pt idx="922">
                  <c:v>0.20925917400000005</c:v>
                </c:pt>
                <c:pt idx="923">
                  <c:v>0.20925917400000005</c:v>
                </c:pt>
                <c:pt idx="924">
                  <c:v>0.20925917400000005</c:v>
                </c:pt>
                <c:pt idx="925">
                  <c:v>0.20925917400000005</c:v>
                </c:pt>
                <c:pt idx="926">
                  <c:v>0.199918402</c:v>
                </c:pt>
                <c:pt idx="927">
                  <c:v>0.199918402</c:v>
                </c:pt>
                <c:pt idx="928">
                  <c:v>0.199918402</c:v>
                </c:pt>
                <c:pt idx="929">
                  <c:v>0.199918402</c:v>
                </c:pt>
                <c:pt idx="930">
                  <c:v>0.199918402</c:v>
                </c:pt>
                <c:pt idx="931">
                  <c:v>0.19783390099999987</c:v>
                </c:pt>
                <c:pt idx="932">
                  <c:v>0.19783390099999987</c:v>
                </c:pt>
                <c:pt idx="933">
                  <c:v>0.19783390099999987</c:v>
                </c:pt>
                <c:pt idx="934">
                  <c:v>0.19783390099999987</c:v>
                </c:pt>
                <c:pt idx="935">
                  <c:v>0.20337831299999998</c:v>
                </c:pt>
                <c:pt idx="936">
                  <c:v>0.20337831299999998</c:v>
                </c:pt>
                <c:pt idx="937">
                  <c:v>0.20337831299999998</c:v>
                </c:pt>
                <c:pt idx="938">
                  <c:v>0.20337831299999998</c:v>
                </c:pt>
                <c:pt idx="939">
                  <c:v>0.20337831299999998</c:v>
                </c:pt>
                <c:pt idx="940">
                  <c:v>0.20314880400000002</c:v>
                </c:pt>
                <c:pt idx="941">
                  <c:v>0.20314880400000002</c:v>
                </c:pt>
                <c:pt idx="942">
                  <c:v>0.20314880400000002</c:v>
                </c:pt>
                <c:pt idx="943">
                  <c:v>0.20314880400000002</c:v>
                </c:pt>
                <c:pt idx="944">
                  <c:v>0.20314880400000002</c:v>
                </c:pt>
                <c:pt idx="945">
                  <c:v>0.20553355999999989</c:v>
                </c:pt>
                <c:pt idx="946">
                  <c:v>0.20553355999999989</c:v>
                </c:pt>
                <c:pt idx="947">
                  <c:v>0.20553355999999989</c:v>
                </c:pt>
                <c:pt idx="948">
                  <c:v>0.20553355999999989</c:v>
                </c:pt>
                <c:pt idx="949">
                  <c:v>0.20357491799999994</c:v>
                </c:pt>
                <c:pt idx="950">
                  <c:v>0.20357491799999994</c:v>
                </c:pt>
                <c:pt idx="951">
                  <c:v>0.20357491799999994</c:v>
                </c:pt>
                <c:pt idx="952">
                  <c:v>0.20319816099999999</c:v>
                </c:pt>
                <c:pt idx="953">
                  <c:v>0.20319816099999999</c:v>
                </c:pt>
                <c:pt idx="954">
                  <c:v>0.20319816099999999</c:v>
                </c:pt>
                <c:pt idx="955">
                  <c:v>0.20319816099999999</c:v>
                </c:pt>
                <c:pt idx="956">
                  <c:v>0.20319816099999999</c:v>
                </c:pt>
                <c:pt idx="957">
                  <c:v>0.20319816099999999</c:v>
                </c:pt>
                <c:pt idx="958">
                  <c:v>0.21206181699999993</c:v>
                </c:pt>
                <c:pt idx="959">
                  <c:v>0.21206181699999993</c:v>
                </c:pt>
                <c:pt idx="960">
                  <c:v>0.21206181699999993</c:v>
                </c:pt>
                <c:pt idx="961">
                  <c:v>0.21206181699999993</c:v>
                </c:pt>
                <c:pt idx="962">
                  <c:v>0.21206181699999993</c:v>
                </c:pt>
                <c:pt idx="963">
                  <c:v>0.21229708499999989</c:v>
                </c:pt>
                <c:pt idx="964">
                  <c:v>0.21229708499999989</c:v>
                </c:pt>
                <c:pt idx="965">
                  <c:v>0.21229708499999989</c:v>
                </c:pt>
                <c:pt idx="966">
                  <c:v>0.21229708499999989</c:v>
                </c:pt>
                <c:pt idx="967">
                  <c:v>0.21229708499999989</c:v>
                </c:pt>
                <c:pt idx="968">
                  <c:v>0.21584336999999998</c:v>
                </c:pt>
                <c:pt idx="969">
                  <c:v>0.21584336999999998</c:v>
                </c:pt>
                <c:pt idx="970">
                  <c:v>0.21584336999999998</c:v>
                </c:pt>
                <c:pt idx="971">
                  <c:v>0.21584336999999998</c:v>
                </c:pt>
                <c:pt idx="972">
                  <c:v>0.21584336999999998</c:v>
                </c:pt>
                <c:pt idx="973">
                  <c:v>0.21700819000000005</c:v>
                </c:pt>
                <c:pt idx="974">
                  <c:v>0.21700819000000005</c:v>
                </c:pt>
                <c:pt idx="975">
                  <c:v>0.21700819000000005</c:v>
                </c:pt>
                <c:pt idx="976">
                  <c:v>0.21700819000000005</c:v>
                </c:pt>
                <c:pt idx="977">
                  <c:v>0.21700819000000005</c:v>
                </c:pt>
                <c:pt idx="978">
                  <c:v>0.224530165</c:v>
                </c:pt>
                <c:pt idx="979">
                  <c:v>0.224530165</c:v>
                </c:pt>
                <c:pt idx="980">
                  <c:v>0.224530165</c:v>
                </c:pt>
                <c:pt idx="981">
                  <c:v>0.224530165</c:v>
                </c:pt>
                <c:pt idx="982">
                  <c:v>0.224530165</c:v>
                </c:pt>
                <c:pt idx="983">
                  <c:v>0.23267074399999998</c:v>
                </c:pt>
                <c:pt idx="984">
                  <c:v>0.23267074399999998</c:v>
                </c:pt>
                <c:pt idx="985">
                  <c:v>0.23267074399999998</c:v>
                </c:pt>
                <c:pt idx="986">
                  <c:v>0.23267074399999998</c:v>
                </c:pt>
                <c:pt idx="987">
                  <c:v>0.23267074399999998</c:v>
                </c:pt>
                <c:pt idx="988">
                  <c:v>0.22939921199999991</c:v>
                </c:pt>
                <c:pt idx="989">
                  <c:v>0.22939921199999991</c:v>
                </c:pt>
                <c:pt idx="990">
                  <c:v>0.22939921199999991</c:v>
                </c:pt>
                <c:pt idx="991">
                  <c:v>0.22939921199999991</c:v>
                </c:pt>
                <c:pt idx="992">
                  <c:v>0.22939921199999991</c:v>
                </c:pt>
                <c:pt idx="993">
                  <c:v>0.22939921199999991</c:v>
                </c:pt>
                <c:pt idx="994">
                  <c:v>0.23738678499999999</c:v>
                </c:pt>
                <c:pt idx="995">
                  <c:v>0.23738678499999999</c:v>
                </c:pt>
                <c:pt idx="996">
                  <c:v>0.23738678499999999</c:v>
                </c:pt>
                <c:pt idx="997">
                  <c:v>0.23738678499999999</c:v>
                </c:pt>
                <c:pt idx="998">
                  <c:v>0.23935858900000007</c:v>
                </c:pt>
                <c:pt idx="999">
                  <c:v>0.23935858900000007</c:v>
                </c:pt>
                <c:pt idx="1000">
                  <c:v>0.23935858900000007</c:v>
                </c:pt>
                <c:pt idx="1001">
                  <c:v>0.23738513999999999</c:v>
                </c:pt>
                <c:pt idx="1002">
                  <c:v>0.23738513999999999</c:v>
                </c:pt>
                <c:pt idx="1003">
                  <c:v>0.23738513999999999</c:v>
                </c:pt>
                <c:pt idx="1004">
                  <c:v>0.23738513999999999</c:v>
                </c:pt>
                <c:pt idx="1005">
                  <c:v>0.23228576099999998</c:v>
                </c:pt>
                <c:pt idx="1006">
                  <c:v>0.23228576099999998</c:v>
                </c:pt>
                <c:pt idx="1007">
                  <c:v>0.23228576099999998</c:v>
                </c:pt>
                <c:pt idx="1008">
                  <c:v>0.23228576099999998</c:v>
                </c:pt>
                <c:pt idx="1009">
                  <c:v>0.23228576099999998</c:v>
                </c:pt>
                <c:pt idx="1010">
                  <c:v>0.2314409369999999</c:v>
                </c:pt>
                <c:pt idx="1011">
                  <c:v>0.2314409369999999</c:v>
                </c:pt>
                <c:pt idx="1012">
                  <c:v>0.2314409369999999</c:v>
                </c:pt>
                <c:pt idx="1013">
                  <c:v>0.2314409369999999</c:v>
                </c:pt>
                <c:pt idx="1014">
                  <c:v>0.23276781199999985</c:v>
                </c:pt>
                <c:pt idx="1015">
                  <c:v>0.23276781199999985</c:v>
                </c:pt>
                <c:pt idx="1016">
                  <c:v>0.23276781199999985</c:v>
                </c:pt>
                <c:pt idx="1017">
                  <c:v>0.23276781199999985</c:v>
                </c:pt>
                <c:pt idx="1018">
                  <c:v>0.23276781199999985</c:v>
                </c:pt>
                <c:pt idx="1019">
                  <c:v>0.232239694</c:v>
                </c:pt>
                <c:pt idx="1020">
                  <c:v>0.232239694</c:v>
                </c:pt>
                <c:pt idx="1021">
                  <c:v>0.232239694</c:v>
                </c:pt>
                <c:pt idx="1022">
                  <c:v>0.232239694</c:v>
                </c:pt>
                <c:pt idx="1023">
                  <c:v>0.232239694</c:v>
                </c:pt>
                <c:pt idx="1024">
                  <c:v>0.23953133699999984</c:v>
                </c:pt>
                <c:pt idx="1025">
                  <c:v>0.23953133699999984</c:v>
                </c:pt>
                <c:pt idx="1026">
                  <c:v>0.23953133699999984</c:v>
                </c:pt>
                <c:pt idx="1027">
                  <c:v>0.23953133699999984</c:v>
                </c:pt>
                <c:pt idx="1028">
                  <c:v>0.23953133699999984</c:v>
                </c:pt>
                <c:pt idx="1029">
                  <c:v>0.24209048599999994</c:v>
                </c:pt>
                <c:pt idx="1030">
                  <c:v>0.24209048599999994</c:v>
                </c:pt>
                <c:pt idx="1031">
                  <c:v>0.24209048599999994</c:v>
                </c:pt>
                <c:pt idx="1032">
                  <c:v>0.24209048599999994</c:v>
                </c:pt>
                <c:pt idx="1033">
                  <c:v>0.24209048599999994</c:v>
                </c:pt>
                <c:pt idx="1034">
                  <c:v>0.24176226400000012</c:v>
                </c:pt>
                <c:pt idx="1035">
                  <c:v>0.24176226400000012</c:v>
                </c:pt>
                <c:pt idx="1036">
                  <c:v>0.24176226400000012</c:v>
                </c:pt>
                <c:pt idx="1037">
                  <c:v>0.24176226400000012</c:v>
                </c:pt>
                <c:pt idx="1038">
                  <c:v>0.24176226400000012</c:v>
                </c:pt>
                <c:pt idx="1039">
                  <c:v>0.24916578199999995</c:v>
                </c:pt>
                <c:pt idx="1040">
                  <c:v>0.24916578199999995</c:v>
                </c:pt>
                <c:pt idx="1041">
                  <c:v>0.24916578199999995</c:v>
                </c:pt>
                <c:pt idx="1042">
                  <c:v>0.24916578199999995</c:v>
                </c:pt>
                <c:pt idx="1043">
                  <c:v>0.25304769300000007</c:v>
                </c:pt>
                <c:pt idx="1044">
                  <c:v>0.25304769300000007</c:v>
                </c:pt>
                <c:pt idx="1045">
                  <c:v>0.25304769300000007</c:v>
                </c:pt>
                <c:pt idx="1046">
                  <c:v>0.25304769300000007</c:v>
                </c:pt>
                <c:pt idx="1047">
                  <c:v>0.25304769300000007</c:v>
                </c:pt>
                <c:pt idx="1048">
                  <c:v>0.25560355199999996</c:v>
                </c:pt>
                <c:pt idx="1049">
                  <c:v>0.25560355199999996</c:v>
                </c:pt>
                <c:pt idx="1050">
                  <c:v>0.25560355199999996</c:v>
                </c:pt>
                <c:pt idx="1051">
                  <c:v>0.25560355199999996</c:v>
                </c:pt>
                <c:pt idx="1052">
                  <c:v>0.25673546800000002</c:v>
                </c:pt>
                <c:pt idx="1053">
                  <c:v>0.25673546800000002</c:v>
                </c:pt>
                <c:pt idx="1054">
                  <c:v>0.25487636199999986</c:v>
                </c:pt>
                <c:pt idx="1055">
                  <c:v>0.25487636199999986</c:v>
                </c:pt>
                <c:pt idx="1056">
                  <c:v>0.25487636199999986</c:v>
                </c:pt>
                <c:pt idx="1057">
                  <c:v>0.25487636199999986</c:v>
                </c:pt>
                <c:pt idx="1058">
                  <c:v>0.25266600099999992</c:v>
                </c:pt>
                <c:pt idx="1059">
                  <c:v>0.25266600099999992</c:v>
                </c:pt>
                <c:pt idx="1060">
                  <c:v>0.25266600099999992</c:v>
                </c:pt>
                <c:pt idx="1061">
                  <c:v>0.24842296200000002</c:v>
                </c:pt>
                <c:pt idx="1062">
                  <c:v>0.24842296200000002</c:v>
                </c:pt>
                <c:pt idx="1063">
                  <c:v>0.24842296200000002</c:v>
                </c:pt>
                <c:pt idx="1064">
                  <c:v>0.24798615499999999</c:v>
                </c:pt>
                <c:pt idx="1065">
                  <c:v>0.24798615499999999</c:v>
                </c:pt>
                <c:pt idx="1066">
                  <c:v>0.24798615499999999</c:v>
                </c:pt>
                <c:pt idx="1067">
                  <c:v>0.24065913900000013</c:v>
                </c:pt>
                <c:pt idx="1068">
                  <c:v>0.24065913900000013</c:v>
                </c:pt>
                <c:pt idx="1069">
                  <c:v>0.24065913900000013</c:v>
                </c:pt>
                <c:pt idx="1070">
                  <c:v>0.24065913900000013</c:v>
                </c:pt>
                <c:pt idx="1071">
                  <c:v>0.23746164199999997</c:v>
                </c:pt>
                <c:pt idx="1072">
                  <c:v>0.23746164199999997</c:v>
                </c:pt>
                <c:pt idx="1073">
                  <c:v>0.23746164199999997</c:v>
                </c:pt>
                <c:pt idx="1074">
                  <c:v>0.23251033399999987</c:v>
                </c:pt>
                <c:pt idx="1075">
                  <c:v>0.23251033399999987</c:v>
                </c:pt>
                <c:pt idx="1076">
                  <c:v>0.23251033399999987</c:v>
                </c:pt>
                <c:pt idx="1077">
                  <c:v>0.23251033399999987</c:v>
                </c:pt>
                <c:pt idx="1078">
                  <c:v>0.23778081600000012</c:v>
                </c:pt>
                <c:pt idx="1079">
                  <c:v>0.23778081600000012</c:v>
                </c:pt>
                <c:pt idx="1080">
                  <c:v>0.23778081600000012</c:v>
                </c:pt>
                <c:pt idx="1081">
                  <c:v>0.23778081600000012</c:v>
                </c:pt>
                <c:pt idx="1082">
                  <c:v>0.24173676300000002</c:v>
                </c:pt>
                <c:pt idx="1083">
                  <c:v>0.24173676300000002</c:v>
                </c:pt>
                <c:pt idx="1084">
                  <c:v>0.24173676300000002</c:v>
                </c:pt>
                <c:pt idx="1085">
                  <c:v>0.24173676300000002</c:v>
                </c:pt>
                <c:pt idx="1086">
                  <c:v>0.24173676300000002</c:v>
                </c:pt>
                <c:pt idx="1087">
                  <c:v>0.24373818000000003</c:v>
                </c:pt>
                <c:pt idx="1088">
                  <c:v>0.24373818000000003</c:v>
                </c:pt>
                <c:pt idx="1089">
                  <c:v>0.24373818000000003</c:v>
                </c:pt>
                <c:pt idx="1090">
                  <c:v>0.24654411399999998</c:v>
                </c:pt>
                <c:pt idx="1091">
                  <c:v>0.24654411399999998</c:v>
                </c:pt>
                <c:pt idx="1092">
                  <c:v>0.24654411399999998</c:v>
                </c:pt>
                <c:pt idx="1093">
                  <c:v>0.24654411399999998</c:v>
                </c:pt>
                <c:pt idx="1094">
                  <c:v>0.24617558300000009</c:v>
                </c:pt>
                <c:pt idx="1095">
                  <c:v>0.24617558300000009</c:v>
                </c:pt>
                <c:pt idx="1096">
                  <c:v>0.24617558300000009</c:v>
                </c:pt>
                <c:pt idx="1097">
                  <c:v>0.24617558300000009</c:v>
                </c:pt>
                <c:pt idx="1098">
                  <c:v>0.24617558300000009</c:v>
                </c:pt>
                <c:pt idx="1099">
                  <c:v>0.24793844300000001</c:v>
                </c:pt>
                <c:pt idx="1100">
                  <c:v>0.24793844300000001</c:v>
                </c:pt>
                <c:pt idx="1101">
                  <c:v>0.24793844300000001</c:v>
                </c:pt>
                <c:pt idx="1102">
                  <c:v>0.24793844300000001</c:v>
                </c:pt>
                <c:pt idx="1103">
                  <c:v>0.24862038900000005</c:v>
                </c:pt>
                <c:pt idx="1104">
                  <c:v>0.24862038900000005</c:v>
                </c:pt>
                <c:pt idx="1105">
                  <c:v>0.24862038900000005</c:v>
                </c:pt>
                <c:pt idx="1106">
                  <c:v>0.24862038900000005</c:v>
                </c:pt>
                <c:pt idx="1107">
                  <c:v>0.24862038900000005</c:v>
                </c:pt>
                <c:pt idx="1108">
                  <c:v>0.25253685000000003</c:v>
                </c:pt>
                <c:pt idx="1109">
                  <c:v>0.25253685000000003</c:v>
                </c:pt>
                <c:pt idx="1110">
                  <c:v>0.25253685000000003</c:v>
                </c:pt>
                <c:pt idx="1111">
                  <c:v>0.25635130700000008</c:v>
                </c:pt>
                <c:pt idx="1112">
                  <c:v>0.25428347200000001</c:v>
                </c:pt>
                <c:pt idx="1113">
                  <c:v>0.25428347200000001</c:v>
                </c:pt>
                <c:pt idx="1114">
                  <c:v>0.25428347200000001</c:v>
                </c:pt>
                <c:pt idx="1115">
                  <c:v>0.25548366500000008</c:v>
                </c:pt>
                <c:pt idx="1116">
                  <c:v>0.25548366500000008</c:v>
                </c:pt>
                <c:pt idx="1117">
                  <c:v>0.25548366500000008</c:v>
                </c:pt>
                <c:pt idx="1118">
                  <c:v>0.25548366500000008</c:v>
                </c:pt>
                <c:pt idx="1119">
                  <c:v>0.25616314299999998</c:v>
                </c:pt>
                <c:pt idx="1120">
                  <c:v>0.25616314299999998</c:v>
                </c:pt>
                <c:pt idx="1121">
                  <c:v>0.25616314299999998</c:v>
                </c:pt>
                <c:pt idx="1122">
                  <c:v>0.25616314299999998</c:v>
                </c:pt>
                <c:pt idx="1123">
                  <c:v>0.25341396999999999</c:v>
                </c:pt>
                <c:pt idx="1124">
                  <c:v>0.25341396999999999</c:v>
                </c:pt>
                <c:pt idx="1125">
                  <c:v>0.25341396999999999</c:v>
                </c:pt>
                <c:pt idx="1126">
                  <c:v>0.25591718200000013</c:v>
                </c:pt>
                <c:pt idx="1127">
                  <c:v>0.25591718200000013</c:v>
                </c:pt>
                <c:pt idx="1128">
                  <c:v>0.25591718200000013</c:v>
                </c:pt>
                <c:pt idx="1129">
                  <c:v>0.25591718200000013</c:v>
                </c:pt>
                <c:pt idx="1130">
                  <c:v>0.25591718200000013</c:v>
                </c:pt>
                <c:pt idx="1131">
                  <c:v>0.26042592500000006</c:v>
                </c:pt>
                <c:pt idx="1132">
                  <c:v>0.26042592500000006</c:v>
                </c:pt>
                <c:pt idx="1133">
                  <c:v>0.26042592500000006</c:v>
                </c:pt>
                <c:pt idx="1134">
                  <c:v>0.26042592500000006</c:v>
                </c:pt>
                <c:pt idx="1135">
                  <c:v>0.26042592500000006</c:v>
                </c:pt>
                <c:pt idx="1136">
                  <c:v>0.25906203200000011</c:v>
                </c:pt>
                <c:pt idx="1137">
                  <c:v>0.25906203200000011</c:v>
                </c:pt>
                <c:pt idx="1138">
                  <c:v>0.25906203200000011</c:v>
                </c:pt>
                <c:pt idx="1139">
                  <c:v>0.25906203200000011</c:v>
                </c:pt>
                <c:pt idx="1140">
                  <c:v>0.25825998399999994</c:v>
                </c:pt>
                <c:pt idx="1141">
                  <c:v>0.25825998399999994</c:v>
                </c:pt>
                <c:pt idx="1142">
                  <c:v>0.25825998399999994</c:v>
                </c:pt>
                <c:pt idx="1143">
                  <c:v>0.25656375600000003</c:v>
                </c:pt>
                <c:pt idx="1144">
                  <c:v>0.25656375600000003</c:v>
                </c:pt>
                <c:pt idx="1145">
                  <c:v>0.25656375600000003</c:v>
                </c:pt>
                <c:pt idx="1146">
                  <c:v>0.25656375600000003</c:v>
                </c:pt>
                <c:pt idx="1147">
                  <c:v>0.25745464600000001</c:v>
                </c:pt>
                <c:pt idx="1148">
                  <c:v>0.25745464600000001</c:v>
                </c:pt>
                <c:pt idx="1149">
                  <c:v>0.25745464600000001</c:v>
                </c:pt>
                <c:pt idx="1150">
                  <c:v>0.25780425700000009</c:v>
                </c:pt>
                <c:pt idx="1151">
                  <c:v>0.25780425700000009</c:v>
                </c:pt>
                <c:pt idx="1152">
                  <c:v>0.25780425700000009</c:v>
                </c:pt>
                <c:pt idx="1153">
                  <c:v>0.25780425700000009</c:v>
                </c:pt>
                <c:pt idx="1154">
                  <c:v>0.25780425700000009</c:v>
                </c:pt>
                <c:pt idx="1155">
                  <c:v>0.25312440999999986</c:v>
                </c:pt>
                <c:pt idx="1156">
                  <c:v>0.25312440999999986</c:v>
                </c:pt>
                <c:pt idx="1157">
                  <c:v>0.25312440999999986</c:v>
                </c:pt>
                <c:pt idx="1158">
                  <c:v>0.25312440999999986</c:v>
                </c:pt>
                <c:pt idx="1159">
                  <c:v>0.25221624600000014</c:v>
                </c:pt>
                <c:pt idx="1160">
                  <c:v>0.25221624600000014</c:v>
                </c:pt>
                <c:pt idx="1161">
                  <c:v>0.25221624600000014</c:v>
                </c:pt>
                <c:pt idx="1162">
                  <c:v>0.25221624600000014</c:v>
                </c:pt>
                <c:pt idx="1163">
                  <c:v>0.25112628300000006</c:v>
                </c:pt>
                <c:pt idx="1164">
                  <c:v>0.25112628300000006</c:v>
                </c:pt>
                <c:pt idx="1165">
                  <c:v>0.25076186599999994</c:v>
                </c:pt>
                <c:pt idx="1166">
                  <c:v>0.25076186599999994</c:v>
                </c:pt>
                <c:pt idx="1167">
                  <c:v>0.25076186599999994</c:v>
                </c:pt>
                <c:pt idx="1168">
                  <c:v>0.25076186599999994</c:v>
                </c:pt>
                <c:pt idx="1169">
                  <c:v>0.24795675500000014</c:v>
                </c:pt>
                <c:pt idx="1170">
                  <c:v>0.24795675500000014</c:v>
                </c:pt>
                <c:pt idx="1171">
                  <c:v>0.24795675500000014</c:v>
                </c:pt>
                <c:pt idx="1172">
                  <c:v>0.24795675500000014</c:v>
                </c:pt>
                <c:pt idx="1173">
                  <c:v>0.24882296600000009</c:v>
                </c:pt>
                <c:pt idx="1174">
                  <c:v>0.24882296600000009</c:v>
                </c:pt>
                <c:pt idx="1175">
                  <c:v>0.25037030199999988</c:v>
                </c:pt>
                <c:pt idx="1176">
                  <c:v>0.25037030199999988</c:v>
                </c:pt>
                <c:pt idx="1177">
                  <c:v>0.25037030199999988</c:v>
                </c:pt>
                <c:pt idx="1178">
                  <c:v>0.25037030199999988</c:v>
                </c:pt>
                <c:pt idx="1179">
                  <c:v>0.25037030199999988</c:v>
                </c:pt>
                <c:pt idx="1180">
                  <c:v>0.250099662</c:v>
                </c:pt>
                <c:pt idx="1181">
                  <c:v>0.250099662</c:v>
                </c:pt>
                <c:pt idx="1182">
                  <c:v>0.250099662</c:v>
                </c:pt>
                <c:pt idx="1183">
                  <c:v>0.250099662</c:v>
                </c:pt>
                <c:pt idx="1184">
                  <c:v>0.250099662</c:v>
                </c:pt>
                <c:pt idx="1185">
                  <c:v>0.25234292800000002</c:v>
                </c:pt>
                <c:pt idx="1186">
                  <c:v>0.25234292800000002</c:v>
                </c:pt>
                <c:pt idx="1187">
                  <c:v>0.25234292800000002</c:v>
                </c:pt>
                <c:pt idx="1188">
                  <c:v>0.25234292800000002</c:v>
                </c:pt>
                <c:pt idx="1189">
                  <c:v>0.25234292800000002</c:v>
                </c:pt>
                <c:pt idx="1190">
                  <c:v>0.25052988900000006</c:v>
                </c:pt>
                <c:pt idx="1191">
                  <c:v>0.25052988900000006</c:v>
                </c:pt>
                <c:pt idx="1192">
                  <c:v>0.25052988900000006</c:v>
                </c:pt>
                <c:pt idx="1193">
                  <c:v>0.25052988900000006</c:v>
                </c:pt>
                <c:pt idx="1194">
                  <c:v>0.25052988900000006</c:v>
                </c:pt>
                <c:pt idx="1195">
                  <c:v>0.24858029600000009</c:v>
                </c:pt>
                <c:pt idx="1196">
                  <c:v>0.24858029600000009</c:v>
                </c:pt>
                <c:pt idx="1197">
                  <c:v>0.24858029600000009</c:v>
                </c:pt>
                <c:pt idx="1198">
                  <c:v>0.24858029600000009</c:v>
                </c:pt>
                <c:pt idx="1199">
                  <c:v>0.24858029600000009</c:v>
                </c:pt>
                <c:pt idx="1200">
                  <c:v>0.24288452199999999</c:v>
                </c:pt>
                <c:pt idx="1201">
                  <c:v>0.24288452199999999</c:v>
                </c:pt>
                <c:pt idx="1202">
                  <c:v>0.24288452199999999</c:v>
                </c:pt>
                <c:pt idx="1203">
                  <c:v>0.24288452199999999</c:v>
                </c:pt>
                <c:pt idx="1204">
                  <c:v>0.24288452199999999</c:v>
                </c:pt>
                <c:pt idx="1205">
                  <c:v>0.23541519499999985</c:v>
                </c:pt>
                <c:pt idx="1206">
                  <c:v>0.23541519499999985</c:v>
                </c:pt>
                <c:pt idx="1207">
                  <c:v>0.23541519499999985</c:v>
                </c:pt>
                <c:pt idx="1208">
                  <c:v>0.23541519499999985</c:v>
                </c:pt>
                <c:pt idx="1209">
                  <c:v>0.23490023900000012</c:v>
                </c:pt>
                <c:pt idx="1210">
                  <c:v>0.23490023900000012</c:v>
                </c:pt>
                <c:pt idx="1211">
                  <c:v>0.23490023900000012</c:v>
                </c:pt>
                <c:pt idx="1212">
                  <c:v>0.23490023900000012</c:v>
                </c:pt>
                <c:pt idx="1213">
                  <c:v>0.23921402299999994</c:v>
                </c:pt>
                <c:pt idx="1214">
                  <c:v>0.23921402299999994</c:v>
                </c:pt>
                <c:pt idx="1215">
                  <c:v>0.23921402299999994</c:v>
                </c:pt>
                <c:pt idx="1216">
                  <c:v>0.23921402299999994</c:v>
                </c:pt>
                <c:pt idx="1217">
                  <c:v>0.24299475199999998</c:v>
                </c:pt>
                <c:pt idx="1218">
                  <c:v>0.24299475199999998</c:v>
                </c:pt>
                <c:pt idx="1219">
                  <c:v>0.24299475199999998</c:v>
                </c:pt>
                <c:pt idx="1220">
                  <c:v>0.24299475199999998</c:v>
                </c:pt>
                <c:pt idx="1221">
                  <c:v>0.24299475199999998</c:v>
                </c:pt>
                <c:pt idx="1222">
                  <c:v>0.24798965899999992</c:v>
                </c:pt>
                <c:pt idx="1223">
                  <c:v>0.24798965899999992</c:v>
                </c:pt>
                <c:pt idx="1224">
                  <c:v>0.24798965899999992</c:v>
                </c:pt>
                <c:pt idx="1225">
                  <c:v>0.24798965899999992</c:v>
                </c:pt>
                <c:pt idx="1226">
                  <c:v>0.24798965899999992</c:v>
                </c:pt>
                <c:pt idx="1227">
                  <c:v>0.25270240999999993</c:v>
                </c:pt>
                <c:pt idx="1228">
                  <c:v>0.25270240999999993</c:v>
                </c:pt>
                <c:pt idx="1229">
                  <c:v>0.25270240999999993</c:v>
                </c:pt>
                <c:pt idx="1230">
                  <c:v>0.25270240999999993</c:v>
                </c:pt>
                <c:pt idx="1231">
                  <c:v>0.25270240999999993</c:v>
                </c:pt>
                <c:pt idx="1232">
                  <c:v>0.25433118399999999</c:v>
                </c:pt>
                <c:pt idx="1233">
                  <c:v>0.25433118399999999</c:v>
                </c:pt>
                <c:pt idx="1234">
                  <c:v>0.25433118399999999</c:v>
                </c:pt>
                <c:pt idx="1235">
                  <c:v>0.25433118399999999</c:v>
                </c:pt>
                <c:pt idx="1236">
                  <c:v>0.25433118399999999</c:v>
                </c:pt>
                <c:pt idx="1237">
                  <c:v>0.25908753299999998</c:v>
                </c:pt>
                <c:pt idx="1238">
                  <c:v>0.25908753299999998</c:v>
                </c:pt>
                <c:pt idx="1239">
                  <c:v>0.25908753299999998</c:v>
                </c:pt>
                <c:pt idx="1240">
                  <c:v>0.25908753299999998</c:v>
                </c:pt>
                <c:pt idx="1241">
                  <c:v>0.25908753299999998</c:v>
                </c:pt>
                <c:pt idx="1242">
                  <c:v>0.2583883119999999</c:v>
                </c:pt>
                <c:pt idx="1243">
                  <c:v>0.2583883119999999</c:v>
                </c:pt>
                <c:pt idx="1244">
                  <c:v>0.2583883119999999</c:v>
                </c:pt>
                <c:pt idx="1245">
                  <c:v>0.2583883119999999</c:v>
                </c:pt>
                <c:pt idx="1246">
                  <c:v>0.2583883119999999</c:v>
                </c:pt>
                <c:pt idx="1247">
                  <c:v>0.2576199910000001</c:v>
                </c:pt>
                <c:pt idx="1248">
                  <c:v>0.2576199910000001</c:v>
                </c:pt>
                <c:pt idx="1249">
                  <c:v>0.2576199910000001</c:v>
                </c:pt>
                <c:pt idx="1250">
                  <c:v>0.2576199910000001</c:v>
                </c:pt>
                <c:pt idx="1251">
                  <c:v>0.2576199910000001</c:v>
                </c:pt>
                <c:pt idx="1252">
                  <c:v>0.25970696100000001</c:v>
                </c:pt>
                <c:pt idx="1253">
                  <c:v>0.25970696100000001</c:v>
                </c:pt>
                <c:pt idx="1254">
                  <c:v>0.25970696100000001</c:v>
                </c:pt>
                <c:pt idx="1255">
                  <c:v>0.25970696100000001</c:v>
                </c:pt>
                <c:pt idx="1256">
                  <c:v>0.25970696100000001</c:v>
                </c:pt>
                <c:pt idx="1257">
                  <c:v>0.25757063399999991</c:v>
                </c:pt>
                <c:pt idx="1258">
                  <c:v>0.25757063399999991</c:v>
                </c:pt>
                <c:pt idx="1259">
                  <c:v>0.25757063399999991</c:v>
                </c:pt>
                <c:pt idx="1260">
                  <c:v>0.25757063399999991</c:v>
                </c:pt>
                <c:pt idx="1261">
                  <c:v>0.25757063399999991</c:v>
                </c:pt>
                <c:pt idx="1262">
                  <c:v>0.25795232699999993</c:v>
                </c:pt>
                <c:pt idx="1263">
                  <c:v>0.25795232699999993</c:v>
                </c:pt>
                <c:pt idx="1264">
                  <c:v>0.25795232699999993</c:v>
                </c:pt>
                <c:pt idx="1265">
                  <c:v>0.25795232699999993</c:v>
                </c:pt>
                <c:pt idx="1266">
                  <c:v>0.25795232699999993</c:v>
                </c:pt>
                <c:pt idx="1267">
                  <c:v>0.25730328499999988</c:v>
                </c:pt>
                <c:pt idx="1268">
                  <c:v>0.25730328499999988</c:v>
                </c:pt>
                <c:pt idx="1269">
                  <c:v>0.25730328499999988</c:v>
                </c:pt>
                <c:pt idx="1270">
                  <c:v>0.25730328499999988</c:v>
                </c:pt>
                <c:pt idx="1271">
                  <c:v>0.25730328499999988</c:v>
                </c:pt>
                <c:pt idx="1272">
                  <c:v>0.25793752000000003</c:v>
                </c:pt>
                <c:pt idx="1273">
                  <c:v>0.25793752000000003</c:v>
                </c:pt>
                <c:pt idx="1274">
                  <c:v>0.25793752000000003</c:v>
                </c:pt>
                <c:pt idx="1275">
                  <c:v>0.25793752000000003</c:v>
                </c:pt>
                <c:pt idx="1276">
                  <c:v>0.25793752000000003</c:v>
                </c:pt>
                <c:pt idx="1277">
                  <c:v>0.25930388000000004</c:v>
                </c:pt>
                <c:pt idx="1278">
                  <c:v>0.25930388000000004</c:v>
                </c:pt>
                <c:pt idx="1279">
                  <c:v>0.25930388000000004</c:v>
                </c:pt>
                <c:pt idx="1280">
                  <c:v>0.25930388000000004</c:v>
                </c:pt>
                <c:pt idx="1281">
                  <c:v>0.25930388000000004</c:v>
                </c:pt>
                <c:pt idx="1282">
                  <c:v>0.26407914900000007</c:v>
                </c:pt>
                <c:pt idx="1283">
                  <c:v>0.26407914900000007</c:v>
                </c:pt>
                <c:pt idx="1284">
                  <c:v>0.26407914900000007</c:v>
                </c:pt>
                <c:pt idx="1285">
                  <c:v>0.26407914900000007</c:v>
                </c:pt>
                <c:pt idx="1286">
                  <c:v>0.26407914900000007</c:v>
                </c:pt>
                <c:pt idx="1287">
                  <c:v>0.26799643299999998</c:v>
                </c:pt>
                <c:pt idx="1288">
                  <c:v>0.26799643299999998</c:v>
                </c:pt>
                <c:pt idx="1289">
                  <c:v>0.26799643299999998</c:v>
                </c:pt>
                <c:pt idx="1290">
                  <c:v>0.26799643299999998</c:v>
                </c:pt>
                <c:pt idx="1291">
                  <c:v>0.26799643299999998</c:v>
                </c:pt>
                <c:pt idx="1292">
                  <c:v>0.26915960800000005</c:v>
                </c:pt>
                <c:pt idx="1293">
                  <c:v>0.26915960800000005</c:v>
                </c:pt>
                <c:pt idx="1294">
                  <c:v>0.26915960800000005</c:v>
                </c:pt>
                <c:pt idx="1295">
                  <c:v>0.26915960800000005</c:v>
                </c:pt>
                <c:pt idx="1296">
                  <c:v>0.26915960800000005</c:v>
                </c:pt>
                <c:pt idx="1297">
                  <c:v>0.27043794899999996</c:v>
                </c:pt>
                <c:pt idx="1298">
                  <c:v>0.27043794899999996</c:v>
                </c:pt>
                <c:pt idx="1299">
                  <c:v>0.27615510999999993</c:v>
                </c:pt>
                <c:pt idx="1300">
                  <c:v>0.27615510999999993</c:v>
                </c:pt>
                <c:pt idx="1301">
                  <c:v>0.28145109300000004</c:v>
                </c:pt>
                <c:pt idx="1302">
                  <c:v>0.28736403600000004</c:v>
                </c:pt>
                <c:pt idx="1303">
                  <c:v>0.28682686999999985</c:v>
                </c:pt>
                <c:pt idx="1304">
                  <c:v>0.28568014700000011</c:v>
                </c:pt>
                <c:pt idx="1305">
                  <c:v>0.28613998800000018</c:v>
                </c:pt>
                <c:pt idx="1306">
                  <c:v>0.28780331199999987</c:v>
                </c:pt>
                <c:pt idx="1307">
                  <c:v>0.28656281100000003</c:v>
                </c:pt>
                <c:pt idx="1308">
                  <c:v>0.28788721800000006</c:v>
                </c:pt>
                <c:pt idx="1309">
                  <c:v>0.28950283100000007</c:v>
                </c:pt>
                <c:pt idx="1310">
                  <c:v>0.29527839700000014</c:v>
                </c:pt>
                <c:pt idx="1311">
                  <c:v>0.30123411600000005</c:v>
                </c:pt>
                <c:pt idx="1312">
                  <c:v>0.30397424099999992</c:v>
                </c:pt>
                <c:pt idx="1313">
                  <c:v>0.30283903499999987</c:v>
                </c:pt>
                <c:pt idx="1314">
                  <c:v>0.30283903499999987</c:v>
                </c:pt>
                <c:pt idx="1315">
                  <c:v>0.29847424900000008</c:v>
                </c:pt>
                <c:pt idx="1316">
                  <c:v>0.29847424900000008</c:v>
                </c:pt>
                <c:pt idx="1317">
                  <c:v>0.300629496</c:v>
                </c:pt>
                <c:pt idx="1318">
                  <c:v>0.29797656799999994</c:v>
                </c:pt>
                <c:pt idx="1319">
                  <c:v>0.30641740199999989</c:v>
                </c:pt>
                <c:pt idx="1320">
                  <c:v>0.30641740199999989</c:v>
                </c:pt>
                <c:pt idx="1321">
                  <c:v>0.30641740199999989</c:v>
                </c:pt>
                <c:pt idx="1322">
                  <c:v>0.31349434200000004</c:v>
                </c:pt>
                <c:pt idx="1323">
                  <c:v>0.30281271099999985</c:v>
                </c:pt>
                <c:pt idx="1324">
                  <c:v>0.30177704100000002</c:v>
                </c:pt>
                <c:pt idx="1325">
                  <c:v>0.30427038100000003</c:v>
                </c:pt>
                <c:pt idx="1326">
                  <c:v>0.28755817300000008</c:v>
                </c:pt>
                <c:pt idx="1327">
                  <c:v>0.26721906400000006</c:v>
                </c:pt>
                <c:pt idx="1328">
                  <c:v>0.28727683900000001</c:v>
                </c:pt>
                <c:pt idx="1329">
                  <c:v>0.277285381</c:v>
                </c:pt>
                <c:pt idx="1330">
                  <c:v>0.26762214399999995</c:v>
                </c:pt>
                <c:pt idx="1331">
                  <c:v>0.32044845199999994</c:v>
                </c:pt>
                <c:pt idx="1332">
                  <c:v>0.338338904</c:v>
                </c:pt>
                <c:pt idx="1333">
                  <c:v>0.330589888</c:v>
                </c:pt>
                <c:pt idx="1334">
                  <c:v>0.2096246289999999</c:v>
                </c:pt>
                <c:pt idx="1335">
                  <c:v>0.28829441199999994</c:v>
                </c:pt>
                <c:pt idx="1336">
                  <c:v>0.3371600990000001</c:v>
                </c:pt>
                <c:pt idx="1337">
                  <c:v>0.30490790700000003</c:v>
                </c:pt>
                <c:pt idx="1338">
                  <c:v>0.25118057599999988</c:v>
                </c:pt>
                <c:pt idx="1339">
                  <c:v>0.21057886000000003</c:v>
                </c:pt>
                <c:pt idx="1340">
                  <c:v>0.24094150999999986</c:v>
                </c:pt>
                <c:pt idx="1341">
                  <c:v>0.24546602799999984</c:v>
                </c:pt>
                <c:pt idx="1342">
                  <c:v>0.24769680900000002</c:v>
                </c:pt>
                <c:pt idx="1343">
                  <c:v>0.28516930500000015</c:v>
                </c:pt>
                <c:pt idx="1344">
                  <c:v>0.32175502300000014</c:v>
                </c:pt>
                <c:pt idx="1345">
                  <c:v>0.34069980399999999</c:v>
                </c:pt>
                <c:pt idx="1346">
                  <c:v>0.4020570160000001</c:v>
                </c:pt>
                <c:pt idx="1347">
                  <c:v>0.40812461099999986</c:v>
                </c:pt>
                <c:pt idx="1348">
                  <c:v>0.4269172080000001</c:v>
                </c:pt>
                <c:pt idx="1349">
                  <c:v>0.41482561699999998</c:v>
                </c:pt>
                <c:pt idx="1350">
                  <c:v>0.44046167799999991</c:v>
                </c:pt>
                <c:pt idx="1351">
                  <c:v>0.47089095999999997</c:v>
                </c:pt>
                <c:pt idx="1352">
                  <c:v>0.49642322599999988</c:v>
                </c:pt>
                <c:pt idx="1353">
                  <c:v>0.47672822300000006</c:v>
                </c:pt>
                <c:pt idx="1354">
                  <c:v>0.47737588800000008</c:v>
                </c:pt>
                <c:pt idx="1355">
                  <c:v>0.50862714999999992</c:v>
                </c:pt>
                <c:pt idx="1356">
                  <c:v>0.53970412500000009</c:v>
                </c:pt>
                <c:pt idx="1357">
                  <c:v>0.53171237100000002</c:v>
                </c:pt>
                <c:pt idx="1358">
                  <c:v>0.53171237100000002</c:v>
                </c:pt>
                <c:pt idx="1359">
                  <c:v>0.51791166300000002</c:v>
                </c:pt>
                <c:pt idx="1360">
                  <c:v>0.51398685300000002</c:v>
                </c:pt>
                <c:pt idx="1361">
                  <c:v>0.51584861700000006</c:v>
                </c:pt>
                <c:pt idx="1362">
                  <c:v>0.51584861700000006</c:v>
                </c:pt>
                <c:pt idx="1363">
                  <c:v>0.51584861700000006</c:v>
                </c:pt>
                <c:pt idx="1364">
                  <c:v>0.51649415100000007</c:v>
                </c:pt>
                <c:pt idx="1365">
                  <c:v>0.51649415100000007</c:v>
                </c:pt>
                <c:pt idx="1366">
                  <c:v>0.51448225199999986</c:v>
                </c:pt>
                <c:pt idx="1367">
                  <c:v>0.51566756300000005</c:v>
                </c:pt>
                <c:pt idx="1368">
                  <c:v>0.51566456300000008</c:v>
                </c:pt>
                <c:pt idx="1369">
                  <c:v>0.51690909799999996</c:v>
                </c:pt>
                <c:pt idx="1370">
                  <c:v>0.51920696</c:v>
                </c:pt>
                <c:pt idx="1371">
                  <c:v>0.51830422799999987</c:v>
                </c:pt>
                <c:pt idx="1372">
                  <c:v>0.51856734900000001</c:v>
                </c:pt>
                <c:pt idx="1373">
                  <c:v>0.51528130399999994</c:v>
                </c:pt>
                <c:pt idx="1374">
                  <c:v>0.51614427200000002</c:v>
                </c:pt>
                <c:pt idx="1375">
                  <c:v>0.51486081899999991</c:v>
                </c:pt>
                <c:pt idx="1376">
                  <c:v>0.51381003000000014</c:v>
                </c:pt>
                <c:pt idx="1377">
                  <c:v>0.51506894700000005</c:v>
                </c:pt>
                <c:pt idx="1378">
                  <c:v>0.51553173400000007</c:v>
                </c:pt>
                <c:pt idx="1379">
                  <c:v>0.51284807499999996</c:v>
                </c:pt>
                <c:pt idx="1380">
                  <c:v>0.51355198599999996</c:v>
                </c:pt>
                <c:pt idx="1381">
                  <c:v>0.50963986699999997</c:v>
                </c:pt>
                <c:pt idx="1382">
                  <c:v>0.50991144799999999</c:v>
                </c:pt>
                <c:pt idx="1383">
                  <c:v>0.51142079499999982</c:v>
                </c:pt>
                <c:pt idx="1384">
                  <c:v>0.51156800699999994</c:v>
                </c:pt>
                <c:pt idx="1385">
                  <c:v>0.51182605099999989</c:v>
                </c:pt>
                <c:pt idx="1386">
                  <c:v>0.51053921400000002</c:v>
                </c:pt>
                <c:pt idx="1387">
                  <c:v>0.512593415</c:v>
                </c:pt>
                <c:pt idx="1388">
                  <c:v>0.51189646499999997</c:v>
                </c:pt>
                <c:pt idx="1389">
                  <c:v>0.5127975039999999</c:v>
                </c:pt>
                <c:pt idx="1390">
                  <c:v>0.51464273100000013</c:v>
                </c:pt>
                <c:pt idx="1391">
                  <c:v>0.51410783800000015</c:v>
                </c:pt>
                <c:pt idx="1392">
                  <c:v>0.51353591099999996</c:v>
                </c:pt>
                <c:pt idx="1393">
                  <c:v>0.51462731099999992</c:v>
                </c:pt>
                <c:pt idx="1394">
                  <c:v>0.51396570199999991</c:v>
                </c:pt>
                <c:pt idx="1395">
                  <c:v>0.51455370399999989</c:v>
                </c:pt>
                <c:pt idx="1396">
                  <c:v>0.50901548499999993</c:v>
                </c:pt>
                <c:pt idx="1397">
                  <c:v>0.51286330399999991</c:v>
                </c:pt>
                <c:pt idx="1398">
                  <c:v>0.51114921400000002</c:v>
                </c:pt>
                <c:pt idx="1399">
                  <c:v>0.51047406900000003</c:v>
                </c:pt>
                <c:pt idx="1400">
                  <c:v>0.51119066999999996</c:v>
                </c:pt>
                <c:pt idx="1401">
                  <c:v>0.51290983599999995</c:v>
                </c:pt>
                <c:pt idx="1402">
                  <c:v>0.51224653599999992</c:v>
                </c:pt>
                <c:pt idx="1403">
                  <c:v>0.51347161099999994</c:v>
                </c:pt>
                <c:pt idx="1404">
                  <c:v>0.51366366400000008</c:v>
                </c:pt>
                <c:pt idx="1405">
                  <c:v>0.51352237400000011</c:v>
                </c:pt>
                <c:pt idx="1406">
                  <c:v>0.51421866999999999</c:v>
                </c:pt>
                <c:pt idx="1407">
                  <c:v>0.51495303800000003</c:v>
                </c:pt>
                <c:pt idx="1408">
                  <c:v>0.51589807200000015</c:v>
                </c:pt>
                <c:pt idx="1409">
                  <c:v>0.51736596300000004</c:v>
                </c:pt>
                <c:pt idx="1410">
                  <c:v>0.51635916700000006</c:v>
                </c:pt>
                <c:pt idx="1411">
                  <c:v>0.51199103000000012</c:v>
                </c:pt>
                <c:pt idx="1412">
                  <c:v>0.51299105700000003</c:v>
                </c:pt>
                <c:pt idx="1413">
                  <c:v>0.51290645199999996</c:v>
                </c:pt>
                <c:pt idx="1414">
                  <c:v>0.51160861700000004</c:v>
                </c:pt>
                <c:pt idx="1415">
                  <c:v>0.51184043400000001</c:v>
                </c:pt>
                <c:pt idx="1416">
                  <c:v>0.51395893399999992</c:v>
                </c:pt>
                <c:pt idx="1417">
                  <c:v>0.51590314800000003</c:v>
                </c:pt>
                <c:pt idx="1418">
                  <c:v>0.51784905500000011</c:v>
                </c:pt>
                <c:pt idx="1419">
                  <c:v>0.51968243800000002</c:v>
                </c:pt>
                <c:pt idx="1420">
                  <c:v>0.51968243800000002</c:v>
                </c:pt>
                <c:pt idx="1421">
                  <c:v>0.52074676400000008</c:v>
                </c:pt>
                <c:pt idx="1422">
                  <c:v>0.51828307699999998</c:v>
                </c:pt>
                <c:pt idx="1423">
                  <c:v>0.51858257699999988</c:v>
                </c:pt>
                <c:pt idx="1424">
                  <c:v>0.51867479599999999</c:v>
                </c:pt>
                <c:pt idx="1425">
                  <c:v>0.51894722300000007</c:v>
                </c:pt>
                <c:pt idx="1426">
                  <c:v>0.5198681839999999</c:v>
                </c:pt>
                <c:pt idx="1427">
                  <c:v>0.52160680899999989</c:v>
                </c:pt>
                <c:pt idx="1428">
                  <c:v>0.52010930700000002</c:v>
                </c:pt>
                <c:pt idx="1429">
                  <c:v>0.51876493899999998</c:v>
                </c:pt>
                <c:pt idx="1430">
                  <c:v>0.518735328</c:v>
                </c:pt>
                <c:pt idx="1431">
                  <c:v>0.51853735299999992</c:v>
                </c:pt>
                <c:pt idx="1432">
                  <c:v>0.51677334600000013</c:v>
                </c:pt>
                <c:pt idx="1433">
                  <c:v>0.51753309600000019</c:v>
                </c:pt>
                <c:pt idx="1434">
                  <c:v>0.51731312399999996</c:v>
                </c:pt>
                <c:pt idx="1435">
                  <c:v>0.52059916799999995</c:v>
                </c:pt>
                <c:pt idx="1436">
                  <c:v>0.52098496500000002</c:v>
                </c:pt>
                <c:pt idx="1437">
                  <c:v>0.52001285800000008</c:v>
                </c:pt>
                <c:pt idx="1438">
                  <c:v>0.52005177600000008</c:v>
                </c:pt>
                <c:pt idx="1439">
                  <c:v>0.52204759899999997</c:v>
                </c:pt>
                <c:pt idx="1440">
                  <c:v>0.52380399100000008</c:v>
                </c:pt>
                <c:pt idx="1441">
                  <c:v>0.52548339399999988</c:v>
                </c:pt>
                <c:pt idx="1442">
                  <c:v>0.52517120199999989</c:v>
                </c:pt>
                <c:pt idx="1443">
                  <c:v>0.53053344400000002</c:v>
                </c:pt>
                <c:pt idx="1444">
                  <c:v>0.53101061500000002</c:v>
                </c:pt>
                <c:pt idx="1445">
                  <c:v>0.53074326400000005</c:v>
                </c:pt>
                <c:pt idx="1446">
                  <c:v>0.53069419299999998</c:v>
                </c:pt>
                <c:pt idx="1447">
                  <c:v>0.53069419299999998</c:v>
                </c:pt>
                <c:pt idx="1448">
                  <c:v>0.53399039000000004</c:v>
                </c:pt>
                <c:pt idx="1449">
                  <c:v>0.53476029200000008</c:v>
                </c:pt>
                <c:pt idx="1450">
                  <c:v>0.53587961200000001</c:v>
                </c:pt>
                <c:pt idx="1451">
                  <c:v>0.53458516099999986</c:v>
                </c:pt>
                <c:pt idx="1452">
                  <c:v>0.53458516099999986</c:v>
                </c:pt>
                <c:pt idx="1453">
                  <c:v>0.53458516099999986</c:v>
                </c:pt>
                <c:pt idx="1454">
                  <c:v>0.535085174</c:v>
                </c:pt>
                <c:pt idx="1455">
                  <c:v>0.53360628500000007</c:v>
                </c:pt>
                <c:pt idx="1456">
                  <c:v>0.53631278699999996</c:v>
                </c:pt>
                <c:pt idx="1457">
                  <c:v>0.54126808100000012</c:v>
                </c:pt>
                <c:pt idx="1458">
                  <c:v>0.54307777400000012</c:v>
                </c:pt>
                <c:pt idx="1459">
                  <c:v>0.54522757799999999</c:v>
                </c:pt>
                <c:pt idx="1460">
                  <c:v>0.54715318000000002</c:v>
                </c:pt>
                <c:pt idx="1461">
                  <c:v>0.54764557899999988</c:v>
                </c:pt>
                <c:pt idx="1462">
                  <c:v>0.54711003100000011</c:v>
                </c:pt>
                <c:pt idx="1463">
                  <c:v>0.54593064299999994</c:v>
                </c:pt>
                <c:pt idx="1464">
                  <c:v>0.54795438600000002</c:v>
                </c:pt>
                <c:pt idx="1465">
                  <c:v>0.54719717400000012</c:v>
                </c:pt>
                <c:pt idx="1466">
                  <c:v>0.54525888199999994</c:v>
                </c:pt>
                <c:pt idx="1467">
                  <c:v>0.54858638200000009</c:v>
                </c:pt>
                <c:pt idx="1468">
                  <c:v>0.55055513199999995</c:v>
                </c:pt>
                <c:pt idx="1469">
                  <c:v>0.54968116600000005</c:v>
                </c:pt>
                <c:pt idx="1470">
                  <c:v>0.55009826700000009</c:v>
                </c:pt>
                <c:pt idx="1471">
                  <c:v>0.549583025</c:v>
                </c:pt>
                <c:pt idx="1472">
                  <c:v>0.551967184</c:v>
                </c:pt>
                <c:pt idx="1473">
                  <c:v>0.55246042899999992</c:v>
                </c:pt>
                <c:pt idx="1474">
                  <c:v>0.55017441099999997</c:v>
                </c:pt>
                <c:pt idx="1475">
                  <c:v>0.55576170199999986</c:v>
                </c:pt>
                <c:pt idx="1476">
                  <c:v>0.55612803999999993</c:v>
                </c:pt>
                <c:pt idx="1477">
                  <c:v>0.55612803999999993</c:v>
                </c:pt>
                <c:pt idx="1478">
                  <c:v>0.55584630600000007</c:v>
                </c:pt>
                <c:pt idx="1479">
                  <c:v>0.55430142599999987</c:v>
                </c:pt>
                <c:pt idx="1480">
                  <c:v>0.55687594499999982</c:v>
                </c:pt>
                <c:pt idx="1481">
                  <c:v>0.55734380799999994</c:v>
                </c:pt>
                <c:pt idx="1482">
                  <c:v>0.55901982599999989</c:v>
                </c:pt>
                <c:pt idx="1483">
                  <c:v>0.55982356999999983</c:v>
                </c:pt>
                <c:pt idx="1484">
                  <c:v>0.55773637400000009</c:v>
                </c:pt>
                <c:pt idx="1485">
                  <c:v>0.55724059100000001</c:v>
                </c:pt>
                <c:pt idx="1486">
                  <c:v>0.55497487799999989</c:v>
                </c:pt>
                <c:pt idx="1487">
                  <c:v>0.55390547599999995</c:v>
                </c:pt>
                <c:pt idx="1488">
                  <c:v>0.55033093000000011</c:v>
                </c:pt>
                <c:pt idx="1489">
                  <c:v>0.55047729600000017</c:v>
                </c:pt>
                <c:pt idx="1490">
                  <c:v>0.5522861429999999</c:v>
                </c:pt>
                <c:pt idx="1491">
                  <c:v>0.55295705800000006</c:v>
                </c:pt>
                <c:pt idx="1492">
                  <c:v>0.5530391240000001</c:v>
                </c:pt>
                <c:pt idx="1493">
                  <c:v>0.55408399200000003</c:v>
                </c:pt>
                <c:pt idx="1494">
                  <c:v>0.55193757200000015</c:v>
                </c:pt>
                <c:pt idx="1495">
                  <c:v>0.55158646300000003</c:v>
                </c:pt>
                <c:pt idx="1496">
                  <c:v>0.55045952899999984</c:v>
                </c:pt>
                <c:pt idx="1497">
                  <c:v>0.54971500799999995</c:v>
                </c:pt>
                <c:pt idx="1498">
                  <c:v>0.55161522799999996</c:v>
                </c:pt>
                <c:pt idx="1499">
                  <c:v>0.555664406</c:v>
                </c:pt>
                <c:pt idx="1500">
                  <c:v>0.55532344999999994</c:v>
                </c:pt>
                <c:pt idx="1501">
                  <c:v>0.55532767999999999</c:v>
                </c:pt>
                <c:pt idx="1502">
                  <c:v>0.55201879199999992</c:v>
                </c:pt>
                <c:pt idx="1503">
                  <c:v>0.55096123400000008</c:v>
                </c:pt>
                <c:pt idx="1504">
                  <c:v>0.5515010119999999</c:v>
                </c:pt>
                <c:pt idx="1505">
                  <c:v>0.55262540799999993</c:v>
                </c:pt>
                <c:pt idx="1506">
                  <c:v>0.55140963900000006</c:v>
                </c:pt>
                <c:pt idx="1507">
                  <c:v>0.55180897299999998</c:v>
                </c:pt>
                <c:pt idx="1508">
                  <c:v>0.552064479</c:v>
                </c:pt>
                <c:pt idx="1509">
                  <c:v>0.55152131699999996</c:v>
                </c:pt>
                <c:pt idx="1510">
                  <c:v>0.55288937400000004</c:v>
                </c:pt>
                <c:pt idx="1511">
                  <c:v>0.553792952</c:v>
                </c:pt>
                <c:pt idx="1512">
                  <c:v>0.55290967899999988</c:v>
                </c:pt>
                <c:pt idx="1513">
                  <c:v>0.55206532500000005</c:v>
                </c:pt>
                <c:pt idx="1514">
                  <c:v>0.55498314900000012</c:v>
                </c:pt>
                <c:pt idx="1515">
                  <c:v>0.55473736699999998</c:v>
                </c:pt>
                <c:pt idx="1516">
                  <c:v>0.55473440299999988</c:v>
                </c:pt>
                <c:pt idx="1517">
                  <c:v>0.55511943499999994</c:v>
                </c:pt>
                <c:pt idx="1518">
                  <c:v>0.55720589399999998</c:v>
                </c:pt>
                <c:pt idx="1519">
                  <c:v>0.55650168399999989</c:v>
                </c:pt>
                <c:pt idx="1520">
                  <c:v>0.55760061700000008</c:v>
                </c:pt>
                <c:pt idx="1521">
                  <c:v>0.55461724800000001</c:v>
                </c:pt>
                <c:pt idx="1522">
                  <c:v>0.55008114699999999</c:v>
                </c:pt>
                <c:pt idx="1523">
                  <c:v>0.55011873599999994</c:v>
                </c:pt>
                <c:pt idx="1524">
                  <c:v>0.54762493599999984</c:v>
                </c:pt>
                <c:pt idx="1525">
                  <c:v>0.54935009499999987</c:v>
                </c:pt>
                <c:pt idx="1526">
                  <c:v>0.55046003199999993</c:v>
                </c:pt>
                <c:pt idx="1527">
                  <c:v>0.55183969900000007</c:v>
                </c:pt>
                <c:pt idx="1528">
                  <c:v>0.55396187299999999</c:v>
                </c:pt>
                <c:pt idx="1529">
                  <c:v>0.55566284200000005</c:v>
                </c:pt>
                <c:pt idx="1530">
                  <c:v>0.55438005300000004</c:v>
                </c:pt>
                <c:pt idx="1531">
                  <c:v>0.55089543299999999</c:v>
                </c:pt>
                <c:pt idx="1532">
                  <c:v>0.55446677899999997</c:v>
                </c:pt>
                <c:pt idx="1533">
                  <c:v>0.55460745999999994</c:v>
                </c:pt>
                <c:pt idx="1534">
                  <c:v>0.55191376500000011</c:v>
                </c:pt>
                <c:pt idx="1535">
                  <c:v>0.55715050899999996</c:v>
                </c:pt>
                <c:pt idx="1536">
                  <c:v>0.55865262699999985</c:v>
                </c:pt>
                <c:pt idx="1537">
                  <c:v>0.56086024800000001</c:v>
                </c:pt>
                <c:pt idx="1538">
                  <c:v>0.56204623900000006</c:v>
                </c:pt>
                <c:pt idx="1539">
                  <c:v>0.56775319499999988</c:v>
                </c:pt>
                <c:pt idx="1540">
                  <c:v>0.56952845600000002</c:v>
                </c:pt>
                <c:pt idx="1541">
                  <c:v>0.56909855899999995</c:v>
                </c:pt>
                <c:pt idx="1542">
                  <c:v>0.56961950999999988</c:v>
                </c:pt>
                <c:pt idx="1543">
                  <c:v>0.57108801799999998</c:v>
                </c:pt>
                <c:pt idx="1544">
                  <c:v>0.57230583499999987</c:v>
                </c:pt>
                <c:pt idx="1545">
                  <c:v>0.56953515600000015</c:v>
                </c:pt>
                <c:pt idx="1546">
                  <c:v>0.56836332100000009</c:v>
                </c:pt>
                <c:pt idx="1547">
                  <c:v>0.56637337200000015</c:v>
                </c:pt>
                <c:pt idx="1548">
                  <c:v>0.56516360600000004</c:v>
                </c:pt>
                <c:pt idx="1549">
                  <c:v>0.56077810099999992</c:v>
                </c:pt>
                <c:pt idx="1550">
                  <c:v>0.56076357899999985</c:v>
                </c:pt>
                <c:pt idx="1551">
                  <c:v>0.56212519499999991</c:v>
                </c:pt>
                <c:pt idx="1552">
                  <c:v>0.55802313699999995</c:v>
                </c:pt>
                <c:pt idx="1553">
                  <c:v>0.5596350189999999</c:v>
                </c:pt>
                <c:pt idx="1554">
                  <c:v>0.55582976500000014</c:v>
                </c:pt>
                <c:pt idx="1555">
                  <c:v>0.54867775799999996</c:v>
                </c:pt>
                <c:pt idx="1556">
                  <c:v>0.54893986999999989</c:v>
                </c:pt>
                <c:pt idx="1557">
                  <c:v>0.54835261400000013</c:v>
                </c:pt>
                <c:pt idx="1558">
                  <c:v>0.55097995399999999</c:v>
                </c:pt>
                <c:pt idx="1559">
                  <c:v>0.5466459480000001</c:v>
                </c:pt>
                <c:pt idx="1560">
                  <c:v>0.54725348299999999</c:v>
                </c:pt>
                <c:pt idx="1561">
                  <c:v>0.54346874999999994</c:v>
                </c:pt>
                <c:pt idx="1562">
                  <c:v>0.54196277100000012</c:v>
                </c:pt>
                <c:pt idx="1563">
                  <c:v>0.54405659899999992</c:v>
                </c:pt>
                <c:pt idx="1564">
                  <c:v>0.54589044799999997</c:v>
                </c:pt>
                <c:pt idx="1565">
                  <c:v>0.54547756799999991</c:v>
                </c:pt>
                <c:pt idx="1566">
                  <c:v>0.54874347699999992</c:v>
                </c:pt>
                <c:pt idx="1567">
                  <c:v>0.54906843699999985</c:v>
                </c:pt>
                <c:pt idx="1568">
                  <c:v>0.55082573400000001</c:v>
                </c:pt>
                <c:pt idx="1569">
                  <c:v>0.55063526299999999</c:v>
                </c:pt>
                <c:pt idx="1570">
                  <c:v>0.55216837200000013</c:v>
                </c:pt>
                <c:pt idx="1571">
                  <c:v>0.55076997599999999</c:v>
                </c:pt>
                <c:pt idx="1572">
                  <c:v>0.54935823100000003</c:v>
                </c:pt>
                <c:pt idx="1573">
                  <c:v>0.54765880700000014</c:v>
                </c:pt>
                <c:pt idx="1574">
                  <c:v>0.54565958599999997</c:v>
                </c:pt>
                <c:pt idx="1575">
                  <c:v>0.54727374800000006</c:v>
                </c:pt>
                <c:pt idx="1576">
                  <c:v>0.55060846699999999</c:v>
                </c:pt>
                <c:pt idx="1577">
                  <c:v>0.54967010700000007</c:v>
                </c:pt>
                <c:pt idx="1578">
                  <c:v>0.55000801300000002</c:v>
                </c:pt>
                <c:pt idx="1579">
                  <c:v>0.55151188699999998</c:v>
                </c:pt>
                <c:pt idx="1580">
                  <c:v>0.55104562499999998</c:v>
                </c:pt>
                <c:pt idx="1581">
                  <c:v>0.55185983400000005</c:v>
                </c:pt>
                <c:pt idx="1582">
                  <c:v>0.55043964199999995</c:v>
                </c:pt>
                <c:pt idx="1583">
                  <c:v>0.55192613999999995</c:v>
                </c:pt>
                <c:pt idx="1584">
                  <c:v>0.55066806499999998</c:v>
                </c:pt>
                <c:pt idx="1585">
                  <c:v>0.55083668100000005</c:v>
                </c:pt>
                <c:pt idx="1586">
                  <c:v>0.55260393599999991</c:v>
                </c:pt>
                <c:pt idx="1587">
                  <c:v>0.54825913599999998</c:v>
                </c:pt>
                <c:pt idx="1588">
                  <c:v>0.54272037799999984</c:v>
                </c:pt>
                <c:pt idx="1589">
                  <c:v>0.54367882600000006</c:v>
                </c:pt>
                <c:pt idx="1590">
                  <c:v>0.53727858299999998</c:v>
                </c:pt>
                <c:pt idx="1591">
                  <c:v>0.53567332099999998</c:v>
                </c:pt>
                <c:pt idx="1592">
                  <c:v>0.5344365390000001</c:v>
                </c:pt>
                <c:pt idx="1593">
                  <c:v>0.53160155399999987</c:v>
                </c:pt>
                <c:pt idx="1594">
                  <c:v>0.52056303800000014</c:v>
                </c:pt>
                <c:pt idx="1595">
                  <c:v>0.51842757100000014</c:v>
                </c:pt>
                <c:pt idx="1596">
                  <c:v>0.50589835699999997</c:v>
                </c:pt>
                <c:pt idx="1597">
                  <c:v>0.49918298599999988</c:v>
                </c:pt>
                <c:pt idx="1598">
                  <c:v>0.49105559100000007</c:v>
                </c:pt>
                <c:pt idx="1599">
                  <c:v>0.49350742699999994</c:v>
                </c:pt>
                <c:pt idx="1600">
                  <c:v>0.49434894699999998</c:v>
                </c:pt>
                <c:pt idx="1601">
                  <c:v>0.50181078300000004</c:v>
                </c:pt>
                <c:pt idx="1602">
                  <c:v>0.50595730999999988</c:v>
                </c:pt>
                <c:pt idx="1603">
                  <c:v>0.5181820880000001</c:v>
                </c:pt>
                <c:pt idx="1604">
                  <c:v>0.52480251499999997</c:v>
                </c:pt>
                <c:pt idx="1605">
                  <c:v>0.51851521500000008</c:v>
                </c:pt>
                <c:pt idx="1606">
                  <c:v>0.51996689200000001</c:v>
                </c:pt>
                <c:pt idx="1607">
                  <c:v>0.51446047799999994</c:v>
                </c:pt>
                <c:pt idx="1608">
                  <c:v>0.51640662400000004</c:v>
                </c:pt>
                <c:pt idx="1609">
                  <c:v>0.51402966699999997</c:v>
                </c:pt>
                <c:pt idx="1610">
                  <c:v>0.514233736</c:v>
                </c:pt>
                <c:pt idx="1611">
                  <c:v>0.514873409</c:v>
                </c:pt>
                <c:pt idx="1612">
                  <c:v>0.51666492200000014</c:v>
                </c:pt>
                <c:pt idx="1613">
                  <c:v>0.51915783400000004</c:v>
                </c:pt>
                <c:pt idx="1614">
                  <c:v>0.51945391799999996</c:v>
                </c:pt>
                <c:pt idx="1615">
                  <c:v>0.5226372159999999</c:v>
                </c:pt>
                <c:pt idx="1616">
                  <c:v>0.52455170500000015</c:v>
                </c:pt>
                <c:pt idx="1617">
                  <c:v>0.52468441999999982</c:v>
                </c:pt>
                <c:pt idx="1618">
                  <c:v>0.52753931799999987</c:v>
                </c:pt>
                <c:pt idx="1619">
                  <c:v>0.52727103500000005</c:v>
                </c:pt>
                <c:pt idx="1620">
                  <c:v>0.52666088299999991</c:v>
                </c:pt>
                <c:pt idx="1621">
                  <c:v>0.53101989000000005</c:v>
                </c:pt>
                <c:pt idx="1622">
                  <c:v>0.53079279000000001</c:v>
                </c:pt>
                <c:pt idx="1623">
                  <c:v>0.52964883800000018</c:v>
                </c:pt>
                <c:pt idx="1624">
                  <c:v>0.52967666000000002</c:v>
                </c:pt>
                <c:pt idx="1625">
                  <c:v>0.5300606269999999</c:v>
                </c:pt>
                <c:pt idx="1626">
                  <c:v>0.52927530899999997</c:v>
                </c:pt>
                <c:pt idx="1627">
                  <c:v>0.52459102899999999</c:v>
                </c:pt>
                <c:pt idx="1628">
                  <c:v>0.52846792899999984</c:v>
                </c:pt>
                <c:pt idx="1629">
                  <c:v>0.52933556400000015</c:v>
                </c:pt>
                <c:pt idx="1630">
                  <c:v>0.5336253179999999</c:v>
                </c:pt>
                <c:pt idx="1631">
                  <c:v>0.53650248900000008</c:v>
                </c:pt>
                <c:pt idx="1632">
                  <c:v>0.53951276000000004</c:v>
                </c:pt>
                <c:pt idx="1633">
                  <c:v>0.5428913580000001</c:v>
                </c:pt>
                <c:pt idx="1634">
                  <c:v>0.54381271899999994</c:v>
                </c:pt>
                <c:pt idx="1635">
                  <c:v>0.54520798900000011</c:v>
                </c:pt>
                <c:pt idx="1636">
                  <c:v>0.54894885100000002</c:v>
                </c:pt>
                <c:pt idx="1637">
                  <c:v>0.55359251099999995</c:v>
                </c:pt>
                <c:pt idx="1638">
                  <c:v>0.5537012349999999</c:v>
                </c:pt>
                <c:pt idx="1639">
                  <c:v>0.55778570399999983</c:v>
                </c:pt>
                <c:pt idx="1640">
                  <c:v>0.56172599999999995</c:v>
                </c:pt>
                <c:pt idx="1641">
                  <c:v>0.56377606300000016</c:v>
                </c:pt>
                <c:pt idx="1642">
                  <c:v>0.57230782800000002</c:v>
                </c:pt>
                <c:pt idx="1643">
                  <c:v>0.57298673399999989</c:v>
                </c:pt>
                <c:pt idx="1644">
                  <c:v>0.57216910999999993</c:v>
                </c:pt>
                <c:pt idx="1645">
                  <c:v>0.57843739599999999</c:v>
                </c:pt>
                <c:pt idx="1646">
                  <c:v>0.5829034580000001</c:v>
                </c:pt>
                <c:pt idx="1647">
                  <c:v>0.58290701300000003</c:v>
                </c:pt>
                <c:pt idx="1648">
                  <c:v>0.58331065199999999</c:v>
                </c:pt>
                <c:pt idx="1649">
                  <c:v>0.58395350699999993</c:v>
                </c:pt>
                <c:pt idx="1650">
                  <c:v>0.58494888900000008</c:v>
                </c:pt>
                <c:pt idx="1651">
                  <c:v>0.58635098400000008</c:v>
                </c:pt>
                <c:pt idx="1652">
                  <c:v>0.58509517799999999</c:v>
                </c:pt>
                <c:pt idx="1653">
                  <c:v>0.58187749499999986</c:v>
                </c:pt>
                <c:pt idx="1654">
                  <c:v>0.58432193999999993</c:v>
                </c:pt>
                <c:pt idx="1655">
                  <c:v>0.58467536300000011</c:v>
                </c:pt>
                <c:pt idx="1656">
                  <c:v>0.58642013999999998</c:v>
                </c:pt>
                <c:pt idx="1657">
                  <c:v>0.58206923899999996</c:v>
                </c:pt>
                <c:pt idx="1658">
                  <c:v>0.58530398499999992</c:v>
                </c:pt>
                <c:pt idx="1659">
                  <c:v>0.58671851899999994</c:v>
                </c:pt>
                <c:pt idx="1660">
                  <c:v>0.58659767699999987</c:v>
                </c:pt>
                <c:pt idx="1661">
                  <c:v>0.58746065799999991</c:v>
                </c:pt>
                <c:pt idx="1662">
                  <c:v>0.58806134399999999</c:v>
                </c:pt>
                <c:pt idx="1663">
                  <c:v>0.58860805599999999</c:v>
                </c:pt>
                <c:pt idx="1664">
                  <c:v>0.58891605599999997</c:v>
                </c:pt>
                <c:pt idx="1665">
                  <c:v>0.59092767599999996</c:v>
                </c:pt>
                <c:pt idx="1666">
                  <c:v>0.59617864799999998</c:v>
                </c:pt>
                <c:pt idx="1667">
                  <c:v>0.59716599100000001</c:v>
                </c:pt>
                <c:pt idx="1668">
                  <c:v>0.59672559600000019</c:v>
                </c:pt>
                <c:pt idx="1669">
                  <c:v>0.59571720900000003</c:v>
                </c:pt>
                <c:pt idx="1670">
                  <c:v>0.59122644300000005</c:v>
                </c:pt>
                <c:pt idx="1671">
                  <c:v>0.58941113499999997</c:v>
                </c:pt>
                <c:pt idx="1672">
                  <c:v>0.59293502100000017</c:v>
                </c:pt>
                <c:pt idx="1673">
                  <c:v>0.59269534200000007</c:v>
                </c:pt>
                <c:pt idx="1674">
                  <c:v>0.59238691599999993</c:v>
                </c:pt>
                <c:pt idx="1675">
                  <c:v>0.59528083599999992</c:v>
                </c:pt>
                <c:pt idx="1676">
                  <c:v>0.59217287799999996</c:v>
                </c:pt>
                <c:pt idx="1677">
                  <c:v>0.59320183800000015</c:v>
                </c:pt>
                <c:pt idx="1678">
                  <c:v>0.59300787799999988</c:v>
                </c:pt>
                <c:pt idx="1679">
                  <c:v>0.58795024000000007</c:v>
                </c:pt>
                <c:pt idx="1680">
                  <c:v>0.58730693399999989</c:v>
                </c:pt>
                <c:pt idx="1681">
                  <c:v>0.58997239199999996</c:v>
                </c:pt>
                <c:pt idx="1682">
                  <c:v>0.59108339600000015</c:v>
                </c:pt>
                <c:pt idx="1683">
                  <c:v>0.59261917599999991</c:v>
                </c:pt>
                <c:pt idx="1684">
                  <c:v>0.59361121500000014</c:v>
                </c:pt>
                <c:pt idx="1685">
                  <c:v>0.59323884900000001</c:v>
                </c:pt>
                <c:pt idx="1686">
                  <c:v>0.5931727710000001</c:v>
                </c:pt>
                <c:pt idx="1687">
                  <c:v>0.59219767600000006</c:v>
                </c:pt>
                <c:pt idx="1688">
                  <c:v>0.59354255300000003</c:v>
                </c:pt>
                <c:pt idx="1689">
                  <c:v>0.59354255300000003</c:v>
                </c:pt>
                <c:pt idx="1690">
                  <c:v>0.59270680100000006</c:v>
                </c:pt>
                <c:pt idx="1691">
                  <c:v>0.59366720099999992</c:v>
                </c:pt>
                <c:pt idx="1692">
                  <c:v>0.59267680100000009</c:v>
                </c:pt>
                <c:pt idx="1693">
                  <c:v>0.59290384499999993</c:v>
                </c:pt>
                <c:pt idx="1694">
                  <c:v>0.59252186900000003</c:v>
                </c:pt>
                <c:pt idx="1695">
                  <c:v>0.58965778699999993</c:v>
                </c:pt>
                <c:pt idx="1696">
                  <c:v>0.59215397800000003</c:v>
                </c:pt>
                <c:pt idx="1697">
                  <c:v>0.59434500500000009</c:v>
                </c:pt>
                <c:pt idx="1698">
                  <c:v>0.59484808599999983</c:v>
                </c:pt>
                <c:pt idx="1699">
                  <c:v>0.59503987799999991</c:v>
                </c:pt>
                <c:pt idx="1700">
                  <c:v>0.59646786299999999</c:v>
                </c:pt>
                <c:pt idx="1701">
                  <c:v>0.59631743800000003</c:v>
                </c:pt>
                <c:pt idx="1702">
                  <c:v>0.59708335500000009</c:v>
                </c:pt>
                <c:pt idx="1703">
                  <c:v>0.59669523800000013</c:v>
                </c:pt>
                <c:pt idx="1704">
                  <c:v>0.59612433200000003</c:v>
                </c:pt>
                <c:pt idx="1705">
                  <c:v>0.59768527699999985</c:v>
                </c:pt>
                <c:pt idx="1706">
                  <c:v>0.60030563199999998</c:v>
                </c:pt>
                <c:pt idx="1707">
                  <c:v>0.60232267899999981</c:v>
                </c:pt>
                <c:pt idx="1708">
                  <c:v>0.60260334700000007</c:v>
                </c:pt>
                <c:pt idx="1709">
                  <c:v>0.60325169399999989</c:v>
                </c:pt>
                <c:pt idx="1710">
                  <c:v>0.60616628300000008</c:v>
                </c:pt>
                <c:pt idx="1711">
                  <c:v>0.60743623399999991</c:v>
                </c:pt>
                <c:pt idx="1712">
                  <c:v>0.60649553200000006</c:v>
                </c:pt>
                <c:pt idx="1713">
                  <c:v>0.60925517200000012</c:v>
                </c:pt>
                <c:pt idx="1714">
                  <c:v>0.60570080799999992</c:v>
                </c:pt>
                <c:pt idx="1715">
                  <c:v>0.60512164800000012</c:v>
                </c:pt>
                <c:pt idx="1716">
                  <c:v>0.60617525799999994</c:v>
                </c:pt>
                <c:pt idx="1717">
                  <c:v>0.59992028500000005</c:v>
                </c:pt>
                <c:pt idx="1718">
                  <c:v>0.6015258779999999</c:v>
                </c:pt>
                <c:pt idx="1719">
                  <c:v>0.60066151500000009</c:v>
                </c:pt>
                <c:pt idx="1720">
                  <c:v>0.59887851000000003</c:v>
                </c:pt>
                <c:pt idx="1721">
                  <c:v>0.597686151</c:v>
                </c:pt>
                <c:pt idx="1722">
                  <c:v>0.59749225100000003</c:v>
                </c:pt>
                <c:pt idx="1723">
                  <c:v>0.59878948900000006</c:v>
                </c:pt>
                <c:pt idx="1724">
                  <c:v>0.59821729600000006</c:v>
                </c:pt>
                <c:pt idx="1725">
                  <c:v>0.60035372499999995</c:v>
                </c:pt>
                <c:pt idx="1726">
                  <c:v>0.60072145100000007</c:v>
                </c:pt>
                <c:pt idx="1727">
                  <c:v>0.60178212899999983</c:v>
                </c:pt>
                <c:pt idx="1728">
                  <c:v>0.60196586900000004</c:v>
                </c:pt>
                <c:pt idx="1729">
                  <c:v>0.59962748500000007</c:v>
                </c:pt>
                <c:pt idx="1730">
                  <c:v>0.59990567399999994</c:v>
                </c:pt>
                <c:pt idx="1731">
                  <c:v>0.59860983800000001</c:v>
                </c:pt>
                <c:pt idx="1732">
                  <c:v>0.59979942200000003</c:v>
                </c:pt>
                <c:pt idx="1733">
                  <c:v>0.60264192900000002</c:v>
                </c:pt>
                <c:pt idx="1734">
                  <c:v>0.60784339399999987</c:v>
                </c:pt>
                <c:pt idx="1735">
                  <c:v>0.60675063800000006</c:v>
                </c:pt>
                <c:pt idx="1736">
                  <c:v>0.60695285099999996</c:v>
                </c:pt>
                <c:pt idx="1737">
                  <c:v>0.60670498200000011</c:v>
                </c:pt>
                <c:pt idx="1738">
                  <c:v>0.60758664800000006</c:v>
                </c:pt>
                <c:pt idx="1739">
                  <c:v>0.60660838699999986</c:v>
                </c:pt>
                <c:pt idx="1740">
                  <c:v>0.60742413599999989</c:v>
                </c:pt>
                <c:pt idx="1741">
                  <c:v>0.60850124000000005</c:v>
                </c:pt>
                <c:pt idx="1742">
                  <c:v>0.61133630099999992</c:v>
                </c:pt>
                <c:pt idx="1743">
                  <c:v>0.61719200100000005</c:v>
                </c:pt>
                <c:pt idx="1744">
                  <c:v>0.61671519499999983</c:v>
                </c:pt>
                <c:pt idx="1745">
                  <c:v>0.61671253000000004</c:v>
                </c:pt>
                <c:pt idx="1746">
                  <c:v>0.61689987899999998</c:v>
                </c:pt>
                <c:pt idx="1747">
                  <c:v>0.616474682</c:v>
                </c:pt>
                <c:pt idx="1748">
                  <c:v>0.62052926800000008</c:v>
                </c:pt>
                <c:pt idx="1749">
                  <c:v>0.62444289000000008</c:v>
                </c:pt>
                <c:pt idx="1750">
                  <c:v>0.62273766699999999</c:v>
                </c:pt>
                <c:pt idx="1751">
                  <c:v>0.62585255099999992</c:v>
                </c:pt>
                <c:pt idx="1752">
                  <c:v>0.62585255099999992</c:v>
                </c:pt>
                <c:pt idx="1753">
                  <c:v>0.62854699199999997</c:v>
                </c:pt>
                <c:pt idx="1754">
                  <c:v>0.62979874700000016</c:v>
                </c:pt>
                <c:pt idx="1755">
                  <c:v>0.63167360899999991</c:v>
                </c:pt>
                <c:pt idx="1756">
                  <c:v>0.63265168499999991</c:v>
                </c:pt>
                <c:pt idx="1757">
                  <c:v>0.63552954600000011</c:v>
                </c:pt>
                <c:pt idx="1758">
                  <c:v>0.64238741699999991</c:v>
                </c:pt>
                <c:pt idx="1759">
                  <c:v>0.64585544699999997</c:v>
                </c:pt>
                <c:pt idx="1760">
                  <c:v>0.65023555700000002</c:v>
                </c:pt>
                <c:pt idx="1761">
                  <c:v>0.65254667899999985</c:v>
                </c:pt>
                <c:pt idx="1762">
                  <c:v>0.65336673800000011</c:v>
                </c:pt>
                <c:pt idx="1763">
                  <c:v>0.65746368399999988</c:v>
                </c:pt>
                <c:pt idx="1764">
                  <c:v>0.6555166240000001</c:v>
                </c:pt>
                <c:pt idx="1765">
                  <c:v>0.65556630800000004</c:v>
                </c:pt>
                <c:pt idx="1766">
                  <c:v>0.65283638499999985</c:v>
                </c:pt>
                <c:pt idx="1767">
                  <c:v>0.64997012899999995</c:v>
                </c:pt>
                <c:pt idx="1768">
                  <c:v>0.65263278999999996</c:v>
                </c:pt>
                <c:pt idx="1769">
                  <c:v>0.65653801199999995</c:v>
                </c:pt>
                <c:pt idx="1770">
                  <c:v>0.65872713100000002</c:v>
                </c:pt>
                <c:pt idx="1771">
                  <c:v>0.66024489199999992</c:v>
                </c:pt>
                <c:pt idx="1772">
                  <c:v>0.66241159500000002</c:v>
                </c:pt>
                <c:pt idx="1773">
                  <c:v>0.66432320200000006</c:v>
                </c:pt>
                <c:pt idx="1774">
                  <c:v>0.66407234400000004</c:v>
                </c:pt>
                <c:pt idx="1775">
                  <c:v>0.66477140300000004</c:v>
                </c:pt>
                <c:pt idx="1776">
                  <c:v>0.67102380199999989</c:v>
                </c:pt>
                <c:pt idx="1777">
                  <c:v>0.66777779299999995</c:v>
                </c:pt>
                <c:pt idx="1778">
                  <c:v>0.67000583499999999</c:v>
                </c:pt>
                <c:pt idx="1779">
                  <c:v>0.67038254000000008</c:v>
                </c:pt>
                <c:pt idx="1780">
                  <c:v>0.66989715999999988</c:v>
                </c:pt>
                <c:pt idx="1781">
                  <c:v>0.66713752999999998</c:v>
                </c:pt>
                <c:pt idx="1782">
                  <c:v>0.66784612300000012</c:v>
                </c:pt>
                <c:pt idx="1783">
                  <c:v>0.66585622200000016</c:v>
                </c:pt>
                <c:pt idx="1784">
                  <c:v>0.66732788900000006</c:v>
                </c:pt>
                <c:pt idx="1785">
                  <c:v>0.66789799299999997</c:v>
                </c:pt>
                <c:pt idx="1786">
                  <c:v>0.66691551999999987</c:v>
                </c:pt>
                <c:pt idx="1787">
                  <c:v>0.667162327</c:v>
                </c:pt>
                <c:pt idx="1788">
                  <c:v>0.6698880490000001</c:v>
                </c:pt>
                <c:pt idx="1789">
                  <c:v>0.67023989299999998</c:v>
                </c:pt>
                <c:pt idx="1790">
                  <c:v>0.67062584700000016</c:v>
                </c:pt>
                <c:pt idx="1791">
                  <c:v>0.67145093199999994</c:v>
                </c:pt>
                <c:pt idx="1792">
                  <c:v>0.67063427300000011</c:v>
                </c:pt>
                <c:pt idx="1793">
                  <c:v>0.66844563400000001</c:v>
                </c:pt>
                <c:pt idx="1794">
                  <c:v>0.66899951700000004</c:v>
                </c:pt>
                <c:pt idx="1795">
                  <c:v>0.6734072900000001</c:v>
                </c:pt>
                <c:pt idx="1796">
                  <c:v>0.67389259700000004</c:v>
                </c:pt>
                <c:pt idx="1797">
                  <c:v>0.67318014700000006</c:v>
                </c:pt>
                <c:pt idx="1798">
                  <c:v>0.66861446099999999</c:v>
                </c:pt>
                <c:pt idx="1799">
                  <c:v>0.67028313500000003</c:v>
                </c:pt>
                <c:pt idx="1800">
                  <c:v>0.67004576500000002</c:v>
                </c:pt>
                <c:pt idx="1801">
                  <c:v>0.67029788499999987</c:v>
                </c:pt>
                <c:pt idx="1802">
                  <c:v>0.67243821300000017</c:v>
                </c:pt>
                <c:pt idx="1803">
                  <c:v>0.66996843200000011</c:v>
                </c:pt>
                <c:pt idx="1804">
                  <c:v>0.67270046500000014</c:v>
                </c:pt>
                <c:pt idx="1805">
                  <c:v>0.67179989299999998</c:v>
                </c:pt>
                <c:pt idx="1806">
                  <c:v>0.67030776099999989</c:v>
                </c:pt>
                <c:pt idx="1807">
                  <c:v>0.6744535519999999</c:v>
                </c:pt>
                <c:pt idx="1808">
                  <c:v>0.67557218200000002</c:v>
                </c:pt>
                <c:pt idx="1809">
                  <c:v>0.6758870589999999</c:v>
                </c:pt>
                <c:pt idx="1810">
                  <c:v>0.67604567400000004</c:v>
                </c:pt>
                <c:pt idx="1811">
                  <c:v>0.67627984399999996</c:v>
                </c:pt>
                <c:pt idx="1812">
                  <c:v>0.67797081000000015</c:v>
                </c:pt>
                <c:pt idx="1813">
                  <c:v>0.67925806600000005</c:v>
                </c:pt>
                <c:pt idx="1814">
                  <c:v>0.68018225399999999</c:v>
                </c:pt>
                <c:pt idx="1815">
                  <c:v>0.67985798400000008</c:v>
                </c:pt>
                <c:pt idx="1816">
                  <c:v>0.68058398099999984</c:v>
                </c:pt>
                <c:pt idx="1817">
                  <c:v>0.68201143900000005</c:v>
                </c:pt>
                <c:pt idx="1818">
                  <c:v>0.68234202100000019</c:v>
                </c:pt>
                <c:pt idx="1819">
                  <c:v>0.68266873000000006</c:v>
                </c:pt>
                <c:pt idx="1820">
                  <c:v>0.68493591799999987</c:v>
                </c:pt>
                <c:pt idx="1821">
                  <c:v>0.68588310699999999</c:v>
                </c:pt>
                <c:pt idx="1822">
                  <c:v>0.68633553599999986</c:v>
                </c:pt>
                <c:pt idx="1823">
                  <c:v>0.68623661900000021</c:v>
                </c:pt>
                <c:pt idx="1824">
                  <c:v>0.68752360900000009</c:v>
                </c:pt>
                <c:pt idx="1825">
                  <c:v>0.68815533799999984</c:v>
                </c:pt>
                <c:pt idx="1826">
                  <c:v>0.69056422800000017</c:v>
                </c:pt>
                <c:pt idx="1827">
                  <c:v>0.69085764799999994</c:v>
                </c:pt>
                <c:pt idx="1828">
                  <c:v>0.69091857600000006</c:v>
                </c:pt>
                <c:pt idx="1829">
                  <c:v>0.6920391640000001</c:v>
                </c:pt>
                <c:pt idx="1830">
                  <c:v>0.69212312199999992</c:v>
                </c:pt>
                <c:pt idx="1831">
                  <c:v>0.69217812800000011</c:v>
                </c:pt>
                <c:pt idx="1832">
                  <c:v>0.69346161299999998</c:v>
                </c:pt>
                <c:pt idx="1833">
                  <c:v>0.69397191200000008</c:v>
                </c:pt>
                <c:pt idx="1834">
                  <c:v>0.69441853299999989</c:v>
                </c:pt>
                <c:pt idx="1835">
                  <c:v>0.69421116099999991</c:v>
                </c:pt>
                <c:pt idx="1836">
                  <c:v>0.6941182640000001</c:v>
                </c:pt>
                <c:pt idx="1837">
                  <c:v>0.69693632300000008</c:v>
                </c:pt>
                <c:pt idx="1838">
                  <c:v>0.69810966800000007</c:v>
                </c:pt>
                <c:pt idx="1839">
                  <c:v>0.70455294299999993</c:v>
                </c:pt>
                <c:pt idx="1840">
                  <c:v>0.70753459200000024</c:v>
                </c:pt>
                <c:pt idx="1841">
                  <c:v>0.70842193799999986</c:v>
                </c:pt>
                <c:pt idx="1842">
                  <c:v>0.71113314999999999</c:v>
                </c:pt>
                <c:pt idx="1843">
                  <c:v>0.71120661299999988</c:v>
                </c:pt>
                <c:pt idx="1844">
                  <c:v>0.71031586599999996</c:v>
                </c:pt>
                <c:pt idx="1845">
                  <c:v>0.71126923200000003</c:v>
                </c:pt>
                <c:pt idx="1846">
                  <c:v>0.71158167699999986</c:v>
                </c:pt>
                <c:pt idx="1847">
                  <c:v>0.71021711399999998</c:v>
                </c:pt>
                <c:pt idx="1848">
                  <c:v>0.7097765239999998</c:v>
                </c:pt>
                <c:pt idx="1849">
                  <c:v>0.70761513799999998</c:v>
                </c:pt>
                <c:pt idx="1850">
                  <c:v>0.70754439999999996</c:v>
                </c:pt>
                <c:pt idx="1851">
                  <c:v>0.70755806000000021</c:v>
                </c:pt>
                <c:pt idx="1852">
                  <c:v>0.70922038599999992</c:v>
                </c:pt>
                <c:pt idx="1853">
                  <c:v>0.70989878299999987</c:v>
                </c:pt>
                <c:pt idx="1854">
                  <c:v>0.70981914300000004</c:v>
                </c:pt>
                <c:pt idx="1855">
                  <c:v>0.7101406079999999</c:v>
                </c:pt>
                <c:pt idx="1856">
                  <c:v>0.71061139899999981</c:v>
                </c:pt>
                <c:pt idx="1857">
                  <c:v>0.71120438299999988</c:v>
                </c:pt>
                <c:pt idx="1858">
                  <c:v>0.71186672699999987</c:v>
                </c:pt>
                <c:pt idx="1859">
                  <c:v>0.71268862899999985</c:v>
                </c:pt>
                <c:pt idx="1860">
                  <c:v>0.71427418900000017</c:v>
                </c:pt>
                <c:pt idx="1861">
                  <c:v>0.71322211099999988</c:v>
                </c:pt>
                <c:pt idx="1862">
                  <c:v>0.71333754899999979</c:v>
                </c:pt>
                <c:pt idx="1863">
                  <c:v>0.71373268400000001</c:v>
                </c:pt>
                <c:pt idx="1864">
                  <c:v>0.71438389400000024</c:v>
                </c:pt>
                <c:pt idx="1865">
                  <c:v>0.71625957100000015</c:v>
                </c:pt>
                <c:pt idx="1866">
                  <c:v>0.71771392600000006</c:v>
                </c:pt>
                <c:pt idx="1867">
                  <c:v>0.71741325300000014</c:v>
                </c:pt>
                <c:pt idx="1868">
                  <c:v>0.71760752300000008</c:v>
                </c:pt>
                <c:pt idx="1869">
                  <c:v>0.71742309999999998</c:v>
                </c:pt>
                <c:pt idx="1870">
                  <c:v>0.7163984280000002</c:v>
                </c:pt>
                <c:pt idx="1871">
                  <c:v>0.71709036800000003</c:v>
                </c:pt>
                <c:pt idx="1872">
                  <c:v>0.71840369800000015</c:v>
                </c:pt>
                <c:pt idx="1873">
                  <c:v>0.71898507499999997</c:v>
                </c:pt>
                <c:pt idx="1874">
                  <c:v>0.72038536599999992</c:v>
                </c:pt>
                <c:pt idx="1875">
                  <c:v>0.72154602800000012</c:v>
                </c:pt>
                <c:pt idx="1876">
                  <c:v>0.72119347399999989</c:v>
                </c:pt>
                <c:pt idx="1877">
                  <c:v>0.7216386239999999</c:v>
                </c:pt>
                <c:pt idx="1878">
                  <c:v>0.72452964200000025</c:v>
                </c:pt>
                <c:pt idx="1879">
                  <c:v>0.72558570100000019</c:v>
                </c:pt>
                <c:pt idx="1880">
                  <c:v>0.72629305799999977</c:v>
                </c:pt>
                <c:pt idx="1881">
                  <c:v>0.72495158900000001</c:v>
                </c:pt>
                <c:pt idx="1882">
                  <c:v>0.7248626199999999</c:v>
                </c:pt>
                <c:pt idx="1883">
                  <c:v>0.72642175899999994</c:v>
                </c:pt>
                <c:pt idx="1884">
                  <c:v>0.72801307100000012</c:v>
                </c:pt>
                <c:pt idx="1885">
                  <c:v>0.72723183000000002</c:v>
                </c:pt>
                <c:pt idx="1886">
                  <c:v>0.72366027300000013</c:v>
                </c:pt>
                <c:pt idx="1887">
                  <c:v>0.72350707500000011</c:v>
                </c:pt>
                <c:pt idx="1888">
                  <c:v>0.72324402600000015</c:v>
                </c:pt>
                <c:pt idx="1889">
                  <c:v>0.72355930900000009</c:v>
                </c:pt>
                <c:pt idx="1890">
                  <c:v>0.72461287600000013</c:v>
                </c:pt>
                <c:pt idx="1891">
                  <c:v>0.72382517800000001</c:v>
                </c:pt>
                <c:pt idx="1892">
                  <c:v>0.7238903000000001</c:v>
                </c:pt>
                <c:pt idx="1893">
                  <c:v>0.72394808199999994</c:v>
                </c:pt>
                <c:pt idx="1894">
                  <c:v>0.72556649800000006</c:v>
                </c:pt>
                <c:pt idx="1895">
                  <c:v>0.72862902399999974</c:v>
                </c:pt>
                <c:pt idx="1896">
                  <c:v>0.72758001999999999</c:v>
                </c:pt>
                <c:pt idx="1897">
                  <c:v>0.72590652399999978</c:v>
                </c:pt>
                <c:pt idx="1898">
                  <c:v>0.7272266420000002</c:v>
                </c:pt>
                <c:pt idx="1899">
                  <c:v>0.72309525500000005</c:v>
                </c:pt>
                <c:pt idx="1900">
                  <c:v>0.72281316299999987</c:v>
                </c:pt>
                <c:pt idx="1901">
                  <c:v>0.72445012399999986</c:v>
                </c:pt>
                <c:pt idx="1902">
                  <c:v>0.72482846700000025</c:v>
                </c:pt>
                <c:pt idx="1903">
                  <c:v>0.72600763099999988</c:v>
                </c:pt>
                <c:pt idx="1904">
                  <c:v>0.72426453599999996</c:v>
                </c:pt>
                <c:pt idx="1905">
                  <c:v>0.72482054099999993</c:v>
                </c:pt>
                <c:pt idx="1906">
                  <c:v>0.72601156999999983</c:v>
                </c:pt>
                <c:pt idx="1907">
                  <c:v>0.72580802700000002</c:v>
                </c:pt>
                <c:pt idx="1908">
                  <c:v>0.72357247099999999</c:v>
                </c:pt>
                <c:pt idx="1909">
                  <c:v>0.72593643600000002</c:v>
                </c:pt>
                <c:pt idx="1910">
                  <c:v>0.72575551000000016</c:v>
                </c:pt>
                <c:pt idx="1911">
                  <c:v>0.7264916170000002</c:v>
                </c:pt>
                <c:pt idx="1912">
                  <c:v>0.72629587600000023</c:v>
                </c:pt>
                <c:pt idx="1913">
                  <c:v>0.72694396099999992</c:v>
                </c:pt>
                <c:pt idx="1914">
                  <c:v>0.72662496599999993</c:v>
                </c:pt>
                <c:pt idx="1915">
                  <c:v>0.72528329499999988</c:v>
                </c:pt>
                <c:pt idx="1916">
                  <c:v>0.72587557500000011</c:v>
                </c:pt>
                <c:pt idx="1917">
                  <c:v>0.72523691800000001</c:v>
                </c:pt>
                <c:pt idx="1918">
                  <c:v>0.72671267699999986</c:v>
                </c:pt>
                <c:pt idx="1919">
                  <c:v>0.72793309600000011</c:v>
                </c:pt>
                <c:pt idx="1920">
                  <c:v>0.72930168299999987</c:v>
                </c:pt>
                <c:pt idx="1921">
                  <c:v>0.73071125100000023</c:v>
                </c:pt>
                <c:pt idx="1922">
                  <c:v>0.73055216299999981</c:v>
                </c:pt>
                <c:pt idx="1923">
                  <c:v>0.73173543000000008</c:v>
                </c:pt>
                <c:pt idx="1924">
                  <c:v>0.73271744899999991</c:v>
                </c:pt>
                <c:pt idx="1925">
                  <c:v>0.73093099899999991</c:v>
                </c:pt>
                <c:pt idx="1926">
                  <c:v>0.73201050700000003</c:v>
                </c:pt>
                <c:pt idx="1927">
                  <c:v>0.73221323700000007</c:v>
                </c:pt>
                <c:pt idx="1928">
                  <c:v>0.73252099999999998</c:v>
                </c:pt>
                <c:pt idx="1929">
                  <c:v>0.73314134499999994</c:v>
                </c:pt>
                <c:pt idx="1930">
                  <c:v>0.73301089200000025</c:v>
                </c:pt>
                <c:pt idx="1931">
                  <c:v>0.73257844699999985</c:v>
                </c:pt>
                <c:pt idx="1932">
                  <c:v>0.73254642600000008</c:v>
                </c:pt>
                <c:pt idx="1933">
                  <c:v>0.73381400100000027</c:v>
                </c:pt>
                <c:pt idx="1934">
                  <c:v>0.7339507460000001</c:v>
                </c:pt>
                <c:pt idx="1935">
                  <c:v>0.73285673200000012</c:v>
                </c:pt>
                <c:pt idx="1936">
                  <c:v>0.73259000500000004</c:v>
                </c:pt>
                <c:pt idx="1937">
                  <c:v>0.73416166800000004</c:v>
                </c:pt>
                <c:pt idx="1938">
                  <c:v>0.7348735609999999</c:v>
                </c:pt>
                <c:pt idx="1939">
                  <c:v>0.73460207800000021</c:v>
                </c:pt>
                <c:pt idx="1940">
                  <c:v>0.73369885100000021</c:v>
                </c:pt>
                <c:pt idx="1941">
                  <c:v>0.73370186400000015</c:v>
                </c:pt>
                <c:pt idx="1942">
                  <c:v>0.73370789200000019</c:v>
                </c:pt>
                <c:pt idx="1943">
                  <c:v>0.73482955399999983</c:v>
                </c:pt>
                <c:pt idx="1944">
                  <c:v>0.73303569899999976</c:v>
                </c:pt>
                <c:pt idx="1945">
                  <c:v>0.73349490399999984</c:v>
                </c:pt>
                <c:pt idx="1946">
                  <c:v>0.73353514600000014</c:v>
                </c:pt>
                <c:pt idx="1947">
                  <c:v>0.73666467299999994</c:v>
                </c:pt>
                <c:pt idx="1948">
                  <c:v>0.73643875699999994</c:v>
                </c:pt>
                <c:pt idx="1949">
                  <c:v>0.73863427800000014</c:v>
                </c:pt>
                <c:pt idx="1950">
                  <c:v>0.73879966200000013</c:v>
                </c:pt>
                <c:pt idx="1951">
                  <c:v>0.73913463200000007</c:v>
                </c:pt>
                <c:pt idx="1952">
                  <c:v>0.73922190900000007</c:v>
                </c:pt>
                <c:pt idx="1953">
                  <c:v>0.73871026900000003</c:v>
                </c:pt>
                <c:pt idx="1954">
                  <c:v>0.73888648400000001</c:v>
                </c:pt>
                <c:pt idx="1955">
                  <c:v>0.73655839400000023</c:v>
                </c:pt>
                <c:pt idx="1956">
                  <c:v>0.73760173999999989</c:v>
                </c:pt>
                <c:pt idx="1957">
                  <c:v>0.7383572089999999</c:v>
                </c:pt>
                <c:pt idx="1958">
                  <c:v>0.73856640000000007</c:v>
                </c:pt>
                <c:pt idx="1959">
                  <c:v>0.73974832700000004</c:v>
                </c:pt>
                <c:pt idx="1960">
                  <c:v>0.74088816400000002</c:v>
                </c:pt>
                <c:pt idx="1961">
                  <c:v>0.73966308799999991</c:v>
                </c:pt>
                <c:pt idx="1962">
                  <c:v>0.74036055200000006</c:v>
                </c:pt>
                <c:pt idx="1963">
                  <c:v>0.74148770700000011</c:v>
                </c:pt>
                <c:pt idx="1964">
                  <c:v>0.74412294400000012</c:v>
                </c:pt>
                <c:pt idx="1965">
                  <c:v>0.74402544200000009</c:v>
                </c:pt>
                <c:pt idx="1966">
                  <c:v>0.74441574499999996</c:v>
                </c:pt>
                <c:pt idx="1967">
                  <c:v>0.74655018200000001</c:v>
                </c:pt>
                <c:pt idx="1968">
                  <c:v>0.74932856700000028</c:v>
                </c:pt>
                <c:pt idx="1969">
                  <c:v>0.74809501999999983</c:v>
                </c:pt>
                <c:pt idx="1970">
                  <c:v>0.74793815100000027</c:v>
                </c:pt>
                <c:pt idx="1971">
                  <c:v>0.74815163000000018</c:v>
                </c:pt>
                <c:pt idx="1972">
                  <c:v>0.74984511499999984</c:v>
                </c:pt>
                <c:pt idx="1973">
                  <c:v>0.74988374800000002</c:v>
                </c:pt>
                <c:pt idx="1974">
                  <c:v>0.75085795899999996</c:v>
                </c:pt>
                <c:pt idx="1975">
                  <c:v>0.74795917800000011</c:v>
                </c:pt>
                <c:pt idx="1976">
                  <c:v>0.74770497300000005</c:v>
                </c:pt>
                <c:pt idx="1977">
                  <c:v>0.74804806400000001</c:v>
                </c:pt>
                <c:pt idx="1978">
                  <c:v>0.74477868099999989</c:v>
                </c:pt>
                <c:pt idx="1979">
                  <c:v>0.74326716400000015</c:v>
                </c:pt>
                <c:pt idx="1980">
                  <c:v>0.74359118400000002</c:v>
                </c:pt>
                <c:pt idx="1981">
                  <c:v>0.74487573500000015</c:v>
                </c:pt>
                <c:pt idx="1982">
                  <c:v>0.74157615199999993</c:v>
                </c:pt>
                <c:pt idx="1983">
                  <c:v>0.73895461600000001</c:v>
                </c:pt>
                <c:pt idx="1984">
                  <c:v>0.73799421599999993</c:v>
                </c:pt>
                <c:pt idx="1985">
                  <c:v>0.73780231000000018</c:v>
                </c:pt>
                <c:pt idx="1986">
                  <c:v>0.73729489699999995</c:v>
                </c:pt>
                <c:pt idx="1987">
                  <c:v>0.73283048900000014</c:v>
                </c:pt>
                <c:pt idx="1988">
                  <c:v>0.72751626099999989</c:v>
                </c:pt>
                <c:pt idx="1989">
                  <c:v>0.73078594299999988</c:v>
                </c:pt>
                <c:pt idx="1990">
                  <c:v>0.72738073299999972</c:v>
                </c:pt>
                <c:pt idx="1991">
                  <c:v>0.72395326299999985</c:v>
                </c:pt>
                <c:pt idx="1992">
                  <c:v>0.72619238099999994</c:v>
                </c:pt>
                <c:pt idx="1993">
                  <c:v>0.72760858500000025</c:v>
                </c:pt>
                <c:pt idx="1994">
                  <c:v>0.73055778700000018</c:v>
                </c:pt>
                <c:pt idx="1995">
                  <c:v>0.73006645199999998</c:v>
                </c:pt>
                <c:pt idx="1996">
                  <c:v>0.72713710199999992</c:v>
                </c:pt>
                <c:pt idx="1997">
                  <c:v>0.72479142399999974</c:v>
                </c:pt>
                <c:pt idx="1998">
                  <c:v>0.71581280500000011</c:v>
                </c:pt>
                <c:pt idx="1999">
                  <c:v>0.71440429300000008</c:v>
                </c:pt>
                <c:pt idx="2000">
                  <c:v>0.706664336</c:v>
                </c:pt>
                <c:pt idx="2001">
                  <c:v>0.71097459699999987</c:v>
                </c:pt>
                <c:pt idx="2002">
                  <c:v>0.71324188099999986</c:v>
                </c:pt>
                <c:pt idx="2003">
                  <c:v>0.71679741599999991</c:v>
                </c:pt>
                <c:pt idx="2004">
                  <c:v>0.7120952399999998</c:v>
                </c:pt>
                <c:pt idx="2005">
                  <c:v>0.71210126800000006</c:v>
                </c:pt>
                <c:pt idx="2006">
                  <c:v>0.71118664600000003</c:v>
                </c:pt>
                <c:pt idx="2007">
                  <c:v>0.7141704670000002</c:v>
                </c:pt>
                <c:pt idx="2008">
                  <c:v>0.71427466600000011</c:v>
                </c:pt>
                <c:pt idx="2009">
                  <c:v>0.71897237500000011</c:v>
                </c:pt>
                <c:pt idx="2010">
                  <c:v>0.71912658200000013</c:v>
                </c:pt>
                <c:pt idx="2011">
                  <c:v>0.72307700300000022</c:v>
                </c:pt>
                <c:pt idx="2012">
                  <c:v>0.72242426000000015</c:v>
                </c:pt>
                <c:pt idx="2013">
                  <c:v>0.72208647399999992</c:v>
                </c:pt>
                <c:pt idx="2014">
                  <c:v>0.7240479780000002</c:v>
                </c:pt>
                <c:pt idx="2015">
                  <c:v>0.72456420899999996</c:v>
                </c:pt>
                <c:pt idx="2016">
                  <c:v>0.72580492899999993</c:v>
                </c:pt>
                <c:pt idx="2017">
                  <c:v>0.72659049100000006</c:v>
                </c:pt>
                <c:pt idx="2018">
                  <c:v>0.72813467300000001</c:v>
                </c:pt>
                <c:pt idx="2019">
                  <c:v>0.72783119200000024</c:v>
                </c:pt>
                <c:pt idx="2020">
                  <c:v>0.72916551299999988</c:v>
                </c:pt>
                <c:pt idx="2021">
                  <c:v>0.72862240700000003</c:v>
                </c:pt>
                <c:pt idx="2022">
                  <c:v>0.7255373260000002</c:v>
                </c:pt>
                <c:pt idx="2023">
                  <c:v>0.7239932</c:v>
                </c:pt>
                <c:pt idx="2024">
                  <c:v>0.72328148099999989</c:v>
                </c:pt>
                <c:pt idx="2025">
                  <c:v>0.72363401099999991</c:v>
                </c:pt>
                <c:pt idx="2026">
                  <c:v>0.72292185899999994</c:v>
                </c:pt>
                <c:pt idx="2027">
                  <c:v>0.72034051900000007</c:v>
                </c:pt>
                <c:pt idx="2028">
                  <c:v>0.72151235899999988</c:v>
                </c:pt>
                <c:pt idx="2029">
                  <c:v>0.72161029699999979</c:v>
                </c:pt>
                <c:pt idx="2030">
                  <c:v>0.72245105000000009</c:v>
                </c:pt>
                <c:pt idx="2031">
                  <c:v>0.72253881200000003</c:v>
                </c:pt>
                <c:pt idx="2032">
                  <c:v>0.72273603000000008</c:v>
                </c:pt>
                <c:pt idx="2033">
                  <c:v>0.72391261400000007</c:v>
                </c:pt>
                <c:pt idx="2034">
                  <c:v>0.72574937299999998</c:v>
                </c:pt>
                <c:pt idx="2035">
                  <c:v>0.72709643500000021</c:v>
                </c:pt>
                <c:pt idx="2036">
                  <c:v>0.72505079600000011</c:v>
                </c:pt>
                <c:pt idx="2037">
                  <c:v>0.72426935599999998</c:v>
                </c:pt>
                <c:pt idx="2038">
                  <c:v>0.72196544699999987</c:v>
                </c:pt>
                <c:pt idx="2039">
                  <c:v>0.72159090300000006</c:v>
                </c:pt>
                <c:pt idx="2040">
                  <c:v>0.71920023199999994</c:v>
                </c:pt>
                <c:pt idx="2041">
                  <c:v>0.72003527199999984</c:v>
                </c:pt>
                <c:pt idx="2042">
                  <c:v>0.71757513799999995</c:v>
                </c:pt>
                <c:pt idx="2043">
                  <c:v>0.71644262999999997</c:v>
                </c:pt>
                <c:pt idx="2044">
                  <c:v>0.7164513589999999</c:v>
                </c:pt>
                <c:pt idx="2045">
                  <c:v>0.71707785100000021</c:v>
                </c:pt>
                <c:pt idx="2046">
                  <c:v>0.71523894699999979</c:v>
                </c:pt>
                <c:pt idx="2047">
                  <c:v>0.71342104200000023</c:v>
                </c:pt>
                <c:pt idx="2048">
                  <c:v>0.71576005399999998</c:v>
                </c:pt>
                <c:pt idx="2049">
                  <c:v>0.7162048969999999</c:v>
                </c:pt>
                <c:pt idx="2050">
                  <c:v>0.71620791000000006</c:v>
                </c:pt>
                <c:pt idx="2051">
                  <c:v>0.71684237600000023</c:v>
                </c:pt>
                <c:pt idx="2052">
                  <c:v>0.71461510699999997</c:v>
                </c:pt>
                <c:pt idx="2053">
                  <c:v>0.71457973099999994</c:v>
                </c:pt>
                <c:pt idx="2054">
                  <c:v>0.71281789299999998</c:v>
                </c:pt>
                <c:pt idx="2055">
                  <c:v>0.71524856800000003</c:v>
                </c:pt>
                <c:pt idx="2056">
                  <c:v>0.71701216200000006</c:v>
                </c:pt>
                <c:pt idx="2057">
                  <c:v>0.71874529699999989</c:v>
                </c:pt>
                <c:pt idx="2058">
                  <c:v>0.72061745399999988</c:v>
                </c:pt>
                <c:pt idx="2059">
                  <c:v>0.72175686999999988</c:v>
                </c:pt>
                <c:pt idx="2060">
                  <c:v>0.72245469499999992</c:v>
                </c:pt>
                <c:pt idx="2061">
                  <c:v>0.72608900399999987</c:v>
                </c:pt>
                <c:pt idx="2062">
                  <c:v>0.72468332499999999</c:v>
                </c:pt>
                <c:pt idx="2063">
                  <c:v>0.72551768099999991</c:v>
                </c:pt>
                <c:pt idx="2064">
                  <c:v>0.72914680200000004</c:v>
                </c:pt>
                <c:pt idx="2065">
                  <c:v>0.72756310599999985</c:v>
                </c:pt>
                <c:pt idx="2066">
                  <c:v>0.72766206099999997</c:v>
                </c:pt>
                <c:pt idx="2067">
                  <c:v>0.72760336000000025</c:v>
                </c:pt>
                <c:pt idx="2068">
                  <c:v>0.72782713599999993</c:v>
                </c:pt>
                <c:pt idx="2069">
                  <c:v>0.7274626780000002</c:v>
                </c:pt>
                <c:pt idx="2070">
                  <c:v>0.72701684200000027</c:v>
                </c:pt>
                <c:pt idx="2071">
                  <c:v>0.72638204699999998</c:v>
                </c:pt>
                <c:pt idx="2072">
                  <c:v>0.72753604400000005</c:v>
                </c:pt>
                <c:pt idx="2073">
                  <c:v>0.7270112339999999</c:v>
                </c:pt>
                <c:pt idx="2074">
                  <c:v>0.72638238900000007</c:v>
                </c:pt>
                <c:pt idx="2075">
                  <c:v>0.72650781999999992</c:v>
                </c:pt>
                <c:pt idx="2076">
                  <c:v>0.72689554299999992</c:v>
                </c:pt>
                <c:pt idx="2077">
                  <c:v>0.7261068690000001</c:v>
                </c:pt>
                <c:pt idx="2078">
                  <c:v>0.72673126499999996</c:v>
                </c:pt>
                <c:pt idx="2079">
                  <c:v>0.72763153199999997</c:v>
                </c:pt>
                <c:pt idx="2080">
                  <c:v>0.72714931599999999</c:v>
                </c:pt>
                <c:pt idx="2081">
                  <c:v>0.72719909200000021</c:v>
                </c:pt>
                <c:pt idx="2082">
                  <c:v>0.72875941299999991</c:v>
                </c:pt>
                <c:pt idx="2083">
                  <c:v>0.72952911599999992</c:v>
                </c:pt>
                <c:pt idx="2084">
                  <c:v>0.72928163999999995</c:v>
                </c:pt>
                <c:pt idx="2085">
                  <c:v>0.73062728900000007</c:v>
                </c:pt>
                <c:pt idx="2086">
                  <c:v>0.73060370699999999</c:v>
                </c:pt>
                <c:pt idx="2087">
                  <c:v>0.73136655100000025</c:v>
                </c:pt>
                <c:pt idx="2088">
                  <c:v>0.730682791</c:v>
                </c:pt>
                <c:pt idx="2089">
                  <c:v>0.73158464400000023</c:v>
                </c:pt>
                <c:pt idx="2090">
                  <c:v>0.73106590100000024</c:v>
                </c:pt>
                <c:pt idx="2091">
                  <c:v>0.7332190890000001</c:v>
                </c:pt>
                <c:pt idx="2092">
                  <c:v>0.7344005440000001</c:v>
                </c:pt>
                <c:pt idx="2093">
                  <c:v>0.73502518999999977</c:v>
                </c:pt>
                <c:pt idx="2094">
                  <c:v>0.73405455199999992</c:v>
                </c:pt>
                <c:pt idx="2095">
                  <c:v>0.73459576799999993</c:v>
                </c:pt>
                <c:pt idx="2096">
                  <c:v>0.73305777600000011</c:v>
                </c:pt>
                <c:pt idx="2097">
                  <c:v>0.73420965599999977</c:v>
                </c:pt>
                <c:pt idx="2098">
                  <c:v>0.73726715200000004</c:v>
                </c:pt>
                <c:pt idx="2099">
                  <c:v>0.73631433700000004</c:v>
                </c:pt>
                <c:pt idx="2100">
                  <c:v>0.73704523599999994</c:v>
                </c:pt>
                <c:pt idx="2101">
                  <c:v>0.73697217699999995</c:v>
                </c:pt>
                <c:pt idx="2102">
                  <c:v>0.73862850300000016</c:v>
                </c:pt>
                <c:pt idx="2103">
                  <c:v>0.74013791000000007</c:v>
                </c:pt>
                <c:pt idx="2104">
                  <c:v>0.74051653200000001</c:v>
                </c:pt>
                <c:pt idx="2105">
                  <c:v>0.741370152</c:v>
                </c:pt>
                <c:pt idx="2106">
                  <c:v>0.74134655699999996</c:v>
                </c:pt>
                <c:pt idx="2107">
                  <c:v>0.74129796099999989</c:v>
                </c:pt>
                <c:pt idx="2108">
                  <c:v>0.7399259199999999</c:v>
                </c:pt>
                <c:pt idx="2109">
                  <c:v>0.74006140200000003</c:v>
                </c:pt>
                <c:pt idx="2110">
                  <c:v>0.74100845100000012</c:v>
                </c:pt>
                <c:pt idx="2111">
                  <c:v>0.74030645100000014</c:v>
                </c:pt>
                <c:pt idx="2112">
                  <c:v>0.73996053399999995</c:v>
                </c:pt>
                <c:pt idx="2113">
                  <c:v>0.74016711499999976</c:v>
                </c:pt>
                <c:pt idx="2114">
                  <c:v>0.74090850199999991</c:v>
                </c:pt>
                <c:pt idx="2115">
                  <c:v>0.74091152199999999</c:v>
                </c:pt>
                <c:pt idx="2116">
                  <c:v>0.74063801099999993</c:v>
                </c:pt>
                <c:pt idx="2117">
                  <c:v>0.73958693700000011</c:v>
                </c:pt>
                <c:pt idx="2118">
                  <c:v>0.73868605200000004</c:v>
                </c:pt>
                <c:pt idx="2119">
                  <c:v>0.73723637899999983</c:v>
                </c:pt>
                <c:pt idx="2120">
                  <c:v>0.73837800599999981</c:v>
                </c:pt>
                <c:pt idx="2121">
                  <c:v>0.73816229899999986</c:v>
                </c:pt>
                <c:pt idx="2122">
                  <c:v>0.73833911299999988</c:v>
                </c:pt>
                <c:pt idx="2123">
                  <c:v>0.73695806599999991</c:v>
                </c:pt>
                <c:pt idx="2124">
                  <c:v>0.73631510300000014</c:v>
                </c:pt>
                <c:pt idx="2125">
                  <c:v>0.73644593299999972</c:v>
                </c:pt>
                <c:pt idx="2126">
                  <c:v>0.73675082600000019</c:v>
                </c:pt>
                <c:pt idx="2127">
                  <c:v>0.73653200500000016</c:v>
                </c:pt>
                <c:pt idx="2128">
                  <c:v>0.73654241099999984</c:v>
                </c:pt>
                <c:pt idx="2129">
                  <c:v>0.73575140000000006</c:v>
                </c:pt>
                <c:pt idx="2130">
                  <c:v>0.73512623299999991</c:v>
                </c:pt>
                <c:pt idx="2131">
                  <c:v>0.73518627999999997</c:v>
                </c:pt>
                <c:pt idx="2132">
                  <c:v>0.73560214299999993</c:v>
                </c:pt>
                <c:pt idx="2133">
                  <c:v>0.7338848899999999</c:v>
                </c:pt>
                <c:pt idx="2134">
                  <c:v>0.73458992899999997</c:v>
                </c:pt>
                <c:pt idx="2135">
                  <c:v>0.73335205399999981</c:v>
                </c:pt>
                <c:pt idx="2136">
                  <c:v>0.73392446700000025</c:v>
                </c:pt>
                <c:pt idx="2137">
                  <c:v>0.73422636000000008</c:v>
                </c:pt>
                <c:pt idx="2138">
                  <c:v>0.73565448</c:v>
                </c:pt>
                <c:pt idx="2139">
                  <c:v>0.73553679200000022</c:v>
                </c:pt>
                <c:pt idx="2140">
                  <c:v>0.73481084699999988</c:v>
                </c:pt>
                <c:pt idx="2141">
                  <c:v>0.73582213000000007</c:v>
                </c:pt>
                <c:pt idx="2142">
                  <c:v>0.73697856099999992</c:v>
                </c:pt>
                <c:pt idx="2143">
                  <c:v>0.73630951200000005</c:v>
                </c:pt>
                <c:pt idx="2144">
                  <c:v>0.73790013799999987</c:v>
                </c:pt>
                <c:pt idx="2145">
                  <c:v>0.73784955900000004</c:v>
                </c:pt>
                <c:pt idx="2146">
                  <c:v>0.73828418799999995</c:v>
                </c:pt>
                <c:pt idx="2147">
                  <c:v>0.73818145199999985</c:v>
                </c:pt>
                <c:pt idx="2148">
                  <c:v>0.73814943099999986</c:v>
                </c:pt>
                <c:pt idx="2149">
                  <c:v>0.73807933799999992</c:v>
                </c:pt>
                <c:pt idx="2150">
                  <c:v>0.73219031499999976</c:v>
                </c:pt>
                <c:pt idx="2151">
                  <c:v>0.72906689600000019</c:v>
                </c:pt>
                <c:pt idx="2152">
                  <c:v>0.7289898239999999</c:v>
                </c:pt>
                <c:pt idx="2153">
                  <c:v>0.73015966900000007</c:v>
                </c:pt>
                <c:pt idx="2154">
                  <c:v>0.72936766200000003</c:v>
                </c:pt>
                <c:pt idx="2155">
                  <c:v>0.72917125599999988</c:v>
                </c:pt>
                <c:pt idx="2156">
                  <c:v>0.72261186200000016</c:v>
                </c:pt>
                <c:pt idx="2157">
                  <c:v>0.72166245599999979</c:v>
                </c:pt>
                <c:pt idx="2158">
                  <c:v>0.72354011299999987</c:v>
                </c:pt>
                <c:pt idx="2159">
                  <c:v>0.73008665799999983</c:v>
                </c:pt>
                <c:pt idx="2160">
                  <c:v>0.73188851700000024</c:v>
                </c:pt>
                <c:pt idx="2161">
                  <c:v>0.7328957829999998</c:v>
                </c:pt>
                <c:pt idx="2162">
                  <c:v>0.73240455599999987</c:v>
                </c:pt>
                <c:pt idx="2163">
                  <c:v>0.73325524499999983</c:v>
                </c:pt>
                <c:pt idx="2164">
                  <c:v>0.73549921900000004</c:v>
                </c:pt>
                <c:pt idx="2165">
                  <c:v>0.73420377299999995</c:v>
                </c:pt>
                <c:pt idx="2166">
                  <c:v>0.7349929260000001</c:v>
                </c:pt>
                <c:pt idx="2167">
                  <c:v>0.73549783299999971</c:v>
                </c:pt>
                <c:pt idx="2168">
                  <c:v>0.7351324640000001</c:v>
                </c:pt>
                <c:pt idx="2169">
                  <c:v>0.73376846800000006</c:v>
                </c:pt>
                <c:pt idx="2170">
                  <c:v>0.73340916799999989</c:v>
                </c:pt>
                <c:pt idx="2171">
                  <c:v>0.734740634</c:v>
                </c:pt>
                <c:pt idx="2172">
                  <c:v>0.73585163900000006</c:v>
                </c:pt>
                <c:pt idx="2173">
                  <c:v>0.7350131929999999</c:v>
                </c:pt>
                <c:pt idx="2174">
                  <c:v>0.73501016200000002</c:v>
                </c:pt>
                <c:pt idx="2175">
                  <c:v>0.7355863250000001</c:v>
                </c:pt>
                <c:pt idx="2176">
                  <c:v>0.73474195300000011</c:v>
                </c:pt>
                <c:pt idx="2177">
                  <c:v>0.73247854999999995</c:v>
                </c:pt>
                <c:pt idx="2178">
                  <c:v>0.73520477299999998</c:v>
                </c:pt>
                <c:pt idx="2179">
                  <c:v>0.73603524699999978</c:v>
                </c:pt>
                <c:pt idx="2180">
                  <c:v>0.73603111399999999</c:v>
                </c:pt>
                <c:pt idx="2181">
                  <c:v>0.73369079600000009</c:v>
                </c:pt>
                <c:pt idx="2182">
                  <c:v>0.73297539200000017</c:v>
                </c:pt>
                <c:pt idx="2183">
                  <c:v>0.73227168299999978</c:v>
                </c:pt>
                <c:pt idx="2184">
                  <c:v>0.73082441200000003</c:v>
                </c:pt>
                <c:pt idx="2185">
                  <c:v>0.72987965500000018</c:v>
                </c:pt>
                <c:pt idx="2186">
                  <c:v>0.72958237399999981</c:v>
                </c:pt>
                <c:pt idx="2187">
                  <c:v>0.730692495</c:v>
                </c:pt>
                <c:pt idx="2188">
                  <c:v>0.73367660100000021</c:v>
                </c:pt>
                <c:pt idx="2189">
                  <c:v>0.73338870200000006</c:v>
                </c:pt>
                <c:pt idx="2190">
                  <c:v>0.73338495000000004</c:v>
                </c:pt>
                <c:pt idx="2191">
                  <c:v>0.73379251900000009</c:v>
                </c:pt>
                <c:pt idx="2192">
                  <c:v>0.73375831600000008</c:v>
                </c:pt>
                <c:pt idx="2193">
                  <c:v>0.73528590300000007</c:v>
                </c:pt>
                <c:pt idx="2194">
                  <c:v>0.73740188099999981</c:v>
                </c:pt>
                <c:pt idx="2195">
                  <c:v>0.73962283599999989</c:v>
                </c:pt>
                <c:pt idx="2196">
                  <c:v>0.74051099699999989</c:v>
                </c:pt>
                <c:pt idx="2197">
                  <c:v>0.74259991400000014</c:v>
                </c:pt>
                <c:pt idx="2198">
                  <c:v>0.74296583000000016</c:v>
                </c:pt>
                <c:pt idx="2199">
                  <c:v>0.74377209899999985</c:v>
                </c:pt>
                <c:pt idx="2200">
                  <c:v>0.74453496200000013</c:v>
                </c:pt>
                <c:pt idx="2201">
                  <c:v>0.74708218900000012</c:v>
                </c:pt>
                <c:pt idx="2202">
                  <c:v>0.74648354200000022</c:v>
                </c:pt>
                <c:pt idx="2203">
                  <c:v>0.74751521900000006</c:v>
                </c:pt>
                <c:pt idx="2204">
                  <c:v>0.7470677160000001</c:v>
                </c:pt>
                <c:pt idx="2205">
                  <c:v>0.74740426299999996</c:v>
                </c:pt>
                <c:pt idx="2206">
                  <c:v>0.74585310799999993</c:v>
                </c:pt>
                <c:pt idx="2207">
                  <c:v>0.74672046799999992</c:v>
                </c:pt>
                <c:pt idx="2208">
                  <c:v>0.74519423099999993</c:v>
                </c:pt>
                <c:pt idx="2209">
                  <c:v>0.74598229400000005</c:v>
                </c:pt>
                <c:pt idx="2210">
                  <c:v>0.74617605500000006</c:v>
                </c:pt>
                <c:pt idx="2211">
                  <c:v>0.74693281499999986</c:v>
                </c:pt>
                <c:pt idx="2212">
                  <c:v>0.74748453500000012</c:v>
                </c:pt>
                <c:pt idx="2213">
                  <c:v>0.74671938199999999</c:v>
                </c:pt>
                <c:pt idx="2214">
                  <c:v>0.74736719400000018</c:v>
                </c:pt>
                <c:pt idx="2215">
                  <c:v>0.74669576599999998</c:v>
                </c:pt>
                <c:pt idx="2216">
                  <c:v>0.74699412600000015</c:v>
                </c:pt>
                <c:pt idx="2217">
                  <c:v>0.74844018299999981</c:v>
                </c:pt>
                <c:pt idx="2218">
                  <c:v>0.74918198500000011</c:v>
                </c:pt>
                <c:pt idx="2219">
                  <c:v>0.74935026400000004</c:v>
                </c:pt>
                <c:pt idx="2220">
                  <c:v>0.74969880900000008</c:v>
                </c:pt>
                <c:pt idx="2221">
                  <c:v>0.75141548700000005</c:v>
                </c:pt>
                <c:pt idx="2222">
                  <c:v>0.7526915030000001</c:v>
                </c:pt>
                <c:pt idx="2223">
                  <c:v>0.75558897899999988</c:v>
                </c:pt>
                <c:pt idx="2224">
                  <c:v>0.75624052600000025</c:v>
                </c:pt>
                <c:pt idx="2225">
                  <c:v>0.75819087800000018</c:v>
                </c:pt>
                <c:pt idx="2226">
                  <c:v>0.75929768799999997</c:v>
                </c:pt>
                <c:pt idx="2227">
                  <c:v>0.75941172800000012</c:v>
                </c:pt>
                <c:pt idx="2228">
                  <c:v>0.75971805599999986</c:v>
                </c:pt>
                <c:pt idx="2229">
                  <c:v>0.75969643500000017</c:v>
                </c:pt>
                <c:pt idx="2230">
                  <c:v>0.75874192699999998</c:v>
                </c:pt>
                <c:pt idx="2231">
                  <c:v>0.76028049999999991</c:v>
                </c:pt>
                <c:pt idx="2232">
                  <c:v>0.76232147600000011</c:v>
                </c:pt>
                <c:pt idx="2233">
                  <c:v>0.76354213199999998</c:v>
                </c:pt>
                <c:pt idx="2234">
                  <c:v>0.76359310399999991</c:v>
                </c:pt>
                <c:pt idx="2235">
                  <c:v>0.76430964600000006</c:v>
                </c:pt>
                <c:pt idx="2236">
                  <c:v>0.76510521200000015</c:v>
                </c:pt>
                <c:pt idx="2237">
                  <c:v>0.76646648099999992</c:v>
                </c:pt>
                <c:pt idx="2238">
                  <c:v>0.76592684200000027</c:v>
                </c:pt>
                <c:pt idx="2239">
                  <c:v>0.76593293000000018</c:v>
                </c:pt>
                <c:pt idx="2240">
                  <c:v>0.76618463999999986</c:v>
                </c:pt>
                <c:pt idx="2241">
                  <c:v>0.76829610100000023</c:v>
                </c:pt>
                <c:pt idx="2242">
                  <c:v>0.76834645599999996</c:v>
                </c:pt>
                <c:pt idx="2243">
                  <c:v>0.77166366200000014</c:v>
                </c:pt>
                <c:pt idx="2244">
                  <c:v>0.77529670799999972</c:v>
                </c:pt>
                <c:pt idx="2245">
                  <c:v>0.77722940500000015</c:v>
                </c:pt>
                <c:pt idx="2246">
                  <c:v>0.77757545399999994</c:v>
                </c:pt>
                <c:pt idx="2247">
                  <c:v>0.77809904899999993</c:v>
                </c:pt>
                <c:pt idx="2248">
                  <c:v>0.78090569999999992</c:v>
                </c:pt>
                <c:pt idx="2249">
                  <c:v>0.7807598870000001</c:v>
                </c:pt>
                <c:pt idx="2250">
                  <c:v>0.77957462699999991</c:v>
                </c:pt>
                <c:pt idx="2251">
                  <c:v>0.77922238999999993</c:v>
                </c:pt>
                <c:pt idx="2252">
                  <c:v>0.77988936499999983</c:v>
                </c:pt>
                <c:pt idx="2253">
                  <c:v>0.78084088600000001</c:v>
                </c:pt>
                <c:pt idx="2254">
                  <c:v>0.77949789899999988</c:v>
                </c:pt>
                <c:pt idx="2255">
                  <c:v>0.78017556200000016</c:v>
                </c:pt>
                <c:pt idx="2256">
                  <c:v>0.78065801400000012</c:v>
                </c:pt>
                <c:pt idx="2257">
                  <c:v>0.78079357800000015</c:v>
                </c:pt>
                <c:pt idx="2258">
                  <c:v>0.78084020300000012</c:v>
                </c:pt>
                <c:pt idx="2259">
                  <c:v>0.78029191599999992</c:v>
                </c:pt>
                <c:pt idx="2260">
                  <c:v>0.78009573600000004</c:v>
                </c:pt>
                <c:pt idx="2261">
                  <c:v>0.78021119699999986</c:v>
                </c:pt>
                <c:pt idx="2262">
                  <c:v>0.78043005799999987</c:v>
                </c:pt>
                <c:pt idx="2263">
                  <c:v>0.78111437300000008</c:v>
                </c:pt>
                <c:pt idx="2264">
                  <c:v>0.78165166000000008</c:v>
                </c:pt>
                <c:pt idx="2265">
                  <c:v>0.78127229899999984</c:v>
                </c:pt>
                <c:pt idx="2266">
                  <c:v>0.78129190199999998</c:v>
                </c:pt>
                <c:pt idx="2267">
                  <c:v>0.78112000199999998</c:v>
                </c:pt>
                <c:pt idx="2268">
                  <c:v>0.78047192899999995</c:v>
                </c:pt>
                <c:pt idx="2269">
                  <c:v>0.78050243299999988</c:v>
                </c:pt>
                <c:pt idx="2270">
                  <c:v>0.78088488299999992</c:v>
                </c:pt>
                <c:pt idx="2271">
                  <c:v>0.78117031400000014</c:v>
                </c:pt>
                <c:pt idx="2272">
                  <c:v>0.78266903500000007</c:v>
                </c:pt>
                <c:pt idx="2273">
                  <c:v>0.7819947570000001</c:v>
                </c:pt>
                <c:pt idx="2274">
                  <c:v>0.78280346999999995</c:v>
                </c:pt>
                <c:pt idx="2275">
                  <c:v>0.78269750399999993</c:v>
                </c:pt>
                <c:pt idx="2276">
                  <c:v>0.78470279200000026</c:v>
                </c:pt>
                <c:pt idx="2277">
                  <c:v>0.78575468599999998</c:v>
                </c:pt>
                <c:pt idx="2278">
                  <c:v>0.78594198900000012</c:v>
                </c:pt>
                <c:pt idx="2279">
                  <c:v>0.78625537399999978</c:v>
                </c:pt>
                <c:pt idx="2280">
                  <c:v>0.78597058799999986</c:v>
                </c:pt>
                <c:pt idx="2281">
                  <c:v>0.78593064800000012</c:v>
                </c:pt>
                <c:pt idx="2282">
                  <c:v>0.78532542100000002</c:v>
                </c:pt>
                <c:pt idx="2283">
                  <c:v>0.78305405500000003</c:v>
                </c:pt>
                <c:pt idx="2284">
                  <c:v>0.78254561799999989</c:v>
                </c:pt>
                <c:pt idx="2285">
                  <c:v>0.78262797899999992</c:v>
                </c:pt>
                <c:pt idx="2286">
                  <c:v>0.78183097899999998</c:v>
                </c:pt>
                <c:pt idx="2287">
                  <c:v>0.78097642800000022</c:v>
                </c:pt>
                <c:pt idx="2288">
                  <c:v>0.78087528500000025</c:v>
                </c:pt>
                <c:pt idx="2289">
                  <c:v>0.7807350500000001</c:v>
                </c:pt>
                <c:pt idx="2290">
                  <c:v>0.78201488299999977</c:v>
                </c:pt>
                <c:pt idx="2291">
                  <c:v>0.78232666000000006</c:v>
                </c:pt>
                <c:pt idx="2292">
                  <c:v>0.7830361309999998</c:v>
                </c:pt>
                <c:pt idx="2293">
                  <c:v>0.78428919200000013</c:v>
                </c:pt>
                <c:pt idx="2294">
                  <c:v>0.78398185700000012</c:v>
                </c:pt>
                <c:pt idx="2295">
                  <c:v>0.78561263299999973</c:v>
                </c:pt>
                <c:pt idx="2296">
                  <c:v>0.78690150799999992</c:v>
                </c:pt>
                <c:pt idx="2297">
                  <c:v>0.78720333299999989</c:v>
                </c:pt>
                <c:pt idx="2298">
                  <c:v>0.78725112399999975</c:v>
                </c:pt>
                <c:pt idx="2299">
                  <c:v>0.78771078900000013</c:v>
                </c:pt>
                <c:pt idx="2300">
                  <c:v>0.78857034499999989</c:v>
                </c:pt>
                <c:pt idx="2301">
                  <c:v>0.78978279200000023</c:v>
                </c:pt>
                <c:pt idx="2302">
                  <c:v>0.79000658999999995</c:v>
                </c:pt>
                <c:pt idx="2303">
                  <c:v>0.78820086799999989</c:v>
                </c:pt>
                <c:pt idx="2304">
                  <c:v>0.7895185629999999</c:v>
                </c:pt>
                <c:pt idx="2305">
                  <c:v>0.78953073900000015</c:v>
                </c:pt>
                <c:pt idx="2306">
                  <c:v>0.78998683999999986</c:v>
                </c:pt>
                <c:pt idx="2307">
                  <c:v>0.78836144800000008</c:v>
                </c:pt>
                <c:pt idx="2308">
                  <c:v>0.78980839400000002</c:v>
                </c:pt>
                <c:pt idx="2309">
                  <c:v>0.79149767800000004</c:v>
                </c:pt>
                <c:pt idx="2310">
                  <c:v>0.79248738000000007</c:v>
                </c:pt>
                <c:pt idx="2311">
                  <c:v>0.79325526299999982</c:v>
                </c:pt>
                <c:pt idx="2312">
                  <c:v>0.79140426900000005</c:v>
                </c:pt>
                <c:pt idx="2313">
                  <c:v>0.79076973999999978</c:v>
                </c:pt>
                <c:pt idx="2314">
                  <c:v>0.79048899600000011</c:v>
                </c:pt>
                <c:pt idx="2315">
                  <c:v>0.78927435899999998</c:v>
                </c:pt>
                <c:pt idx="2316">
                  <c:v>0.78946140599999981</c:v>
                </c:pt>
                <c:pt idx="2317">
                  <c:v>0.78983795200000007</c:v>
                </c:pt>
                <c:pt idx="2318">
                  <c:v>0.79116350300000016</c:v>
                </c:pt>
                <c:pt idx="2319">
                  <c:v>0.79111146299999979</c:v>
                </c:pt>
                <c:pt idx="2320">
                  <c:v>0.792553179</c:v>
                </c:pt>
                <c:pt idx="2321">
                  <c:v>0.79219316000000006</c:v>
                </c:pt>
                <c:pt idx="2322">
                  <c:v>0.79149159899999977</c:v>
                </c:pt>
                <c:pt idx="2323">
                  <c:v>0.7927704149999999</c:v>
                </c:pt>
                <c:pt idx="2324">
                  <c:v>0.7918186399999998</c:v>
                </c:pt>
                <c:pt idx="2325">
                  <c:v>0.7918413769999999</c:v>
                </c:pt>
                <c:pt idx="2326">
                  <c:v>0.79110206800000005</c:v>
                </c:pt>
                <c:pt idx="2327">
                  <c:v>0.79182480200000005</c:v>
                </c:pt>
                <c:pt idx="2328">
                  <c:v>0.79153050899999999</c:v>
                </c:pt>
                <c:pt idx="2329">
                  <c:v>0.79033419699999996</c:v>
                </c:pt>
                <c:pt idx="2330">
                  <c:v>0.7919729809999998</c:v>
                </c:pt>
                <c:pt idx="2331">
                  <c:v>0.7931063570000001</c:v>
                </c:pt>
                <c:pt idx="2332">
                  <c:v>0.79194585300000009</c:v>
                </c:pt>
                <c:pt idx="2333">
                  <c:v>0.79460689299999987</c:v>
                </c:pt>
                <c:pt idx="2334">
                  <c:v>0.7947113320000001</c:v>
                </c:pt>
                <c:pt idx="2335">
                  <c:v>0.79378917800000015</c:v>
                </c:pt>
                <c:pt idx="2336">
                  <c:v>0.79324426900000011</c:v>
                </c:pt>
                <c:pt idx="2337">
                  <c:v>0.79395250000000006</c:v>
                </c:pt>
                <c:pt idx="2338">
                  <c:v>0.79324853799999984</c:v>
                </c:pt>
                <c:pt idx="2339">
                  <c:v>0.79105281900000013</c:v>
                </c:pt>
                <c:pt idx="2340">
                  <c:v>0.79311730499999999</c:v>
                </c:pt>
                <c:pt idx="2341">
                  <c:v>0.7936226030000002</c:v>
                </c:pt>
                <c:pt idx="2342">
                  <c:v>0.7957419010000002</c:v>
                </c:pt>
                <c:pt idx="2343">
                  <c:v>0.796150052</c:v>
                </c:pt>
                <c:pt idx="2344">
                  <c:v>0.7966477289999998</c:v>
                </c:pt>
                <c:pt idx="2345">
                  <c:v>0.79701141799999986</c:v>
                </c:pt>
                <c:pt idx="2346">
                  <c:v>0.79663269600000008</c:v>
                </c:pt>
                <c:pt idx="2347">
                  <c:v>0.79798092899999995</c:v>
                </c:pt>
                <c:pt idx="2348">
                  <c:v>0.79966022399999992</c:v>
                </c:pt>
                <c:pt idx="2349">
                  <c:v>0.80188398500000013</c:v>
                </c:pt>
                <c:pt idx="2350">
                  <c:v>0.80163399800000001</c:v>
                </c:pt>
                <c:pt idx="2351">
                  <c:v>0.80117093999999978</c:v>
                </c:pt>
                <c:pt idx="2352">
                  <c:v>0.80156458099999983</c:v>
                </c:pt>
                <c:pt idx="2353">
                  <c:v>0.80179514200000024</c:v>
                </c:pt>
                <c:pt idx="2354">
                  <c:v>0.80177034999999997</c:v>
                </c:pt>
                <c:pt idx="2355">
                  <c:v>0.80269581700000026</c:v>
                </c:pt>
                <c:pt idx="2356">
                  <c:v>0.80295102600000012</c:v>
                </c:pt>
                <c:pt idx="2357">
                  <c:v>0.80334531499999984</c:v>
                </c:pt>
                <c:pt idx="2358">
                  <c:v>0.80360326999999998</c:v>
                </c:pt>
                <c:pt idx="2359">
                  <c:v>0.80370814600000018</c:v>
                </c:pt>
                <c:pt idx="2360">
                  <c:v>0.80947921900000019</c:v>
                </c:pt>
                <c:pt idx="2361">
                  <c:v>0.80844104799999994</c:v>
                </c:pt>
                <c:pt idx="2362">
                  <c:v>0.80934604600000015</c:v>
                </c:pt>
                <c:pt idx="2363">
                  <c:v>0.80694211200000021</c:v>
                </c:pt>
                <c:pt idx="2364">
                  <c:v>0.80678653700000003</c:v>
                </c:pt>
                <c:pt idx="2365">
                  <c:v>0.80738531599999996</c:v>
                </c:pt>
                <c:pt idx="2366">
                  <c:v>0.80795023399999999</c:v>
                </c:pt>
                <c:pt idx="2367">
                  <c:v>0.80832857800000002</c:v>
                </c:pt>
                <c:pt idx="2368">
                  <c:v>0.8093420899999999</c:v>
                </c:pt>
                <c:pt idx="2369">
                  <c:v>0.80868157699999998</c:v>
                </c:pt>
                <c:pt idx="2370">
                  <c:v>0.80935426499999985</c:v>
                </c:pt>
                <c:pt idx="2371">
                  <c:v>0.80742544300000008</c:v>
                </c:pt>
                <c:pt idx="2372">
                  <c:v>0.809265334</c:v>
                </c:pt>
                <c:pt idx="2373">
                  <c:v>0.81029106799999995</c:v>
                </c:pt>
                <c:pt idx="2374">
                  <c:v>0.809179871</c:v>
                </c:pt>
                <c:pt idx="2375">
                  <c:v>0.8104253469999998</c:v>
                </c:pt>
                <c:pt idx="2376">
                  <c:v>0.810090011</c:v>
                </c:pt>
                <c:pt idx="2377">
                  <c:v>0.80813742300000002</c:v>
                </c:pt>
                <c:pt idx="2378">
                  <c:v>0.80636237499999996</c:v>
                </c:pt>
                <c:pt idx="2379">
                  <c:v>0.80574486799999989</c:v>
                </c:pt>
                <c:pt idx="2380">
                  <c:v>0.80354717199999981</c:v>
                </c:pt>
                <c:pt idx="2381">
                  <c:v>0.80223728900000002</c:v>
                </c:pt>
                <c:pt idx="2382">
                  <c:v>0.79780277899999996</c:v>
                </c:pt>
                <c:pt idx="2383">
                  <c:v>0.79986775900000007</c:v>
                </c:pt>
                <c:pt idx="2384">
                  <c:v>0.80314268799999988</c:v>
                </c:pt>
                <c:pt idx="2385">
                  <c:v>0.80382895599999982</c:v>
                </c:pt>
                <c:pt idx="2386">
                  <c:v>0.80485461000000025</c:v>
                </c:pt>
                <c:pt idx="2387">
                  <c:v>0.80524911200000004</c:v>
                </c:pt>
                <c:pt idx="2388">
                  <c:v>0.80518941999999982</c:v>
                </c:pt>
                <c:pt idx="2389">
                  <c:v>0.80532691200000017</c:v>
                </c:pt>
                <c:pt idx="2390">
                  <c:v>0.80499724600000011</c:v>
                </c:pt>
                <c:pt idx="2391">
                  <c:v>0.80547865900000004</c:v>
                </c:pt>
                <c:pt idx="2392">
                  <c:v>0.80557808000000009</c:v>
                </c:pt>
                <c:pt idx="2393">
                  <c:v>0.80475778000000009</c:v>
                </c:pt>
                <c:pt idx="2394">
                  <c:v>0.80754050100000008</c:v>
                </c:pt>
                <c:pt idx="2395">
                  <c:v>0.81111501999999991</c:v>
                </c:pt>
                <c:pt idx="2396">
                  <c:v>0.81105347199999978</c:v>
                </c:pt>
                <c:pt idx="2397">
                  <c:v>0.81090890100000013</c:v>
                </c:pt>
                <c:pt idx="2398">
                  <c:v>0.81169617699999996</c:v>
                </c:pt>
                <c:pt idx="2399">
                  <c:v>0.81152864699999983</c:v>
                </c:pt>
                <c:pt idx="2400">
                  <c:v>0.81181865100000006</c:v>
                </c:pt>
                <c:pt idx="2401">
                  <c:v>0.81204146799999988</c:v>
                </c:pt>
                <c:pt idx="2402">
                  <c:v>0.81108642899999994</c:v>
                </c:pt>
                <c:pt idx="2403">
                  <c:v>0.81155008200000012</c:v>
                </c:pt>
                <c:pt idx="2404">
                  <c:v>0.81373670799999975</c:v>
                </c:pt>
                <c:pt idx="2405">
                  <c:v>0.81849229100000009</c:v>
                </c:pt>
                <c:pt idx="2406">
                  <c:v>0.82211890700000012</c:v>
                </c:pt>
                <c:pt idx="2407">
                  <c:v>0.82212534800000014</c:v>
                </c:pt>
                <c:pt idx="2408">
                  <c:v>0.81989607499999995</c:v>
                </c:pt>
                <c:pt idx="2409">
                  <c:v>0.81971382199999998</c:v>
                </c:pt>
                <c:pt idx="2410">
                  <c:v>0.81972929699999986</c:v>
                </c:pt>
                <c:pt idx="2411">
                  <c:v>0.82438633700000019</c:v>
                </c:pt>
                <c:pt idx="2412">
                  <c:v>0.82439565100000012</c:v>
                </c:pt>
                <c:pt idx="2413">
                  <c:v>0.82464436600000002</c:v>
                </c:pt>
                <c:pt idx="2414">
                  <c:v>0.82517014300000002</c:v>
                </c:pt>
                <c:pt idx="2415">
                  <c:v>0.82538543500000006</c:v>
                </c:pt>
                <c:pt idx="2416">
                  <c:v>0.82529000699999999</c:v>
                </c:pt>
                <c:pt idx="2417">
                  <c:v>0.82525482899999991</c:v>
                </c:pt>
                <c:pt idx="2418">
                  <c:v>0.82311964800000004</c:v>
                </c:pt>
                <c:pt idx="2419">
                  <c:v>0.82287004200000013</c:v>
                </c:pt>
                <c:pt idx="2420">
                  <c:v>0.82204069499999988</c:v>
                </c:pt>
                <c:pt idx="2421">
                  <c:v>0.82514702100000004</c:v>
                </c:pt>
                <c:pt idx="2422">
                  <c:v>0.82548928799999999</c:v>
                </c:pt>
                <c:pt idx="2423">
                  <c:v>0.82580894499999991</c:v>
                </c:pt>
                <c:pt idx="2424">
                  <c:v>0.82422729600000011</c:v>
                </c:pt>
                <c:pt idx="2425">
                  <c:v>0.82447014800000007</c:v>
                </c:pt>
                <c:pt idx="2426">
                  <c:v>0.8257003850000002</c:v>
                </c:pt>
                <c:pt idx="2427">
                  <c:v>0.82584082199999997</c:v>
                </c:pt>
                <c:pt idx="2428">
                  <c:v>0.8258288530000002</c:v>
                </c:pt>
                <c:pt idx="2429">
                  <c:v>0.82752217499999992</c:v>
                </c:pt>
                <c:pt idx="2430">
                  <c:v>0.827662538</c:v>
                </c:pt>
                <c:pt idx="2431">
                  <c:v>0.83041865199999987</c:v>
                </c:pt>
                <c:pt idx="2432">
                  <c:v>0.82986059100000009</c:v>
                </c:pt>
                <c:pt idx="2433">
                  <c:v>0.82986990500000002</c:v>
                </c:pt>
                <c:pt idx="2434">
                  <c:v>0.82991492399999989</c:v>
                </c:pt>
                <c:pt idx="2435">
                  <c:v>0.82876376200000013</c:v>
                </c:pt>
                <c:pt idx="2436">
                  <c:v>0.82964700100000011</c:v>
                </c:pt>
                <c:pt idx="2437">
                  <c:v>0.82984131700000008</c:v>
                </c:pt>
                <c:pt idx="2438">
                  <c:v>0.82997940000000003</c:v>
                </c:pt>
                <c:pt idx="2439">
                  <c:v>0.83081124200000023</c:v>
                </c:pt>
                <c:pt idx="2440">
                  <c:v>0.82886238000000012</c:v>
                </c:pt>
                <c:pt idx="2441">
                  <c:v>0.83290067399999979</c:v>
                </c:pt>
                <c:pt idx="2442">
                  <c:v>0.83410003599999993</c:v>
                </c:pt>
                <c:pt idx="2443">
                  <c:v>0.83286607700000004</c:v>
                </c:pt>
                <c:pt idx="2444">
                  <c:v>0.83337923299999983</c:v>
                </c:pt>
                <c:pt idx="2445">
                  <c:v>0.83384826200000006</c:v>
                </c:pt>
                <c:pt idx="2446">
                  <c:v>0.83512890799999973</c:v>
                </c:pt>
                <c:pt idx="2447">
                  <c:v>0.83760737100000004</c:v>
                </c:pt>
                <c:pt idx="2448">
                  <c:v>0.83693057199999998</c:v>
                </c:pt>
                <c:pt idx="2449">
                  <c:v>0.83613427399999973</c:v>
                </c:pt>
                <c:pt idx="2450">
                  <c:v>0.83638269200000015</c:v>
                </c:pt>
                <c:pt idx="2451">
                  <c:v>0.83470273299999986</c:v>
                </c:pt>
                <c:pt idx="2452">
                  <c:v>0.83454743400000009</c:v>
                </c:pt>
                <c:pt idx="2453">
                  <c:v>0.83456142</c:v>
                </c:pt>
                <c:pt idx="2454">
                  <c:v>0.83731021700000019</c:v>
                </c:pt>
                <c:pt idx="2455">
                  <c:v>0.83813557100000002</c:v>
                </c:pt>
                <c:pt idx="2456">
                  <c:v>0.83869064200000021</c:v>
                </c:pt>
                <c:pt idx="2457">
                  <c:v>0.837848382</c:v>
                </c:pt>
                <c:pt idx="2458">
                  <c:v>0.83785769699999979</c:v>
                </c:pt>
                <c:pt idx="2459">
                  <c:v>0.83938463200000002</c:v>
                </c:pt>
                <c:pt idx="2460">
                  <c:v>0.84231263200000006</c:v>
                </c:pt>
                <c:pt idx="2461">
                  <c:v>0.84371413500000014</c:v>
                </c:pt>
                <c:pt idx="2462">
                  <c:v>0.84523007800000016</c:v>
                </c:pt>
                <c:pt idx="2463">
                  <c:v>0.84565728700000009</c:v>
                </c:pt>
                <c:pt idx="2464">
                  <c:v>0.84390369200000026</c:v>
                </c:pt>
                <c:pt idx="2465">
                  <c:v>0.84487634400000022</c:v>
                </c:pt>
                <c:pt idx="2466">
                  <c:v>0.84377268700000019</c:v>
                </c:pt>
                <c:pt idx="2467">
                  <c:v>0.84201152199999996</c:v>
                </c:pt>
                <c:pt idx="2468">
                  <c:v>0.84340516999999982</c:v>
                </c:pt>
                <c:pt idx="2469">
                  <c:v>0.8439003989999998</c:v>
                </c:pt>
                <c:pt idx="2470">
                  <c:v>0.84325135399999995</c:v>
                </c:pt>
                <c:pt idx="2471">
                  <c:v>0.84252106900000023</c:v>
                </c:pt>
                <c:pt idx="2472">
                  <c:v>0.8415330969999999</c:v>
                </c:pt>
                <c:pt idx="2473">
                  <c:v>0.84304408799999986</c:v>
                </c:pt>
                <c:pt idx="2474">
                  <c:v>0.84233315599999981</c:v>
                </c:pt>
                <c:pt idx="2475">
                  <c:v>0.84053375699999999</c:v>
                </c:pt>
                <c:pt idx="2476">
                  <c:v>0.83665361799999993</c:v>
                </c:pt>
                <c:pt idx="2477">
                  <c:v>0.83760331200000016</c:v>
                </c:pt>
                <c:pt idx="2478">
                  <c:v>0.83544792199999995</c:v>
                </c:pt>
                <c:pt idx="2479">
                  <c:v>0.83228125899999994</c:v>
                </c:pt>
                <c:pt idx="2480">
                  <c:v>0.83339094699999983</c:v>
                </c:pt>
                <c:pt idx="2481">
                  <c:v>0.83590990599999992</c:v>
                </c:pt>
                <c:pt idx="2482">
                  <c:v>0.83272225700000013</c:v>
                </c:pt>
                <c:pt idx="2483">
                  <c:v>0.83233569499999982</c:v>
                </c:pt>
                <c:pt idx="2484">
                  <c:v>0.83364623599999987</c:v>
                </c:pt>
                <c:pt idx="2485">
                  <c:v>0.83381989999999995</c:v>
                </c:pt>
                <c:pt idx="2486">
                  <c:v>0.83433838799999993</c:v>
                </c:pt>
                <c:pt idx="2487">
                  <c:v>0.83757778000000016</c:v>
                </c:pt>
                <c:pt idx="2488">
                  <c:v>0.83750170900000009</c:v>
                </c:pt>
                <c:pt idx="2489">
                  <c:v>0.83695456299999993</c:v>
                </c:pt>
                <c:pt idx="2490">
                  <c:v>0.83781386400000013</c:v>
                </c:pt>
                <c:pt idx="2491">
                  <c:v>0.83714664999999999</c:v>
                </c:pt>
                <c:pt idx="2492">
                  <c:v>0.83591947700000002</c:v>
                </c:pt>
                <c:pt idx="2493">
                  <c:v>0.83726583799999998</c:v>
                </c:pt>
                <c:pt idx="2494">
                  <c:v>0.83611348700000021</c:v>
                </c:pt>
                <c:pt idx="2495">
                  <c:v>0.83576524699999988</c:v>
                </c:pt>
                <c:pt idx="2496">
                  <c:v>0.83577456100000003</c:v>
                </c:pt>
                <c:pt idx="2497">
                  <c:v>0.83578387499999995</c:v>
                </c:pt>
                <c:pt idx="2498">
                  <c:v>0.83623858099999993</c:v>
                </c:pt>
                <c:pt idx="2499">
                  <c:v>0.83234488099999981</c:v>
                </c:pt>
                <c:pt idx="2500">
                  <c:v>0.82892647800000008</c:v>
                </c:pt>
                <c:pt idx="2501">
                  <c:v>0.82776555399999996</c:v>
                </c:pt>
                <c:pt idx="2502">
                  <c:v>0.82763130399999985</c:v>
                </c:pt>
                <c:pt idx="2503">
                  <c:v>0.82410352699999989</c:v>
                </c:pt>
                <c:pt idx="2504">
                  <c:v>0.82316123299999977</c:v>
                </c:pt>
                <c:pt idx="2505">
                  <c:v>0.82417693299999972</c:v>
                </c:pt>
                <c:pt idx="2506">
                  <c:v>0.82628752299999997</c:v>
                </c:pt>
                <c:pt idx="2507">
                  <c:v>0.82458687800000008</c:v>
                </c:pt>
                <c:pt idx="2508">
                  <c:v>0.82397729699999989</c:v>
                </c:pt>
                <c:pt idx="2509">
                  <c:v>0.82320439099999998</c:v>
                </c:pt>
                <c:pt idx="2510">
                  <c:v>0.82251853500000016</c:v>
                </c:pt>
                <c:pt idx="2511">
                  <c:v>0.82186262899999996</c:v>
                </c:pt>
                <c:pt idx="2512">
                  <c:v>0.82323782300000015</c:v>
                </c:pt>
                <c:pt idx="2513">
                  <c:v>0.82463393099999993</c:v>
                </c:pt>
                <c:pt idx="2514">
                  <c:v>0.82785329299999999</c:v>
                </c:pt>
                <c:pt idx="2515">
                  <c:v>0.82734294600000013</c:v>
                </c:pt>
                <c:pt idx="2516">
                  <c:v>0.82731957</c:v>
                </c:pt>
                <c:pt idx="2517">
                  <c:v>0.82733798700000016</c:v>
                </c:pt>
                <c:pt idx="2518">
                  <c:v>0.82308693299999991</c:v>
                </c:pt>
                <c:pt idx="2519">
                  <c:v>0.82380442199999981</c:v>
                </c:pt>
                <c:pt idx="2520">
                  <c:v>0.82506069599999998</c:v>
                </c:pt>
                <c:pt idx="2521">
                  <c:v>0.8253523089999999</c:v>
                </c:pt>
                <c:pt idx="2522">
                  <c:v>0.82502513199999994</c:v>
                </c:pt>
                <c:pt idx="2523">
                  <c:v>0.82546191099999988</c:v>
                </c:pt>
                <c:pt idx="2524">
                  <c:v>0.8224551710000001</c:v>
                </c:pt>
                <c:pt idx="2525">
                  <c:v>0.82474262300000012</c:v>
                </c:pt>
                <c:pt idx="2526">
                  <c:v>0.82567755599999981</c:v>
                </c:pt>
                <c:pt idx="2527">
                  <c:v>0.83004841800000007</c:v>
                </c:pt>
                <c:pt idx="2528">
                  <c:v>0.83113124100000002</c:v>
                </c:pt>
                <c:pt idx="2529">
                  <c:v>0.83134085599999996</c:v>
                </c:pt>
                <c:pt idx="2530">
                  <c:v>0.83415535000000007</c:v>
                </c:pt>
                <c:pt idx="2531">
                  <c:v>0.83540227899999997</c:v>
                </c:pt>
                <c:pt idx="2532">
                  <c:v>0.83448098400000004</c:v>
                </c:pt>
                <c:pt idx="2533">
                  <c:v>0.83354726800000001</c:v>
                </c:pt>
                <c:pt idx="2534">
                  <c:v>0.83357166700000018</c:v>
                </c:pt>
                <c:pt idx="2535">
                  <c:v>0.83137799300000004</c:v>
                </c:pt>
                <c:pt idx="2536">
                  <c:v>0.83032114200000029</c:v>
                </c:pt>
                <c:pt idx="2537">
                  <c:v>0.82774711499999976</c:v>
                </c:pt>
                <c:pt idx="2538">
                  <c:v>0.8294383620000001</c:v>
                </c:pt>
                <c:pt idx="2539">
                  <c:v>0.83108713399999989</c:v>
                </c:pt>
                <c:pt idx="2540">
                  <c:v>0.8312521530000001</c:v>
                </c:pt>
                <c:pt idx="2541">
                  <c:v>0.83221318200000005</c:v>
                </c:pt>
                <c:pt idx="2542">
                  <c:v>0.83221174899999983</c:v>
                </c:pt>
                <c:pt idx="2543">
                  <c:v>0.8320088670000001</c:v>
                </c:pt>
                <c:pt idx="2544">
                  <c:v>0.83210150599999988</c:v>
                </c:pt>
                <c:pt idx="2545">
                  <c:v>0.830400268</c:v>
                </c:pt>
                <c:pt idx="2546">
                  <c:v>0.83016878700000007</c:v>
                </c:pt>
                <c:pt idx="2547">
                  <c:v>0.83070818099999988</c:v>
                </c:pt>
                <c:pt idx="2548">
                  <c:v>0.82890004699999986</c:v>
                </c:pt>
                <c:pt idx="2549">
                  <c:v>0.82794118099999992</c:v>
                </c:pt>
                <c:pt idx="2550">
                  <c:v>0.82840428999999993</c:v>
                </c:pt>
                <c:pt idx="2551">
                  <c:v>0.82826725500000009</c:v>
                </c:pt>
                <c:pt idx="2552">
                  <c:v>0.82942617500000004</c:v>
                </c:pt>
                <c:pt idx="2553">
                  <c:v>0.82854313899999998</c:v>
                </c:pt>
                <c:pt idx="2554">
                  <c:v>0.82693735100000021</c:v>
                </c:pt>
                <c:pt idx="2555">
                  <c:v>0.82349359999999994</c:v>
                </c:pt>
                <c:pt idx="2556">
                  <c:v>0.81874478099999992</c:v>
                </c:pt>
                <c:pt idx="2557">
                  <c:v>0.8098975129999999</c:v>
                </c:pt>
                <c:pt idx="2558">
                  <c:v>0.81188180100000018</c:v>
                </c:pt>
                <c:pt idx="2559">
                  <c:v>0.81314580599999986</c:v>
                </c:pt>
                <c:pt idx="2560">
                  <c:v>0.81769672800000004</c:v>
                </c:pt>
                <c:pt idx="2561">
                  <c:v>0.81830588399999993</c:v>
                </c:pt>
                <c:pt idx="2562">
                  <c:v>0.81789350000000005</c:v>
                </c:pt>
                <c:pt idx="2563">
                  <c:v>0.81393516099999985</c:v>
                </c:pt>
                <c:pt idx="2564">
                  <c:v>0.81444197500000004</c:v>
                </c:pt>
                <c:pt idx="2565">
                  <c:v>0.81839708</c:v>
                </c:pt>
                <c:pt idx="2566">
                  <c:v>0.81679289600000016</c:v>
                </c:pt>
                <c:pt idx="2567">
                  <c:v>0.81568606600000004</c:v>
                </c:pt>
                <c:pt idx="2568">
                  <c:v>0.81721198700000008</c:v>
                </c:pt>
                <c:pt idx="2569">
                  <c:v>0.81799645200000004</c:v>
                </c:pt>
                <c:pt idx="2570">
                  <c:v>0.81696432899999993</c:v>
                </c:pt>
                <c:pt idx="2571">
                  <c:v>0.81627439999999996</c:v>
                </c:pt>
                <c:pt idx="2572">
                  <c:v>0.81606389299999993</c:v>
                </c:pt>
                <c:pt idx="2573">
                  <c:v>0.8173916750000001</c:v>
                </c:pt>
                <c:pt idx="2574">
                  <c:v>0.81865154099999993</c:v>
                </c:pt>
                <c:pt idx="2575">
                  <c:v>0.81818619300000006</c:v>
                </c:pt>
                <c:pt idx="2576">
                  <c:v>0.81877161999999992</c:v>
                </c:pt>
                <c:pt idx="2577">
                  <c:v>0.819514627</c:v>
                </c:pt>
                <c:pt idx="2578">
                  <c:v>0.81834253799999979</c:v>
                </c:pt>
                <c:pt idx="2579">
                  <c:v>0.817644657</c:v>
                </c:pt>
                <c:pt idx="2580">
                  <c:v>0.8143517469999999</c:v>
                </c:pt>
                <c:pt idx="2581">
                  <c:v>0.81622103299999993</c:v>
                </c:pt>
                <c:pt idx="2582">
                  <c:v>0.81229129600000016</c:v>
                </c:pt>
                <c:pt idx="2583">
                  <c:v>0.81530865500000016</c:v>
                </c:pt>
                <c:pt idx="2584">
                  <c:v>0.81563089100000008</c:v>
                </c:pt>
                <c:pt idx="2585">
                  <c:v>0.81649212699999985</c:v>
                </c:pt>
                <c:pt idx="2586">
                  <c:v>0.81995992500000003</c:v>
                </c:pt>
                <c:pt idx="2587">
                  <c:v>0.81936117300000011</c:v>
                </c:pt>
                <c:pt idx="2588">
                  <c:v>0.82218848999999983</c:v>
                </c:pt>
                <c:pt idx="2589">
                  <c:v>0.82302337800000003</c:v>
                </c:pt>
                <c:pt idx="2590">
                  <c:v>0.82279856200000001</c:v>
                </c:pt>
                <c:pt idx="2591">
                  <c:v>0.82252090799999977</c:v>
                </c:pt>
                <c:pt idx="2592">
                  <c:v>0.82085074400000013</c:v>
                </c:pt>
                <c:pt idx="2593">
                  <c:v>0.82043268400000002</c:v>
                </c:pt>
                <c:pt idx="2594">
                  <c:v>0.82344709899999979</c:v>
                </c:pt>
                <c:pt idx="2595">
                  <c:v>0.82373527699999993</c:v>
                </c:pt>
                <c:pt idx="2596">
                  <c:v>0.82426178299999986</c:v>
                </c:pt>
                <c:pt idx="2597">
                  <c:v>0.82357559299999994</c:v>
                </c:pt>
                <c:pt idx="2598">
                  <c:v>0.82222095100000026</c:v>
                </c:pt>
                <c:pt idx="2599">
                  <c:v>0.82647552000000002</c:v>
                </c:pt>
                <c:pt idx="2600">
                  <c:v>0.82819591800000003</c:v>
                </c:pt>
                <c:pt idx="2601">
                  <c:v>0.82923183000000011</c:v>
                </c:pt>
                <c:pt idx="2602">
                  <c:v>0.82779959400000003</c:v>
                </c:pt>
                <c:pt idx="2603">
                  <c:v>0.82882940799999982</c:v>
                </c:pt>
                <c:pt idx="2604">
                  <c:v>0.82902088500000004</c:v>
                </c:pt>
                <c:pt idx="2605">
                  <c:v>0.82903019899999975</c:v>
                </c:pt>
                <c:pt idx="2606">
                  <c:v>0.83100886099999993</c:v>
                </c:pt>
                <c:pt idx="2607">
                  <c:v>0.83273138799999979</c:v>
                </c:pt>
                <c:pt idx="2608">
                  <c:v>0.83308925499999997</c:v>
                </c:pt>
                <c:pt idx="2609">
                  <c:v>0.83227670199999992</c:v>
                </c:pt>
                <c:pt idx="2610">
                  <c:v>0.83162963700000003</c:v>
                </c:pt>
                <c:pt idx="2611">
                  <c:v>0.83123529600000001</c:v>
                </c:pt>
                <c:pt idx="2612">
                  <c:v>0.83235071700000018</c:v>
                </c:pt>
                <c:pt idx="2613">
                  <c:v>0.83241129100000011</c:v>
                </c:pt>
                <c:pt idx="2614">
                  <c:v>0.83169975200000001</c:v>
                </c:pt>
                <c:pt idx="2615">
                  <c:v>0.83196545</c:v>
                </c:pt>
                <c:pt idx="2616">
                  <c:v>0.8317245219999998</c:v>
                </c:pt>
                <c:pt idx="2617">
                  <c:v>0.8342658420000002</c:v>
                </c:pt>
                <c:pt idx="2618">
                  <c:v>0.83438139200000028</c:v>
                </c:pt>
                <c:pt idx="2619">
                  <c:v>0.83613581900000011</c:v>
                </c:pt>
                <c:pt idx="2620">
                  <c:v>0.83730447399999974</c:v>
                </c:pt>
                <c:pt idx="2621">
                  <c:v>0.83628480399999994</c:v>
                </c:pt>
                <c:pt idx="2622">
                  <c:v>0.83630546499999991</c:v>
                </c:pt>
                <c:pt idx="2623">
                  <c:v>0.83578374200000027</c:v>
                </c:pt>
                <c:pt idx="2624">
                  <c:v>0.83711814600000012</c:v>
                </c:pt>
                <c:pt idx="2625">
                  <c:v>0.83723030200000004</c:v>
                </c:pt>
                <c:pt idx="2626">
                  <c:v>0.83730867300000011</c:v>
                </c:pt>
                <c:pt idx="2627">
                  <c:v>0.83649985500000001</c:v>
                </c:pt>
                <c:pt idx="2628">
                  <c:v>0.83246243399999997</c:v>
                </c:pt>
                <c:pt idx="2629">
                  <c:v>0.82675938000000015</c:v>
                </c:pt>
                <c:pt idx="2630">
                  <c:v>0.82644653200000007</c:v>
                </c:pt>
                <c:pt idx="2631">
                  <c:v>0.82512572299999998</c:v>
                </c:pt>
                <c:pt idx="2632">
                  <c:v>0.82082177800000022</c:v>
                </c:pt>
                <c:pt idx="2633">
                  <c:v>0.81859917600000021</c:v>
                </c:pt>
                <c:pt idx="2634">
                  <c:v>0.81557202600000012</c:v>
                </c:pt>
                <c:pt idx="2635">
                  <c:v>0.81037534300000003</c:v>
                </c:pt>
                <c:pt idx="2636">
                  <c:v>0.81406642899999992</c:v>
                </c:pt>
                <c:pt idx="2637">
                  <c:v>0.81729359699999993</c:v>
                </c:pt>
                <c:pt idx="2638">
                  <c:v>0.82207900499999997</c:v>
                </c:pt>
                <c:pt idx="2639">
                  <c:v>0.82347549899999994</c:v>
                </c:pt>
                <c:pt idx="2640">
                  <c:v>0.82131928199999993</c:v>
                </c:pt>
                <c:pt idx="2641">
                  <c:v>0.81836358099999984</c:v>
                </c:pt>
                <c:pt idx="2642">
                  <c:v>0.81865576900000003</c:v>
                </c:pt>
                <c:pt idx="2643">
                  <c:v>0.82079614800000011</c:v>
                </c:pt>
                <c:pt idx="2644">
                  <c:v>0.8222792940000001</c:v>
                </c:pt>
                <c:pt idx="2645">
                  <c:v>0.82391189499999995</c:v>
                </c:pt>
                <c:pt idx="2646">
                  <c:v>0.82478760899999992</c:v>
                </c:pt>
                <c:pt idx="2647">
                  <c:v>0.82348217199999985</c:v>
                </c:pt>
                <c:pt idx="2648">
                  <c:v>0.82193712600000013</c:v>
                </c:pt>
                <c:pt idx="2649">
                  <c:v>0.81843340599999981</c:v>
                </c:pt>
                <c:pt idx="2650">
                  <c:v>0.81229948799999985</c:v>
                </c:pt>
                <c:pt idx="2651">
                  <c:v>0.81007403500000019</c:v>
                </c:pt>
                <c:pt idx="2652">
                  <c:v>0.80802928000000018</c:v>
                </c:pt>
                <c:pt idx="2653">
                  <c:v>0.80934507899999986</c:v>
                </c:pt>
                <c:pt idx="2654">
                  <c:v>0.80954051299999996</c:v>
                </c:pt>
                <c:pt idx="2655">
                  <c:v>0.80678719600000015</c:v>
                </c:pt>
                <c:pt idx="2656">
                  <c:v>0.80068269699999983</c:v>
                </c:pt>
                <c:pt idx="2657">
                  <c:v>0.79763029499999982</c:v>
                </c:pt>
                <c:pt idx="2658">
                  <c:v>0.79795489799999997</c:v>
                </c:pt>
                <c:pt idx="2659">
                  <c:v>0.79355917100000006</c:v>
                </c:pt>
                <c:pt idx="2660">
                  <c:v>0.7956527379999998</c:v>
                </c:pt>
                <c:pt idx="2661">
                  <c:v>0.80167504699999981</c:v>
                </c:pt>
                <c:pt idx="2662">
                  <c:v>0.80050072999999999</c:v>
                </c:pt>
                <c:pt idx="2663">
                  <c:v>0.79994573799999991</c:v>
                </c:pt>
                <c:pt idx="2664">
                  <c:v>0.80043883299999985</c:v>
                </c:pt>
                <c:pt idx="2665">
                  <c:v>0.80034212500000002</c:v>
                </c:pt>
                <c:pt idx="2666">
                  <c:v>0.803531102</c:v>
                </c:pt>
                <c:pt idx="2667">
                  <c:v>0.80355980500000013</c:v>
                </c:pt>
                <c:pt idx="2668">
                  <c:v>0.80737717600000014</c:v>
                </c:pt>
                <c:pt idx="2669">
                  <c:v>0.80711618500000015</c:v>
                </c:pt>
                <c:pt idx="2670">
                  <c:v>0.80222312699999998</c:v>
                </c:pt>
                <c:pt idx="2671">
                  <c:v>0.79943771499999983</c:v>
                </c:pt>
                <c:pt idx="2672">
                  <c:v>0.799032462</c:v>
                </c:pt>
                <c:pt idx="2673">
                  <c:v>0.794759875</c:v>
                </c:pt>
                <c:pt idx="2674">
                  <c:v>0.78786465799999972</c:v>
                </c:pt>
                <c:pt idx="2675">
                  <c:v>0.789871357</c:v>
                </c:pt>
                <c:pt idx="2676">
                  <c:v>0.78822340700000004</c:v>
                </c:pt>
                <c:pt idx="2677">
                  <c:v>0.78645784899999982</c:v>
                </c:pt>
                <c:pt idx="2678">
                  <c:v>0.79033220500000012</c:v>
                </c:pt>
                <c:pt idx="2679">
                  <c:v>0.79174747300000003</c:v>
                </c:pt>
                <c:pt idx="2680">
                  <c:v>0.79417053999999987</c:v>
                </c:pt>
                <c:pt idx="2681">
                  <c:v>0.79890417199999986</c:v>
                </c:pt>
                <c:pt idx="2682">
                  <c:v>0.79694137100000018</c:v>
                </c:pt>
                <c:pt idx="2683">
                  <c:v>0.79909572699999987</c:v>
                </c:pt>
                <c:pt idx="2684">
                  <c:v>0.80177765100000009</c:v>
                </c:pt>
                <c:pt idx="2685">
                  <c:v>0.79997495900000004</c:v>
                </c:pt>
                <c:pt idx="2686">
                  <c:v>0.80136840599999992</c:v>
                </c:pt>
                <c:pt idx="2687">
                  <c:v>0.8035270870000002</c:v>
                </c:pt>
                <c:pt idx="2688">
                  <c:v>0.80660022300000001</c:v>
                </c:pt>
                <c:pt idx="2689">
                  <c:v>0.81006450900000004</c:v>
                </c:pt>
                <c:pt idx="2690">
                  <c:v>0.81343772000000003</c:v>
                </c:pt>
                <c:pt idx="2691">
                  <c:v>0.81341423099999988</c:v>
                </c:pt>
                <c:pt idx="2692">
                  <c:v>0.81325329800000001</c:v>
                </c:pt>
                <c:pt idx="2693">
                  <c:v>0.81483370500000007</c:v>
                </c:pt>
                <c:pt idx="2694">
                  <c:v>0.81434867300000002</c:v>
                </c:pt>
                <c:pt idx="2695">
                  <c:v>0.81410866299999984</c:v>
                </c:pt>
                <c:pt idx="2696">
                  <c:v>0.81448419400000005</c:v>
                </c:pt>
                <c:pt idx="2697">
                  <c:v>0.8172007149999998</c:v>
                </c:pt>
                <c:pt idx="2698">
                  <c:v>0.82069989999999993</c:v>
                </c:pt>
                <c:pt idx="2699">
                  <c:v>0.81963441100000001</c:v>
                </c:pt>
                <c:pt idx="2700">
                  <c:v>0.81848438400000001</c:v>
                </c:pt>
                <c:pt idx="2701">
                  <c:v>0.81712585000000004</c:v>
                </c:pt>
                <c:pt idx="2702">
                  <c:v>0.81785963599999989</c:v>
                </c:pt>
                <c:pt idx="2703">
                  <c:v>0.81975604099999999</c:v>
                </c:pt>
                <c:pt idx="2704">
                  <c:v>0.82074141799999989</c:v>
                </c:pt>
                <c:pt idx="2705">
                  <c:v>0.82103871000000006</c:v>
                </c:pt>
                <c:pt idx="2706">
                  <c:v>0.82043013099999995</c:v>
                </c:pt>
                <c:pt idx="2707">
                  <c:v>0.82148792500000001</c:v>
                </c:pt>
                <c:pt idx="2708">
                  <c:v>0.81961520899999996</c:v>
                </c:pt>
                <c:pt idx="2709">
                  <c:v>0.81928466999999983</c:v>
                </c:pt>
                <c:pt idx="2710">
                  <c:v>0.81805977500000004</c:v>
                </c:pt>
                <c:pt idx="2711">
                  <c:v>0.81935217199999988</c:v>
                </c:pt>
                <c:pt idx="2712">
                  <c:v>0.81874402000000002</c:v>
                </c:pt>
                <c:pt idx="2713">
                  <c:v>0.81647807899999991</c:v>
                </c:pt>
                <c:pt idx="2714">
                  <c:v>0.81551892399999981</c:v>
                </c:pt>
                <c:pt idx="2715">
                  <c:v>0.81515177499999991</c:v>
                </c:pt>
                <c:pt idx="2716">
                  <c:v>0.81742440900000002</c:v>
                </c:pt>
                <c:pt idx="2717">
                  <c:v>0.81834037100000012</c:v>
                </c:pt>
                <c:pt idx="2718">
                  <c:v>0.82086215399999984</c:v>
                </c:pt>
                <c:pt idx="2719">
                  <c:v>0.82420934099999998</c:v>
                </c:pt>
                <c:pt idx="2720">
                  <c:v>0.82471338000000016</c:v>
                </c:pt>
                <c:pt idx="2721">
                  <c:v>0.82407274899999994</c:v>
                </c:pt>
                <c:pt idx="2722">
                  <c:v>0.82426234300000001</c:v>
                </c:pt>
                <c:pt idx="2723">
                  <c:v>0.82701974800000011</c:v>
                </c:pt>
                <c:pt idx="2724">
                  <c:v>0.82716619999999996</c:v>
                </c:pt>
                <c:pt idx="2725">
                  <c:v>0.82844092699999994</c:v>
                </c:pt>
                <c:pt idx="2726">
                  <c:v>0.82709800899999997</c:v>
                </c:pt>
                <c:pt idx="2727">
                  <c:v>0.82611020499999999</c:v>
                </c:pt>
                <c:pt idx="2728">
                  <c:v>0.82554542399999975</c:v>
                </c:pt>
                <c:pt idx="2729">
                  <c:v>0.82605065300000002</c:v>
                </c:pt>
                <c:pt idx="2730">
                  <c:v>0.82552593400000007</c:v>
                </c:pt>
                <c:pt idx="2731">
                  <c:v>0.82554028500000021</c:v>
                </c:pt>
                <c:pt idx="2732">
                  <c:v>0.82383330900000007</c:v>
                </c:pt>
                <c:pt idx="2733">
                  <c:v>0.81693958099999997</c:v>
                </c:pt>
                <c:pt idx="2734">
                  <c:v>0.81494427600000008</c:v>
                </c:pt>
                <c:pt idx="2735">
                  <c:v>0.81502147199999997</c:v>
                </c:pt>
                <c:pt idx="2736">
                  <c:v>0.81436894699999995</c:v>
                </c:pt>
                <c:pt idx="2737">
                  <c:v>0.814503529</c:v>
                </c:pt>
                <c:pt idx="2738">
                  <c:v>0.81667797600000025</c:v>
                </c:pt>
                <c:pt idx="2739">
                  <c:v>0.81589249699999988</c:v>
                </c:pt>
                <c:pt idx="2740">
                  <c:v>0.816618764</c:v>
                </c:pt>
                <c:pt idx="2741">
                  <c:v>0.81786124200000021</c:v>
                </c:pt>
                <c:pt idx="2742">
                  <c:v>0.81847899999999996</c:v>
                </c:pt>
                <c:pt idx="2743">
                  <c:v>0.81826320899999994</c:v>
                </c:pt>
                <c:pt idx="2744">
                  <c:v>0.81856316099999993</c:v>
                </c:pt>
                <c:pt idx="2745">
                  <c:v>0.81824575799999977</c:v>
                </c:pt>
                <c:pt idx="2746">
                  <c:v>0.81854411799999993</c:v>
                </c:pt>
                <c:pt idx="2747">
                  <c:v>0.81835020899999988</c:v>
                </c:pt>
                <c:pt idx="2748">
                  <c:v>0.82189319100000002</c:v>
                </c:pt>
                <c:pt idx="2749">
                  <c:v>0.82537635900000006</c:v>
                </c:pt>
                <c:pt idx="2750">
                  <c:v>0.82560116299999997</c:v>
                </c:pt>
                <c:pt idx="2751">
                  <c:v>0.82643444299999991</c:v>
                </c:pt>
                <c:pt idx="2752">
                  <c:v>0.82699756499999988</c:v>
                </c:pt>
                <c:pt idx="2753">
                  <c:v>0.82794653500000015</c:v>
                </c:pt>
                <c:pt idx="2754">
                  <c:v>0.82678571600000006</c:v>
                </c:pt>
                <c:pt idx="2755">
                  <c:v>0.82720387600000023</c:v>
                </c:pt>
                <c:pt idx="2756">
                  <c:v>0.82759008999999994</c:v>
                </c:pt>
                <c:pt idx="2757">
                  <c:v>0.82619150500000016</c:v>
                </c:pt>
                <c:pt idx="2758">
                  <c:v>0.82710988299999988</c:v>
                </c:pt>
                <c:pt idx="2759">
                  <c:v>0.8294089469999999</c:v>
                </c:pt>
                <c:pt idx="2760">
                  <c:v>0.82920351499999989</c:v>
                </c:pt>
                <c:pt idx="2761">
                  <c:v>0.82858055399999997</c:v>
                </c:pt>
                <c:pt idx="2762">
                  <c:v>0.82417605799999971</c:v>
                </c:pt>
                <c:pt idx="2763">
                  <c:v>0.821885698</c:v>
                </c:pt>
                <c:pt idx="2764">
                  <c:v>0.82222295399999989</c:v>
                </c:pt>
                <c:pt idx="2765">
                  <c:v>0.82261128299999986</c:v>
                </c:pt>
                <c:pt idx="2766">
                  <c:v>0.82120153900000004</c:v>
                </c:pt>
                <c:pt idx="2767">
                  <c:v>0.82501950199999996</c:v>
                </c:pt>
                <c:pt idx="2768">
                  <c:v>0.82645553299999985</c:v>
                </c:pt>
                <c:pt idx="2769">
                  <c:v>0.82789883799999986</c:v>
                </c:pt>
                <c:pt idx="2770">
                  <c:v>0.8291898219999998</c:v>
                </c:pt>
                <c:pt idx="2771">
                  <c:v>0.83048432999999999</c:v>
                </c:pt>
                <c:pt idx="2772">
                  <c:v>0.82702328400000003</c:v>
                </c:pt>
                <c:pt idx="2773">
                  <c:v>0.8239674480000001</c:v>
                </c:pt>
                <c:pt idx="2774">
                  <c:v>0.83017475799999985</c:v>
                </c:pt>
                <c:pt idx="2775">
                  <c:v>0.83391926900000013</c:v>
                </c:pt>
                <c:pt idx="2776">
                  <c:v>0.8336454390000001</c:v>
                </c:pt>
                <c:pt idx="2777">
                  <c:v>0.83407609299999996</c:v>
                </c:pt>
                <c:pt idx="2778">
                  <c:v>0.83464980199999994</c:v>
                </c:pt>
                <c:pt idx="2779">
                  <c:v>0.83674225400000002</c:v>
                </c:pt>
                <c:pt idx="2780">
                  <c:v>0.84023211200000003</c:v>
                </c:pt>
                <c:pt idx="2781">
                  <c:v>0.8417251010000002</c:v>
                </c:pt>
                <c:pt idx="2782">
                  <c:v>0.8428181600000002</c:v>
                </c:pt>
                <c:pt idx="2783">
                  <c:v>0.84399473000000014</c:v>
                </c:pt>
                <c:pt idx="2784">
                  <c:v>0.84479601900000012</c:v>
                </c:pt>
                <c:pt idx="2785">
                  <c:v>0.84315268500000018</c:v>
                </c:pt>
                <c:pt idx="2786">
                  <c:v>0.84120723700000011</c:v>
                </c:pt>
                <c:pt idx="2787">
                  <c:v>0.83990024799999996</c:v>
                </c:pt>
                <c:pt idx="2788">
                  <c:v>0.84044078</c:v>
                </c:pt>
                <c:pt idx="2789">
                  <c:v>0.84263675199999999</c:v>
                </c:pt>
                <c:pt idx="2790">
                  <c:v>0.8447618309999998</c:v>
                </c:pt>
                <c:pt idx="2791">
                  <c:v>0.84450925900000007</c:v>
                </c:pt>
                <c:pt idx="2792">
                  <c:v>0.84580872699999987</c:v>
                </c:pt>
                <c:pt idx="2793">
                  <c:v>0.84559060199999991</c:v>
                </c:pt>
                <c:pt idx="2794">
                  <c:v>0.84592095100000009</c:v>
                </c:pt>
                <c:pt idx="2795">
                  <c:v>0.84489052800000009</c:v>
                </c:pt>
                <c:pt idx="2796">
                  <c:v>0.84437221799999995</c:v>
                </c:pt>
                <c:pt idx="2797">
                  <c:v>0.84557196800000001</c:v>
                </c:pt>
                <c:pt idx="2798">
                  <c:v>0.84366402199999979</c:v>
                </c:pt>
                <c:pt idx="2799">
                  <c:v>0.84464730500000007</c:v>
                </c:pt>
                <c:pt idx="2800">
                  <c:v>0.8482805120000001</c:v>
                </c:pt>
                <c:pt idx="2801">
                  <c:v>0.85104163299999991</c:v>
                </c:pt>
                <c:pt idx="2802">
                  <c:v>0.853653518</c:v>
                </c:pt>
                <c:pt idx="2803">
                  <c:v>0.85334171499999978</c:v>
                </c:pt>
                <c:pt idx="2804">
                  <c:v>0.85328985100000021</c:v>
                </c:pt>
                <c:pt idx="2805">
                  <c:v>0.85476871399999999</c:v>
                </c:pt>
                <c:pt idx="2806">
                  <c:v>0.855278121</c:v>
                </c:pt>
                <c:pt idx="2807">
                  <c:v>0.85295463000000016</c:v>
                </c:pt>
                <c:pt idx="2808">
                  <c:v>0.85207884299999992</c:v>
                </c:pt>
                <c:pt idx="2809">
                  <c:v>0.85152215899999995</c:v>
                </c:pt>
                <c:pt idx="2810">
                  <c:v>0.85151502399999979</c:v>
                </c:pt>
                <c:pt idx="2811">
                  <c:v>0.85100732500000009</c:v>
                </c:pt>
                <c:pt idx="2812">
                  <c:v>0.85135592100000013</c:v>
                </c:pt>
                <c:pt idx="2813">
                  <c:v>0.85297453299999981</c:v>
                </c:pt>
                <c:pt idx="2814">
                  <c:v>0.8531786899999998</c:v>
                </c:pt>
                <c:pt idx="2815">
                  <c:v>0.85293870900000002</c:v>
                </c:pt>
                <c:pt idx="2816">
                  <c:v>0.85353083600000001</c:v>
                </c:pt>
                <c:pt idx="2817">
                  <c:v>0.85471382699999987</c:v>
                </c:pt>
                <c:pt idx="2818">
                  <c:v>0.85558657100000013</c:v>
                </c:pt>
                <c:pt idx="2819">
                  <c:v>0.85418196700000015</c:v>
                </c:pt>
                <c:pt idx="2820">
                  <c:v>0.85491657199999982</c:v>
                </c:pt>
                <c:pt idx="2821">
                  <c:v>0.85689976499999987</c:v>
                </c:pt>
                <c:pt idx="2822">
                  <c:v>0.85826059899999985</c:v>
                </c:pt>
                <c:pt idx="2823">
                  <c:v>0.85894257100000004</c:v>
                </c:pt>
                <c:pt idx="2824">
                  <c:v>0.85836848399999988</c:v>
                </c:pt>
                <c:pt idx="2825">
                  <c:v>0.85543449400000005</c:v>
                </c:pt>
                <c:pt idx="2826">
                  <c:v>0.85373161599999992</c:v>
                </c:pt>
                <c:pt idx="2827">
                  <c:v>0.85191734899999982</c:v>
                </c:pt>
                <c:pt idx="2828">
                  <c:v>0.85198991099999999</c:v>
                </c:pt>
                <c:pt idx="2829">
                  <c:v>0.85267923400000001</c:v>
                </c:pt>
                <c:pt idx="2830">
                  <c:v>0.85384216299999993</c:v>
                </c:pt>
                <c:pt idx="2831">
                  <c:v>0.85628536099999986</c:v>
                </c:pt>
                <c:pt idx="2832">
                  <c:v>0.85676034400000023</c:v>
                </c:pt>
                <c:pt idx="2833">
                  <c:v>0.85876872199999998</c:v>
                </c:pt>
                <c:pt idx="2834">
                  <c:v>0.86098040300000012</c:v>
                </c:pt>
                <c:pt idx="2835">
                  <c:v>0.86095069099999999</c:v>
                </c:pt>
                <c:pt idx="2836">
                  <c:v>0.86044005199999996</c:v>
                </c:pt>
                <c:pt idx="2837">
                  <c:v>0.85845484099999991</c:v>
                </c:pt>
                <c:pt idx="2838">
                  <c:v>0.85759272399999986</c:v>
                </c:pt>
                <c:pt idx="2839">
                  <c:v>0.85821335100000007</c:v>
                </c:pt>
                <c:pt idx="2840">
                  <c:v>0.85843804800000001</c:v>
                </c:pt>
                <c:pt idx="2841">
                  <c:v>0.85989348099999985</c:v>
                </c:pt>
                <c:pt idx="2842">
                  <c:v>0.85815083000000003</c:v>
                </c:pt>
                <c:pt idx="2843">
                  <c:v>0.85936758299999982</c:v>
                </c:pt>
                <c:pt idx="2844">
                  <c:v>0.85870454799999996</c:v>
                </c:pt>
                <c:pt idx="2845">
                  <c:v>0.85876389400000019</c:v>
                </c:pt>
                <c:pt idx="2846">
                  <c:v>0.85968895199999995</c:v>
                </c:pt>
                <c:pt idx="2847">
                  <c:v>0.85956537700000002</c:v>
                </c:pt>
                <c:pt idx="2848">
                  <c:v>0.8581299710000001</c:v>
                </c:pt>
                <c:pt idx="2849">
                  <c:v>0.85861630300000003</c:v>
                </c:pt>
                <c:pt idx="2850">
                  <c:v>0.85881571700000015</c:v>
                </c:pt>
                <c:pt idx="2851">
                  <c:v>0.86091413599999989</c:v>
                </c:pt>
                <c:pt idx="2852">
                  <c:v>0.86337107099999999</c:v>
                </c:pt>
                <c:pt idx="2853">
                  <c:v>0.86458960599999979</c:v>
                </c:pt>
                <c:pt idx="2854">
                  <c:v>0.86615031399999998</c:v>
                </c:pt>
                <c:pt idx="2855">
                  <c:v>0.86650064599999999</c:v>
                </c:pt>
                <c:pt idx="2856">
                  <c:v>0.8675323800000001</c:v>
                </c:pt>
                <c:pt idx="2857">
                  <c:v>0.86565395799999978</c:v>
                </c:pt>
                <c:pt idx="2858">
                  <c:v>0.86267406499999977</c:v>
                </c:pt>
                <c:pt idx="2859">
                  <c:v>0.86383337999999998</c:v>
                </c:pt>
                <c:pt idx="2860">
                  <c:v>0.86188371099999994</c:v>
                </c:pt>
                <c:pt idx="2861">
                  <c:v>0.8570125329999998</c:v>
                </c:pt>
                <c:pt idx="2862">
                  <c:v>0.85749746999999998</c:v>
                </c:pt>
                <c:pt idx="2863">
                  <c:v>0.85574803199999994</c:v>
                </c:pt>
                <c:pt idx="2864">
                  <c:v>0.85699602399999986</c:v>
                </c:pt>
                <c:pt idx="2865">
                  <c:v>0.85789700300000016</c:v>
                </c:pt>
                <c:pt idx="2866">
                  <c:v>0.85695450899999992</c:v>
                </c:pt>
                <c:pt idx="2867">
                  <c:v>0.85590367000000001</c:v>
                </c:pt>
                <c:pt idx="2868">
                  <c:v>0.85233402100000011</c:v>
                </c:pt>
                <c:pt idx="2869">
                  <c:v>0.85004043200000012</c:v>
                </c:pt>
                <c:pt idx="2870">
                  <c:v>0.8511582339999999</c:v>
                </c:pt>
                <c:pt idx="2871">
                  <c:v>0.85094130100000021</c:v>
                </c:pt>
                <c:pt idx="2872">
                  <c:v>0.85114131800000004</c:v>
                </c:pt>
                <c:pt idx="2873">
                  <c:v>0.85276190500000015</c:v>
                </c:pt>
                <c:pt idx="2874">
                  <c:v>0.85405915599999993</c:v>
                </c:pt>
                <c:pt idx="2875">
                  <c:v>0.85415421599999997</c:v>
                </c:pt>
                <c:pt idx="2876">
                  <c:v>0.85448192000000001</c:v>
                </c:pt>
                <c:pt idx="2877">
                  <c:v>0.85505707899999983</c:v>
                </c:pt>
                <c:pt idx="2878">
                  <c:v>0.85570910799999989</c:v>
                </c:pt>
                <c:pt idx="2879">
                  <c:v>0.85522093700000013</c:v>
                </c:pt>
                <c:pt idx="2880">
                  <c:v>0.85451328000000015</c:v>
                </c:pt>
                <c:pt idx="2881">
                  <c:v>0.85206069699999998</c:v>
                </c:pt>
                <c:pt idx="2882">
                  <c:v>0.84931389299999993</c:v>
                </c:pt>
                <c:pt idx="2883">
                  <c:v>0.84829370100000023</c:v>
                </c:pt>
                <c:pt idx="2884">
                  <c:v>0.85162533099999993</c:v>
                </c:pt>
                <c:pt idx="2885">
                  <c:v>0.85509193299999975</c:v>
                </c:pt>
                <c:pt idx="2886">
                  <c:v>0.85540286700000023</c:v>
                </c:pt>
                <c:pt idx="2887">
                  <c:v>0.85388798399999999</c:v>
                </c:pt>
                <c:pt idx="2888">
                  <c:v>0.85770578399999997</c:v>
                </c:pt>
                <c:pt idx="2889">
                  <c:v>0.85939095599999993</c:v>
                </c:pt>
                <c:pt idx="2890">
                  <c:v>0.86039113700000014</c:v>
                </c:pt>
                <c:pt idx="2891">
                  <c:v>0.86313716499999993</c:v>
                </c:pt>
                <c:pt idx="2892">
                  <c:v>0.86504811700000017</c:v>
                </c:pt>
                <c:pt idx="2893">
                  <c:v>0.86687095899999989</c:v>
                </c:pt>
                <c:pt idx="2894">
                  <c:v>0.86797596499999985</c:v>
                </c:pt>
                <c:pt idx="2895">
                  <c:v>0.86681852100000012</c:v>
                </c:pt>
                <c:pt idx="2896">
                  <c:v>0.8664963269999999</c:v>
                </c:pt>
                <c:pt idx="2897">
                  <c:v>0.86740478799999998</c:v>
                </c:pt>
                <c:pt idx="2898">
                  <c:v>0.86694166999999989</c:v>
                </c:pt>
                <c:pt idx="2899">
                  <c:v>0.86784485</c:v>
                </c:pt>
                <c:pt idx="2900">
                  <c:v>0.86688916700000007</c:v>
                </c:pt>
                <c:pt idx="2901">
                  <c:v>0.86578867800000014</c:v>
                </c:pt>
                <c:pt idx="2902">
                  <c:v>0.86689160700000012</c:v>
                </c:pt>
                <c:pt idx="2903">
                  <c:v>0.8681388510000001</c:v>
                </c:pt>
                <c:pt idx="2904">
                  <c:v>0.87058280500000018</c:v>
                </c:pt>
                <c:pt idx="2905">
                  <c:v>0.87128806999999986</c:v>
                </c:pt>
                <c:pt idx="2906">
                  <c:v>0.86906858700000011</c:v>
                </c:pt>
                <c:pt idx="2907">
                  <c:v>0.86819168700000016</c:v>
                </c:pt>
                <c:pt idx="2908">
                  <c:v>0.86593813600000002</c:v>
                </c:pt>
                <c:pt idx="2909">
                  <c:v>0.86458710699999997</c:v>
                </c:pt>
                <c:pt idx="2910">
                  <c:v>0.86202779600000001</c:v>
                </c:pt>
                <c:pt idx="2911">
                  <c:v>0.86195569899999991</c:v>
                </c:pt>
                <c:pt idx="2912">
                  <c:v>0.86153500300000019</c:v>
                </c:pt>
                <c:pt idx="2913">
                  <c:v>0.86169383500000007</c:v>
                </c:pt>
                <c:pt idx="2914">
                  <c:v>0.860903054</c:v>
                </c:pt>
                <c:pt idx="2915">
                  <c:v>0.86108037800000004</c:v>
                </c:pt>
                <c:pt idx="2916">
                  <c:v>0.859558343</c:v>
                </c:pt>
                <c:pt idx="2917">
                  <c:v>0.86006404299999994</c:v>
                </c:pt>
                <c:pt idx="2918">
                  <c:v>0.86012523099999982</c:v>
                </c:pt>
                <c:pt idx="2919">
                  <c:v>0.85968409800000001</c:v>
                </c:pt>
                <c:pt idx="2920">
                  <c:v>0.86033133999999989</c:v>
                </c:pt>
                <c:pt idx="2921">
                  <c:v>0.86012390500000002</c:v>
                </c:pt>
                <c:pt idx="2922">
                  <c:v>0.86133370799999986</c:v>
                </c:pt>
                <c:pt idx="2923">
                  <c:v>0.86404992199999997</c:v>
                </c:pt>
                <c:pt idx="2924">
                  <c:v>0.86269464299999998</c:v>
                </c:pt>
                <c:pt idx="2925">
                  <c:v>0.86200967499999992</c:v>
                </c:pt>
                <c:pt idx="2926">
                  <c:v>0.86257689200000009</c:v>
                </c:pt>
                <c:pt idx="2927">
                  <c:v>0.86604939200000008</c:v>
                </c:pt>
                <c:pt idx="2928">
                  <c:v>0.86816841000000022</c:v>
                </c:pt>
                <c:pt idx="2929">
                  <c:v>0.86720261099999996</c:v>
                </c:pt>
                <c:pt idx="2930">
                  <c:v>0.86765519999999996</c:v>
                </c:pt>
                <c:pt idx="2931">
                  <c:v>0.86920057300000009</c:v>
                </c:pt>
                <c:pt idx="2932">
                  <c:v>0.87130665300000021</c:v>
                </c:pt>
                <c:pt idx="2933">
                  <c:v>0.872279998</c:v>
                </c:pt>
                <c:pt idx="2934">
                  <c:v>0.87378046599999992</c:v>
                </c:pt>
                <c:pt idx="2935">
                  <c:v>0.87363242899999993</c:v>
                </c:pt>
                <c:pt idx="2936">
                  <c:v>0.87420688199999996</c:v>
                </c:pt>
                <c:pt idx="2937">
                  <c:v>0.87355156099999998</c:v>
                </c:pt>
                <c:pt idx="2938">
                  <c:v>0.87608757700000006</c:v>
                </c:pt>
                <c:pt idx="2939">
                  <c:v>0.87923355300000017</c:v>
                </c:pt>
                <c:pt idx="2940">
                  <c:v>0.88064441299999996</c:v>
                </c:pt>
                <c:pt idx="2941">
                  <c:v>0.88038737399999989</c:v>
                </c:pt>
                <c:pt idx="2942">
                  <c:v>0.87859362299999999</c:v>
                </c:pt>
                <c:pt idx="2943">
                  <c:v>0.8788843019999999</c:v>
                </c:pt>
                <c:pt idx="2944">
                  <c:v>0.87759849699999992</c:v>
                </c:pt>
                <c:pt idx="2945">
                  <c:v>0.88113825599999984</c:v>
                </c:pt>
                <c:pt idx="2946">
                  <c:v>0.88003332300000014</c:v>
                </c:pt>
                <c:pt idx="2947">
                  <c:v>0.87786643200000003</c:v>
                </c:pt>
                <c:pt idx="2948">
                  <c:v>0.87750671499999977</c:v>
                </c:pt>
                <c:pt idx="2949">
                  <c:v>0.87881177600000027</c:v>
                </c:pt>
                <c:pt idx="2950">
                  <c:v>0.87665735300000014</c:v>
                </c:pt>
                <c:pt idx="2951">
                  <c:v>0.87402416400000016</c:v>
                </c:pt>
                <c:pt idx="2952">
                  <c:v>0.87281436900000009</c:v>
                </c:pt>
                <c:pt idx="2953">
                  <c:v>0.87260168500000024</c:v>
                </c:pt>
                <c:pt idx="2954">
                  <c:v>0.87291631599999997</c:v>
                </c:pt>
                <c:pt idx="2955">
                  <c:v>0.87457279100000007</c:v>
                </c:pt>
                <c:pt idx="2956">
                  <c:v>0.87432816299999994</c:v>
                </c:pt>
                <c:pt idx="2957">
                  <c:v>0.87708329899999993</c:v>
                </c:pt>
                <c:pt idx="2958">
                  <c:v>0.87727390500000002</c:v>
                </c:pt>
                <c:pt idx="2959">
                  <c:v>0.87601594200000021</c:v>
                </c:pt>
                <c:pt idx="2960">
                  <c:v>0.87529816200000021</c:v>
                </c:pt>
                <c:pt idx="2961">
                  <c:v>0.8759353780000001</c:v>
                </c:pt>
                <c:pt idx="2962">
                  <c:v>0.87702689899999986</c:v>
                </c:pt>
                <c:pt idx="2963">
                  <c:v>0.87645731999999987</c:v>
                </c:pt>
                <c:pt idx="2964">
                  <c:v>0.87577003700000011</c:v>
                </c:pt>
                <c:pt idx="2965">
                  <c:v>0.87827994800000009</c:v>
                </c:pt>
                <c:pt idx="2966">
                  <c:v>0.88073456299999986</c:v>
                </c:pt>
                <c:pt idx="2967">
                  <c:v>0.88083128999999993</c:v>
                </c:pt>
                <c:pt idx="2968">
                  <c:v>0.88266039200000024</c:v>
                </c:pt>
                <c:pt idx="2969">
                  <c:v>0.8820905859999999</c:v>
                </c:pt>
                <c:pt idx="2970">
                  <c:v>0.88359201799999987</c:v>
                </c:pt>
                <c:pt idx="2971">
                  <c:v>0.87960265100000012</c:v>
                </c:pt>
                <c:pt idx="2972">
                  <c:v>0.87759094699999984</c:v>
                </c:pt>
                <c:pt idx="2973">
                  <c:v>0.87744250100000021</c:v>
                </c:pt>
                <c:pt idx="2974">
                  <c:v>0.87902662600000014</c:v>
                </c:pt>
                <c:pt idx="2975">
                  <c:v>0.87953514899999985</c:v>
                </c:pt>
                <c:pt idx="2976">
                  <c:v>0.87960191700000023</c:v>
                </c:pt>
                <c:pt idx="2977">
                  <c:v>0.8801056260000002</c:v>
                </c:pt>
                <c:pt idx="2978">
                  <c:v>0.87951594499999985</c:v>
                </c:pt>
                <c:pt idx="2979">
                  <c:v>0.88023935399999997</c:v>
                </c:pt>
                <c:pt idx="2980">
                  <c:v>0.88274016000000022</c:v>
                </c:pt>
                <c:pt idx="2981">
                  <c:v>0.88294253500000019</c:v>
                </c:pt>
                <c:pt idx="2982">
                  <c:v>0.88253986299999987</c:v>
                </c:pt>
                <c:pt idx="2983">
                  <c:v>0.88455624799999999</c:v>
                </c:pt>
                <c:pt idx="2984">
                  <c:v>0.88838270100000027</c:v>
                </c:pt>
                <c:pt idx="2985">
                  <c:v>0.88808238799999994</c:v>
                </c:pt>
                <c:pt idx="2986">
                  <c:v>0.88812248900000013</c:v>
                </c:pt>
                <c:pt idx="2987">
                  <c:v>0.8888678000000001</c:v>
                </c:pt>
                <c:pt idx="2988">
                  <c:v>0.89065841000000012</c:v>
                </c:pt>
                <c:pt idx="2989">
                  <c:v>0.88924005500000014</c:v>
                </c:pt>
                <c:pt idx="2990">
                  <c:v>0.88815701800000002</c:v>
                </c:pt>
                <c:pt idx="2991">
                  <c:v>0.88774278200000012</c:v>
                </c:pt>
                <c:pt idx="2992">
                  <c:v>0.88807524500000001</c:v>
                </c:pt>
                <c:pt idx="2993">
                  <c:v>0.88855396299999989</c:v>
                </c:pt>
                <c:pt idx="2994">
                  <c:v>0.88911570500000003</c:v>
                </c:pt>
                <c:pt idx="2995">
                  <c:v>0.88848712499999993</c:v>
                </c:pt>
                <c:pt idx="2996">
                  <c:v>0.88621827800000008</c:v>
                </c:pt>
                <c:pt idx="2997">
                  <c:v>0.88462873900000005</c:v>
                </c:pt>
                <c:pt idx="2998">
                  <c:v>0.88082500799999974</c:v>
                </c:pt>
                <c:pt idx="2999">
                  <c:v>0.88015172100000005</c:v>
                </c:pt>
                <c:pt idx="3000">
                  <c:v>0.88195980799999973</c:v>
                </c:pt>
                <c:pt idx="3001">
                  <c:v>0.881565127</c:v>
                </c:pt>
                <c:pt idx="3002">
                  <c:v>0.88302174200000016</c:v>
                </c:pt>
                <c:pt idx="3003">
                  <c:v>0.88391963999999978</c:v>
                </c:pt>
                <c:pt idx="3004">
                  <c:v>0.88337360000000009</c:v>
                </c:pt>
                <c:pt idx="3005">
                  <c:v>0.88417501099999996</c:v>
                </c:pt>
                <c:pt idx="3006">
                  <c:v>0.88480589999999992</c:v>
                </c:pt>
                <c:pt idx="3007">
                  <c:v>0.88466817300000011</c:v>
                </c:pt>
                <c:pt idx="3008">
                  <c:v>0.88405139100000008</c:v>
                </c:pt>
                <c:pt idx="3009">
                  <c:v>0.88458234699999982</c:v>
                </c:pt>
                <c:pt idx="3010">
                  <c:v>0.88546967300000001</c:v>
                </c:pt>
                <c:pt idx="3011">
                  <c:v>0.88460067899999983</c:v>
                </c:pt>
                <c:pt idx="3012">
                  <c:v>0.88341849299999997</c:v>
                </c:pt>
                <c:pt idx="3013">
                  <c:v>0.88397817600000006</c:v>
                </c:pt>
                <c:pt idx="3014">
                  <c:v>0.88454194299999989</c:v>
                </c:pt>
                <c:pt idx="3015">
                  <c:v>0.88501766900000023</c:v>
                </c:pt>
                <c:pt idx="3016">
                  <c:v>0.88297443799999997</c:v>
                </c:pt>
                <c:pt idx="3017">
                  <c:v>0.88373314699999983</c:v>
                </c:pt>
                <c:pt idx="3018">
                  <c:v>0.883941482</c:v>
                </c:pt>
                <c:pt idx="3019">
                  <c:v>0.88330626999999984</c:v>
                </c:pt>
                <c:pt idx="3020">
                  <c:v>0.88324989600000015</c:v>
                </c:pt>
                <c:pt idx="3021">
                  <c:v>0.88486891099999987</c:v>
                </c:pt>
                <c:pt idx="3022">
                  <c:v>0.88478489599999999</c:v>
                </c:pt>
                <c:pt idx="3023">
                  <c:v>0.88414310900000004</c:v>
                </c:pt>
                <c:pt idx="3024">
                  <c:v>0.88426107300000001</c:v>
                </c:pt>
                <c:pt idx="3025">
                  <c:v>0.88564528999999981</c:v>
                </c:pt>
                <c:pt idx="3026">
                  <c:v>0.88408255899999988</c:v>
                </c:pt>
                <c:pt idx="3027">
                  <c:v>0.88139378500000021</c:v>
                </c:pt>
                <c:pt idx="3028">
                  <c:v>0.87863051999999997</c:v>
                </c:pt>
                <c:pt idx="3029">
                  <c:v>0.87693093500000008</c:v>
                </c:pt>
                <c:pt idx="3030">
                  <c:v>0.87562146900000015</c:v>
                </c:pt>
                <c:pt idx="3031">
                  <c:v>0.87607514499999994</c:v>
                </c:pt>
                <c:pt idx="3032">
                  <c:v>0.87136453799999991</c:v>
                </c:pt>
                <c:pt idx="3033">
                  <c:v>0.87262905199999996</c:v>
                </c:pt>
                <c:pt idx="3034">
                  <c:v>0.87332630300000003</c:v>
                </c:pt>
                <c:pt idx="3035">
                  <c:v>0.8760812469999999</c:v>
                </c:pt>
                <c:pt idx="3036">
                  <c:v>0.87750478500000018</c:v>
                </c:pt>
                <c:pt idx="3037">
                  <c:v>0.88017965500000006</c:v>
                </c:pt>
                <c:pt idx="3038">
                  <c:v>0.88098391700000023</c:v>
                </c:pt>
                <c:pt idx="3039">
                  <c:v>0.88077062300000009</c:v>
                </c:pt>
                <c:pt idx="3040">
                  <c:v>0.87977258399999991</c:v>
                </c:pt>
                <c:pt idx="3041">
                  <c:v>0.88063751299999993</c:v>
                </c:pt>
                <c:pt idx="3042">
                  <c:v>0.87783955499999999</c:v>
                </c:pt>
                <c:pt idx="3043">
                  <c:v>0.8758982190000002</c:v>
                </c:pt>
                <c:pt idx="3044">
                  <c:v>0.87436710700000009</c:v>
                </c:pt>
                <c:pt idx="3045">
                  <c:v>0.87528796700000022</c:v>
                </c:pt>
                <c:pt idx="3046">
                  <c:v>0.87682027800000006</c:v>
                </c:pt>
                <c:pt idx="3047">
                  <c:v>0.87602980500000016</c:v>
                </c:pt>
                <c:pt idx="3048">
                  <c:v>0.876972007</c:v>
                </c:pt>
                <c:pt idx="3049">
                  <c:v>0.87847568900000006</c:v>
                </c:pt>
                <c:pt idx="3050">
                  <c:v>0.87790971200000012</c:v>
                </c:pt>
                <c:pt idx="3051">
                  <c:v>0.87606446299999985</c:v>
                </c:pt>
                <c:pt idx="3052">
                  <c:v>0.87519770199999991</c:v>
                </c:pt>
                <c:pt idx="3053">
                  <c:v>0.87807226299999996</c:v>
                </c:pt>
                <c:pt idx="3054">
                  <c:v>0.87953361299999999</c:v>
                </c:pt>
                <c:pt idx="3055">
                  <c:v>0.8792465920000001</c:v>
                </c:pt>
                <c:pt idx="3056">
                  <c:v>0.87905247699999989</c:v>
                </c:pt>
                <c:pt idx="3057">
                  <c:v>0.87557080700000012</c:v>
                </c:pt>
                <c:pt idx="3058">
                  <c:v>0.87515811799999987</c:v>
                </c:pt>
                <c:pt idx="3059">
                  <c:v>0.87677915799999973</c:v>
                </c:pt>
                <c:pt idx="3060">
                  <c:v>0.87729220100000016</c:v>
                </c:pt>
                <c:pt idx="3061">
                  <c:v>0.87793683799999989</c:v>
                </c:pt>
                <c:pt idx="3062">
                  <c:v>0.87765057600000018</c:v>
                </c:pt>
                <c:pt idx="3063">
                  <c:v>0.87759466900000005</c:v>
                </c:pt>
                <c:pt idx="3064">
                  <c:v>0.87743465200000004</c:v>
                </c:pt>
                <c:pt idx="3065">
                  <c:v>0.87836576299999991</c:v>
                </c:pt>
                <c:pt idx="3066">
                  <c:v>0.87900221799999989</c:v>
                </c:pt>
                <c:pt idx="3067">
                  <c:v>0.88025329100000005</c:v>
                </c:pt>
                <c:pt idx="3068">
                  <c:v>0.88031803900000005</c:v>
                </c:pt>
                <c:pt idx="3069">
                  <c:v>0.87834699800000005</c:v>
                </c:pt>
                <c:pt idx="3070">
                  <c:v>0.87618508700000008</c:v>
                </c:pt>
                <c:pt idx="3071">
                  <c:v>0.88144934299999989</c:v>
                </c:pt>
                <c:pt idx="3072">
                  <c:v>0.88124938200000003</c:v>
                </c:pt>
                <c:pt idx="3073">
                  <c:v>0.88129035</c:v>
                </c:pt>
                <c:pt idx="3074">
                  <c:v>0.88139426299999979</c:v>
                </c:pt>
                <c:pt idx="3075">
                  <c:v>0.881639434</c:v>
                </c:pt>
                <c:pt idx="3076">
                  <c:v>0.88217273299999976</c:v>
                </c:pt>
                <c:pt idx="3077">
                  <c:v>0.88125104100000007</c:v>
                </c:pt>
                <c:pt idx="3078">
                  <c:v>0.8817438070000001</c:v>
                </c:pt>
                <c:pt idx="3079">
                  <c:v>0.8831418940000002</c:v>
                </c:pt>
                <c:pt idx="3080">
                  <c:v>0.88279999899999995</c:v>
                </c:pt>
                <c:pt idx="3081">
                  <c:v>0.8831593809999998</c:v>
                </c:pt>
                <c:pt idx="3082">
                  <c:v>0.88311014699999979</c:v>
                </c:pt>
                <c:pt idx="3083">
                  <c:v>0.8816822940000002</c:v>
                </c:pt>
                <c:pt idx="3084">
                  <c:v>0.88173401400000007</c:v>
                </c:pt>
                <c:pt idx="3085">
                  <c:v>0.88270990699999996</c:v>
                </c:pt>
                <c:pt idx="3086">
                  <c:v>0.88145611400000012</c:v>
                </c:pt>
                <c:pt idx="3087">
                  <c:v>0.88207005100000013</c:v>
                </c:pt>
                <c:pt idx="3088">
                  <c:v>0.88130059499999991</c:v>
                </c:pt>
                <c:pt idx="3089">
                  <c:v>0.8811130829999998</c:v>
                </c:pt>
                <c:pt idx="3090">
                  <c:v>0.88003948700000012</c:v>
                </c:pt>
                <c:pt idx="3091">
                  <c:v>0.87929783599999989</c:v>
                </c:pt>
                <c:pt idx="3092">
                  <c:v>0.87932161399999997</c:v>
                </c:pt>
                <c:pt idx="3093">
                  <c:v>0.87901606399999999</c:v>
                </c:pt>
                <c:pt idx="3094">
                  <c:v>0.87944722600000014</c:v>
                </c:pt>
                <c:pt idx="3095">
                  <c:v>0.87908893199999993</c:v>
                </c:pt>
                <c:pt idx="3096">
                  <c:v>0.87882458700000021</c:v>
                </c:pt>
                <c:pt idx="3097">
                  <c:v>0.87750437999999997</c:v>
                </c:pt>
                <c:pt idx="3098">
                  <c:v>0.87524058599999988</c:v>
                </c:pt>
                <c:pt idx="3099">
                  <c:v>0.8759868420000001</c:v>
                </c:pt>
                <c:pt idx="3100">
                  <c:v>0.87804856599999992</c:v>
                </c:pt>
                <c:pt idx="3101">
                  <c:v>0.87900171900000013</c:v>
                </c:pt>
                <c:pt idx="3102">
                  <c:v>0.88016987499999999</c:v>
                </c:pt>
                <c:pt idx="3103">
                  <c:v>0.88103276700000022</c:v>
                </c:pt>
                <c:pt idx="3104">
                  <c:v>0.88076008999999988</c:v>
                </c:pt>
                <c:pt idx="3105">
                  <c:v>0.87936578899999995</c:v>
                </c:pt>
                <c:pt idx="3106">
                  <c:v>0.87893474400000016</c:v>
                </c:pt>
                <c:pt idx="3107">
                  <c:v>0.87645682600000008</c:v>
                </c:pt>
                <c:pt idx="3108">
                  <c:v>0.87394009800000005</c:v>
                </c:pt>
                <c:pt idx="3109">
                  <c:v>0.870907498</c:v>
                </c:pt>
                <c:pt idx="3110">
                  <c:v>0.86977853999999977</c:v>
                </c:pt>
                <c:pt idx="3111">
                  <c:v>0.86805167300000008</c:v>
                </c:pt>
                <c:pt idx="3112">
                  <c:v>0.86947853599999991</c:v>
                </c:pt>
                <c:pt idx="3113">
                  <c:v>0.87283428299999977</c:v>
                </c:pt>
                <c:pt idx="3114">
                  <c:v>0.87470684200000015</c:v>
                </c:pt>
                <c:pt idx="3115">
                  <c:v>0.87399332699999999</c:v>
                </c:pt>
                <c:pt idx="3116">
                  <c:v>0.87433390899999996</c:v>
                </c:pt>
                <c:pt idx="3117">
                  <c:v>0.87304534999999994</c:v>
                </c:pt>
                <c:pt idx="3118">
                  <c:v>0.87374322600000021</c:v>
                </c:pt>
                <c:pt idx="3119">
                  <c:v>0.87353017699999991</c:v>
                </c:pt>
                <c:pt idx="3120">
                  <c:v>0.87373814699999985</c:v>
                </c:pt>
                <c:pt idx="3121">
                  <c:v>0.8721794559999998</c:v>
                </c:pt>
                <c:pt idx="3122">
                  <c:v>0.87133568500000025</c:v>
                </c:pt>
                <c:pt idx="3123">
                  <c:v>0.86887706499999995</c:v>
                </c:pt>
                <c:pt idx="3124">
                  <c:v>0.86727065000000003</c:v>
                </c:pt>
                <c:pt idx="3125">
                  <c:v>0.86578431099999986</c:v>
                </c:pt>
                <c:pt idx="3126">
                  <c:v>0.86487049800000015</c:v>
                </c:pt>
                <c:pt idx="3127">
                  <c:v>0.86378807600000007</c:v>
                </c:pt>
                <c:pt idx="3128">
                  <c:v>0.86267448299999971</c:v>
                </c:pt>
                <c:pt idx="3129">
                  <c:v>0.86450017399999979</c:v>
                </c:pt>
                <c:pt idx="3130">
                  <c:v>0.86414639800000015</c:v>
                </c:pt>
                <c:pt idx="3131">
                  <c:v>0.86238613400000008</c:v>
                </c:pt>
                <c:pt idx="3132">
                  <c:v>0.86386569899999976</c:v>
                </c:pt>
                <c:pt idx="3133">
                  <c:v>0.86305775699999998</c:v>
                </c:pt>
                <c:pt idx="3134">
                  <c:v>0.86499573099999982</c:v>
                </c:pt>
                <c:pt idx="3135">
                  <c:v>0.86777188199999999</c:v>
                </c:pt>
                <c:pt idx="3136">
                  <c:v>0.86827577700000003</c:v>
                </c:pt>
                <c:pt idx="3137">
                  <c:v>0.87113320699999996</c:v>
                </c:pt>
                <c:pt idx="3138">
                  <c:v>0.87501906600000012</c:v>
                </c:pt>
                <c:pt idx="3139">
                  <c:v>0.87516344600000018</c:v>
                </c:pt>
                <c:pt idx="3140">
                  <c:v>0.8738986660000001</c:v>
                </c:pt>
                <c:pt idx="3141">
                  <c:v>0.87548063299999979</c:v>
                </c:pt>
                <c:pt idx="3142">
                  <c:v>0.87724290700000007</c:v>
                </c:pt>
                <c:pt idx="3143">
                  <c:v>0.87726338299999984</c:v>
                </c:pt>
                <c:pt idx="3144">
                  <c:v>0.87744146000000023</c:v>
                </c:pt>
                <c:pt idx="3145">
                  <c:v>0.87651564999999998</c:v>
                </c:pt>
                <c:pt idx="3146">
                  <c:v>0.87647765300000002</c:v>
                </c:pt>
                <c:pt idx="3147">
                  <c:v>0.87865850000000001</c:v>
                </c:pt>
                <c:pt idx="3148">
                  <c:v>0.87942042100000006</c:v>
                </c:pt>
                <c:pt idx="3149">
                  <c:v>0.87770503600000005</c:v>
                </c:pt>
                <c:pt idx="3150">
                  <c:v>0.88005718500000008</c:v>
                </c:pt>
                <c:pt idx="3151">
                  <c:v>0.88046199800000013</c:v>
                </c:pt>
                <c:pt idx="3152">
                  <c:v>0.88290963299999992</c:v>
                </c:pt>
                <c:pt idx="3153">
                  <c:v>0.87879710700000002</c:v>
                </c:pt>
                <c:pt idx="3154">
                  <c:v>0.87693507999999998</c:v>
                </c:pt>
                <c:pt idx="3155">
                  <c:v>0.87601385000000009</c:v>
                </c:pt>
                <c:pt idx="3156">
                  <c:v>0.87591877699999987</c:v>
                </c:pt>
                <c:pt idx="3157">
                  <c:v>0.87621785300000021</c:v>
                </c:pt>
                <c:pt idx="3158">
                  <c:v>0.877588284</c:v>
                </c:pt>
                <c:pt idx="3159">
                  <c:v>0.87964934200000022</c:v>
                </c:pt>
                <c:pt idx="3160">
                  <c:v>0.88289866700000008</c:v>
                </c:pt>
                <c:pt idx="3161">
                  <c:v>0.88187991999999982</c:v>
                </c:pt>
                <c:pt idx="3162">
                  <c:v>0.88037684699999996</c:v>
                </c:pt>
                <c:pt idx="3163">
                  <c:v>0.87934006599999992</c:v>
                </c:pt>
                <c:pt idx="3164">
                  <c:v>0.87926866499999989</c:v>
                </c:pt>
                <c:pt idx="3165">
                  <c:v>0.87628629699999983</c:v>
                </c:pt>
                <c:pt idx="3166">
                  <c:v>0.87470599300000007</c:v>
                </c:pt>
                <c:pt idx="3167">
                  <c:v>0.87348506999999986</c:v>
                </c:pt>
                <c:pt idx="3168">
                  <c:v>0.87349036299999994</c:v>
                </c:pt>
                <c:pt idx="3169">
                  <c:v>0.87205129299999995</c:v>
                </c:pt>
                <c:pt idx="3170">
                  <c:v>0.87384970899999992</c:v>
                </c:pt>
                <c:pt idx="3171">
                  <c:v>0.87593079600000001</c:v>
                </c:pt>
                <c:pt idx="3172">
                  <c:v>0.87555237699999999</c:v>
                </c:pt>
                <c:pt idx="3173">
                  <c:v>0.87387350900000005</c:v>
                </c:pt>
                <c:pt idx="3174">
                  <c:v>0.87280964899999991</c:v>
                </c:pt>
                <c:pt idx="3175">
                  <c:v>0.87178181299999991</c:v>
                </c:pt>
                <c:pt idx="3176">
                  <c:v>0.87088130100000027</c:v>
                </c:pt>
                <c:pt idx="3177">
                  <c:v>0.87096237899999984</c:v>
                </c:pt>
                <c:pt idx="3178">
                  <c:v>0.87052700699999996</c:v>
                </c:pt>
                <c:pt idx="3179">
                  <c:v>0.86832676200000014</c:v>
                </c:pt>
                <c:pt idx="3180">
                  <c:v>0.86634454999999999</c:v>
                </c:pt>
                <c:pt idx="3181">
                  <c:v>0.8654195280000001</c:v>
                </c:pt>
                <c:pt idx="3182">
                  <c:v>0.86530576700000017</c:v>
                </c:pt>
                <c:pt idx="3183">
                  <c:v>0.86450181000000015</c:v>
                </c:pt>
                <c:pt idx="3184">
                  <c:v>0.86402138900000014</c:v>
                </c:pt>
                <c:pt idx="3185">
                  <c:v>0.86496129299999991</c:v>
                </c:pt>
                <c:pt idx="3186">
                  <c:v>0.86521645500000011</c:v>
                </c:pt>
                <c:pt idx="3187">
                  <c:v>0.86483861299999987</c:v>
                </c:pt>
                <c:pt idx="3188">
                  <c:v>0.86613760799999984</c:v>
                </c:pt>
                <c:pt idx="3189">
                  <c:v>0.86791726299999983</c:v>
                </c:pt>
                <c:pt idx="3190">
                  <c:v>0.86921437899999998</c:v>
                </c:pt>
                <c:pt idx="3191">
                  <c:v>0.86803160400000001</c:v>
                </c:pt>
                <c:pt idx="3192">
                  <c:v>0.8688083499999999</c:v>
                </c:pt>
                <c:pt idx="3193">
                  <c:v>0.8685847149999999</c:v>
                </c:pt>
                <c:pt idx="3194">
                  <c:v>0.86924673999999991</c:v>
                </c:pt>
                <c:pt idx="3195">
                  <c:v>0.87036951499999993</c:v>
                </c:pt>
                <c:pt idx="3196">
                  <c:v>0.87176104300000001</c:v>
                </c:pt>
                <c:pt idx="3197">
                  <c:v>0.87194767100000004</c:v>
                </c:pt>
                <c:pt idx="3198">
                  <c:v>0.87194079200000019</c:v>
                </c:pt>
                <c:pt idx="3199">
                  <c:v>0.86885010900000004</c:v>
                </c:pt>
                <c:pt idx="3200">
                  <c:v>0.86688933999999995</c:v>
                </c:pt>
                <c:pt idx="3201">
                  <c:v>0.86669191400000001</c:v>
                </c:pt>
                <c:pt idx="3202">
                  <c:v>0.86709139800000012</c:v>
                </c:pt>
                <c:pt idx="3203">
                  <c:v>0.86627351599999991</c:v>
                </c:pt>
                <c:pt idx="3204">
                  <c:v>0.86854908700000011</c:v>
                </c:pt>
                <c:pt idx="3205">
                  <c:v>0.86870591200000002</c:v>
                </c:pt>
                <c:pt idx="3206">
                  <c:v>0.8677517899999998</c:v>
                </c:pt>
                <c:pt idx="3207">
                  <c:v>0.86674956700000028</c:v>
                </c:pt>
                <c:pt idx="3208">
                  <c:v>0.86497502399999981</c:v>
                </c:pt>
                <c:pt idx="3209">
                  <c:v>0.86503807100000008</c:v>
                </c:pt>
                <c:pt idx="3210">
                  <c:v>0.86528583500000011</c:v>
                </c:pt>
                <c:pt idx="3211">
                  <c:v>0.86332993200000008</c:v>
                </c:pt>
                <c:pt idx="3212">
                  <c:v>0.86285012199999978</c:v>
                </c:pt>
                <c:pt idx="3213">
                  <c:v>0.86411145799999978</c:v>
                </c:pt>
                <c:pt idx="3214">
                  <c:v>0.86071401799999991</c:v>
                </c:pt>
                <c:pt idx="3215">
                  <c:v>0.85874205300000006</c:v>
                </c:pt>
                <c:pt idx="3216">
                  <c:v>0.85987652300000006</c:v>
                </c:pt>
                <c:pt idx="3217">
                  <c:v>0.86032571799999991</c:v>
                </c:pt>
                <c:pt idx="3218">
                  <c:v>0.86039817800000007</c:v>
                </c:pt>
                <c:pt idx="3219">
                  <c:v>0.86236263599999985</c:v>
                </c:pt>
                <c:pt idx="3220">
                  <c:v>0.86207331900000006</c:v>
                </c:pt>
                <c:pt idx="3221">
                  <c:v>0.86160141299999982</c:v>
                </c:pt>
                <c:pt idx="3222">
                  <c:v>0.860670563</c:v>
                </c:pt>
                <c:pt idx="3223">
                  <c:v>0.86235983000000016</c:v>
                </c:pt>
                <c:pt idx="3224">
                  <c:v>0.86174006700000017</c:v>
                </c:pt>
                <c:pt idx="3225">
                  <c:v>0.85987571499999982</c:v>
                </c:pt>
                <c:pt idx="3226">
                  <c:v>0.85946608399999991</c:v>
                </c:pt>
                <c:pt idx="3227">
                  <c:v>0.86203951600000006</c:v>
                </c:pt>
                <c:pt idx="3228">
                  <c:v>0.86297528599999995</c:v>
                </c:pt>
                <c:pt idx="3229">
                  <c:v>0.86128824100000001</c:v>
                </c:pt>
                <c:pt idx="3230">
                  <c:v>0.86272268700000021</c:v>
                </c:pt>
                <c:pt idx="3231">
                  <c:v>0.86593662199999999</c:v>
                </c:pt>
                <c:pt idx="3232">
                  <c:v>0.86636430200000003</c:v>
                </c:pt>
                <c:pt idx="3233">
                  <c:v>0.86668433299999981</c:v>
                </c:pt>
                <c:pt idx="3234">
                  <c:v>0.86539545500000004</c:v>
                </c:pt>
                <c:pt idx="3235">
                  <c:v>0.8661693629999998</c:v>
                </c:pt>
                <c:pt idx="3236">
                  <c:v>0.86524602600000011</c:v>
                </c:pt>
                <c:pt idx="3237">
                  <c:v>0.86661206999999996</c:v>
                </c:pt>
                <c:pt idx="3238">
                  <c:v>0.8696253570000001</c:v>
                </c:pt>
                <c:pt idx="3239">
                  <c:v>0.87120577399999988</c:v>
                </c:pt>
                <c:pt idx="3240">
                  <c:v>0.86703871399999999</c:v>
                </c:pt>
                <c:pt idx="3241">
                  <c:v>0.86398068599999989</c:v>
                </c:pt>
                <c:pt idx="3242">
                  <c:v>0.86154011900000005</c:v>
                </c:pt>
                <c:pt idx="3243">
                  <c:v>0.86199444899999977</c:v>
                </c:pt>
                <c:pt idx="3244">
                  <c:v>0.86078194099999994</c:v>
                </c:pt>
                <c:pt idx="3245">
                  <c:v>0.8615690760000001</c:v>
                </c:pt>
                <c:pt idx="3246">
                  <c:v>0.86015373900000003</c:v>
                </c:pt>
                <c:pt idx="3247">
                  <c:v>0.85882536400000009</c:v>
                </c:pt>
                <c:pt idx="3248">
                  <c:v>0.85455510199999996</c:v>
                </c:pt>
                <c:pt idx="3249">
                  <c:v>0.85607039799999995</c:v>
                </c:pt>
                <c:pt idx="3250">
                  <c:v>0.85501080000000007</c:v>
                </c:pt>
                <c:pt idx="3251">
                  <c:v>0.85449598299999985</c:v>
                </c:pt>
                <c:pt idx="3252">
                  <c:v>0.85156148099999984</c:v>
                </c:pt>
                <c:pt idx="3253">
                  <c:v>0.85141458700000006</c:v>
                </c:pt>
                <c:pt idx="3254">
                  <c:v>0.84908130100000023</c:v>
                </c:pt>
                <c:pt idx="3255">
                  <c:v>0.85093912699999996</c:v>
                </c:pt>
                <c:pt idx="3256">
                  <c:v>0.8522380839999999</c:v>
                </c:pt>
                <c:pt idx="3257">
                  <c:v>0.85550253399999998</c:v>
                </c:pt>
                <c:pt idx="3258">
                  <c:v>0.85887747399999981</c:v>
                </c:pt>
                <c:pt idx="3259">
                  <c:v>0.86016980100000007</c:v>
                </c:pt>
                <c:pt idx="3260">
                  <c:v>0.85680094600000012</c:v>
                </c:pt>
                <c:pt idx="3261">
                  <c:v>0.85622251000000005</c:v>
                </c:pt>
                <c:pt idx="3262">
                  <c:v>0.85480805199999987</c:v>
                </c:pt>
                <c:pt idx="3263">
                  <c:v>0.85218483999999983</c:v>
                </c:pt>
                <c:pt idx="3264">
                  <c:v>0.85290747600000016</c:v>
                </c:pt>
                <c:pt idx="3265">
                  <c:v>0.85414406799999987</c:v>
                </c:pt>
                <c:pt idx="3266">
                  <c:v>0.85509365700000006</c:v>
                </c:pt>
                <c:pt idx="3267">
                  <c:v>0.85129375900000004</c:v>
                </c:pt>
                <c:pt idx="3268">
                  <c:v>0.84989357600000015</c:v>
                </c:pt>
                <c:pt idx="3269">
                  <c:v>0.84779954899999987</c:v>
                </c:pt>
                <c:pt idx="3270">
                  <c:v>0.84777988000000004</c:v>
                </c:pt>
                <c:pt idx="3271">
                  <c:v>0.84790659600000007</c:v>
                </c:pt>
                <c:pt idx="3272">
                  <c:v>0.84702370399999993</c:v>
                </c:pt>
                <c:pt idx="3273">
                  <c:v>0.84624660599999979</c:v>
                </c:pt>
                <c:pt idx="3274">
                  <c:v>0.8459368570000001</c:v>
                </c:pt>
                <c:pt idx="3275">
                  <c:v>0.84653398599999985</c:v>
                </c:pt>
                <c:pt idx="3276">
                  <c:v>0.84684941599999997</c:v>
                </c:pt>
                <c:pt idx="3277">
                  <c:v>0.84807683000000011</c:v>
                </c:pt>
                <c:pt idx="3278">
                  <c:v>0.84749787199999993</c:v>
                </c:pt>
                <c:pt idx="3279">
                  <c:v>0.84738625199999995</c:v>
                </c:pt>
                <c:pt idx="3280">
                  <c:v>0.84808164899999983</c:v>
                </c:pt>
                <c:pt idx="3281">
                  <c:v>0.84841612100000008</c:v>
                </c:pt>
                <c:pt idx="3282">
                  <c:v>0.84845728500000006</c:v>
                </c:pt>
                <c:pt idx="3283">
                  <c:v>0.84890233900000012</c:v>
                </c:pt>
                <c:pt idx="3284">
                  <c:v>0.84684401399999998</c:v>
                </c:pt>
                <c:pt idx="3285">
                  <c:v>0.84737680900000001</c:v>
                </c:pt>
                <c:pt idx="3286">
                  <c:v>0.84932596200000021</c:v>
                </c:pt>
                <c:pt idx="3287">
                  <c:v>0.84759856299999981</c:v>
                </c:pt>
                <c:pt idx="3288">
                  <c:v>0.84524024499999983</c:v>
                </c:pt>
                <c:pt idx="3289">
                  <c:v>0.84383563700000019</c:v>
                </c:pt>
                <c:pt idx="3290">
                  <c:v>0.84544119500000003</c:v>
                </c:pt>
                <c:pt idx="3291">
                  <c:v>0.84521554699999979</c:v>
                </c:pt>
                <c:pt idx="3292">
                  <c:v>0.84666827500000008</c:v>
                </c:pt>
                <c:pt idx="3293">
                  <c:v>0.84744582800000012</c:v>
                </c:pt>
                <c:pt idx="3294">
                  <c:v>0.84728423200000003</c:v>
                </c:pt>
                <c:pt idx="3295">
                  <c:v>0.84771398299999978</c:v>
                </c:pt>
                <c:pt idx="3296">
                  <c:v>0.84924984499999989</c:v>
                </c:pt>
                <c:pt idx="3297">
                  <c:v>0.84346008599999989</c:v>
                </c:pt>
                <c:pt idx="3298">
                  <c:v>0.8452872210000002</c:v>
                </c:pt>
                <c:pt idx="3299">
                  <c:v>0.84509479200000026</c:v>
                </c:pt>
                <c:pt idx="3300">
                  <c:v>0.84506581200000008</c:v>
                </c:pt>
                <c:pt idx="3301">
                  <c:v>0.84381163900000011</c:v>
                </c:pt>
                <c:pt idx="3302">
                  <c:v>0.84280153000000002</c:v>
                </c:pt>
                <c:pt idx="3303">
                  <c:v>0.84251030000000005</c:v>
                </c:pt>
                <c:pt idx="3304">
                  <c:v>0.83904732800000015</c:v>
                </c:pt>
                <c:pt idx="3305">
                  <c:v>0.83917891000000022</c:v>
                </c:pt>
                <c:pt idx="3306">
                  <c:v>0.84004240500000016</c:v>
                </c:pt>
                <c:pt idx="3307">
                  <c:v>0.83663321600000007</c:v>
                </c:pt>
                <c:pt idx="3308">
                  <c:v>0.83467576200000004</c:v>
                </c:pt>
                <c:pt idx="3309">
                  <c:v>0.82979835700000004</c:v>
                </c:pt>
                <c:pt idx="3310">
                  <c:v>0.81731059299999997</c:v>
                </c:pt>
                <c:pt idx="3311">
                  <c:v>0.80532421299999979</c:v>
                </c:pt>
                <c:pt idx="3312">
                  <c:v>0.80867054500000002</c:v>
                </c:pt>
                <c:pt idx="3313">
                  <c:v>0.81374114099999995</c:v>
                </c:pt>
                <c:pt idx="3314">
                  <c:v>0.81660629499999993</c:v>
                </c:pt>
                <c:pt idx="3315">
                  <c:v>0.8104218809999999</c:v>
                </c:pt>
                <c:pt idx="3316">
                  <c:v>0.80926020799999976</c:v>
                </c:pt>
                <c:pt idx="3317">
                  <c:v>0.81081049799999994</c:v>
                </c:pt>
                <c:pt idx="3318">
                  <c:v>0.81196192399999978</c:v>
                </c:pt>
                <c:pt idx="3319">
                  <c:v>0.81258685100000005</c:v>
                </c:pt>
                <c:pt idx="3320">
                  <c:v>0.81335369899999987</c:v>
                </c:pt>
                <c:pt idx="3321">
                  <c:v>0.81256785900000006</c:v>
                </c:pt>
                <c:pt idx="3322">
                  <c:v>0.81212575500000006</c:v>
                </c:pt>
                <c:pt idx="3323">
                  <c:v>0.80976447800000018</c:v>
                </c:pt>
                <c:pt idx="3324">
                  <c:v>0.80664722600000016</c:v>
                </c:pt>
                <c:pt idx="3325">
                  <c:v>0.80714188399999998</c:v>
                </c:pt>
                <c:pt idx="3326">
                  <c:v>0.80773813500000013</c:v>
                </c:pt>
                <c:pt idx="3327">
                  <c:v>0.80746975399999998</c:v>
                </c:pt>
                <c:pt idx="3328">
                  <c:v>0.80684484200000028</c:v>
                </c:pt>
                <c:pt idx="3329">
                  <c:v>0.80613509200000011</c:v>
                </c:pt>
                <c:pt idx="3330">
                  <c:v>0.80852105599999979</c:v>
                </c:pt>
                <c:pt idx="3331">
                  <c:v>0.80685981600000001</c:v>
                </c:pt>
                <c:pt idx="3332">
                  <c:v>0.80627855199999998</c:v>
                </c:pt>
                <c:pt idx="3333">
                  <c:v>0.80649137699999995</c:v>
                </c:pt>
                <c:pt idx="3334">
                  <c:v>0.80953218700000007</c:v>
                </c:pt>
                <c:pt idx="3335">
                  <c:v>0.81137709899999977</c:v>
                </c:pt>
                <c:pt idx="3336">
                  <c:v>0.80986048500000019</c:v>
                </c:pt>
                <c:pt idx="3337">
                  <c:v>0.80822272399999973</c:v>
                </c:pt>
                <c:pt idx="3338">
                  <c:v>0.81150068500000017</c:v>
                </c:pt>
                <c:pt idx="3339">
                  <c:v>0.8127057820000001</c:v>
                </c:pt>
                <c:pt idx="3340">
                  <c:v>0.81387522300000015</c:v>
                </c:pt>
                <c:pt idx="3341">
                  <c:v>0.81652195500000002</c:v>
                </c:pt>
                <c:pt idx="3342">
                  <c:v>0.8162303609999999</c:v>
                </c:pt>
                <c:pt idx="3343">
                  <c:v>0.81905902300000011</c:v>
                </c:pt>
                <c:pt idx="3344">
                  <c:v>0.82016930899999996</c:v>
                </c:pt>
                <c:pt idx="3345">
                  <c:v>0.82116875</c:v>
                </c:pt>
                <c:pt idx="3346">
                  <c:v>0.82932937399999984</c:v>
                </c:pt>
                <c:pt idx="3347">
                  <c:v>0.82921212800000021</c:v>
                </c:pt>
                <c:pt idx="3348">
                  <c:v>0.82700856900000019</c:v>
                </c:pt>
                <c:pt idx="3349">
                  <c:v>0.82361824099999992</c:v>
                </c:pt>
                <c:pt idx="3350">
                  <c:v>0.82171089200000025</c:v>
                </c:pt>
                <c:pt idx="3351">
                  <c:v>0.82075173900000009</c:v>
                </c:pt>
                <c:pt idx="3352">
                  <c:v>0.82113881399999999</c:v>
                </c:pt>
                <c:pt idx="3353">
                  <c:v>0.82248221799999999</c:v>
                </c:pt>
                <c:pt idx="3354">
                  <c:v>0.82273466399999995</c:v>
                </c:pt>
                <c:pt idx="3355">
                  <c:v>0.82399605200000003</c:v>
                </c:pt>
                <c:pt idx="3356">
                  <c:v>0.82881567199999995</c:v>
                </c:pt>
                <c:pt idx="3357">
                  <c:v>0.8299490140000001</c:v>
                </c:pt>
                <c:pt idx="3358">
                  <c:v>0.83475401400000004</c:v>
                </c:pt>
                <c:pt idx="3359">
                  <c:v>0.83615191200000005</c:v>
                </c:pt>
                <c:pt idx="3360">
                  <c:v>0.8364143879999999</c:v>
                </c:pt>
                <c:pt idx="3361">
                  <c:v>0.83595911599999995</c:v>
                </c:pt>
                <c:pt idx="3362">
                  <c:v>0.83286651099999998</c:v>
                </c:pt>
                <c:pt idx="3363">
                  <c:v>0.83484614300000004</c:v>
                </c:pt>
                <c:pt idx="3364">
                  <c:v>0.83546898700000005</c:v>
                </c:pt>
                <c:pt idx="3365">
                  <c:v>0.83616467800000005</c:v>
                </c:pt>
                <c:pt idx="3366">
                  <c:v>0.83713604800000008</c:v>
                </c:pt>
                <c:pt idx="3367">
                  <c:v>0.83870074299999997</c:v>
                </c:pt>
                <c:pt idx="3368">
                  <c:v>0.83993773299999974</c:v>
                </c:pt>
                <c:pt idx="3369">
                  <c:v>0.84149085900000009</c:v>
                </c:pt>
                <c:pt idx="3370">
                  <c:v>0.84530550100000013</c:v>
                </c:pt>
                <c:pt idx="3371">
                  <c:v>0.85241208899999998</c:v>
                </c:pt>
                <c:pt idx="3372">
                  <c:v>0.85221002600000006</c:v>
                </c:pt>
                <c:pt idx="3373">
                  <c:v>0.85287388700000011</c:v>
                </c:pt>
                <c:pt idx="3374">
                  <c:v>0.85428517500000001</c:v>
                </c:pt>
                <c:pt idx="3375">
                  <c:v>0.85434896999999999</c:v>
                </c:pt>
                <c:pt idx="3376">
                  <c:v>0.85622249699999986</c:v>
                </c:pt>
                <c:pt idx="3377">
                  <c:v>0.85406468399999991</c:v>
                </c:pt>
                <c:pt idx="3378">
                  <c:v>0.85589482800000005</c:v>
                </c:pt>
                <c:pt idx="3379">
                  <c:v>0.85770290000000005</c:v>
                </c:pt>
                <c:pt idx="3380">
                  <c:v>0.85662299499999994</c:v>
                </c:pt>
                <c:pt idx="3381">
                  <c:v>0.85661930500000016</c:v>
                </c:pt>
                <c:pt idx="3382">
                  <c:v>0.85405403700000004</c:v>
                </c:pt>
                <c:pt idx="3383">
                  <c:v>0.85398020200000002</c:v>
                </c:pt>
                <c:pt idx="3384">
                  <c:v>0.85568674899999975</c:v>
                </c:pt>
                <c:pt idx="3385">
                  <c:v>0.85641739899999991</c:v>
                </c:pt>
                <c:pt idx="3386">
                  <c:v>0.85793619200000015</c:v>
                </c:pt>
                <c:pt idx="3387">
                  <c:v>0.85860959499999989</c:v>
                </c:pt>
                <c:pt idx="3388">
                  <c:v>0.85761371499999983</c:v>
                </c:pt>
                <c:pt idx="3389">
                  <c:v>0.86102736700000015</c:v>
                </c:pt>
                <c:pt idx="3390">
                  <c:v>0.86022780300000012</c:v>
                </c:pt>
                <c:pt idx="3391">
                  <c:v>0.8601644690000001</c:v>
                </c:pt>
                <c:pt idx="3392">
                  <c:v>0.85879869799999997</c:v>
                </c:pt>
                <c:pt idx="3393">
                  <c:v>0.85837490799999983</c:v>
                </c:pt>
                <c:pt idx="3394">
                  <c:v>0.85663542399999981</c:v>
                </c:pt>
                <c:pt idx="3395">
                  <c:v>0.85463956700000021</c:v>
                </c:pt>
                <c:pt idx="3396">
                  <c:v>0.85320047199999993</c:v>
                </c:pt>
                <c:pt idx="3397">
                  <c:v>0.85041484699999992</c:v>
                </c:pt>
                <c:pt idx="3398">
                  <c:v>0.85122967600000021</c:v>
                </c:pt>
                <c:pt idx="3399">
                  <c:v>0.85136297800000005</c:v>
                </c:pt>
                <c:pt idx="3400">
                  <c:v>0.85143730399999984</c:v>
                </c:pt>
                <c:pt idx="3401">
                  <c:v>0.850562598</c:v>
                </c:pt>
                <c:pt idx="3402">
                  <c:v>0.84930819099999999</c:v>
                </c:pt>
                <c:pt idx="3403">
                  <c:v>0.85034974600000002</c:v>
                </c:pt>
                <c:pt idx="3404">
                  <c:v>0.84960697899999982</c:v>
                </c:pt>
                <c:pt idx="3405">
                  <c:v>0.84970744899999984</c:v>
                </c:pt>
                <c:pt idx="3406">
                  <c:v>0.85016054099999994</c:v>
                </c:pt>
                <c:pt idx="3407">
                  <c:v>0.85035476099999996</c:v>
                </c:pt>
                <c:pt idx="3408">
                  <c:v>0.8506788460000001</c:v>
                </c:pt>
                <c:pt idx="3409">
                  <c:v>0.85368345200000006</c:v>
                </c:pt>
                <c:pt idx="3410">
                  <c:v>0.85064076799999988</c:v>
                </c:pt>
                <c:pt idx="3411">
                  <c:v>0.84973410500000002</c:v>
                </c:pt>
                <c:pt idx="3412">
                  <c:v>0.850082161</c:v>
                </c:pt>
                <c:pt idx="3413">
                  <c:v>0.84798878200000005</c:v>
                </c:pt>
                <c:pt idx="3414">
                  <c:v>0.84826061099999994</c:v>
                </c:pt>
                <c:pt idx="3415">
                  <c:v>0.85014955199999998</c:v>
                </c:pt>
                <c:pt idx="3416">
                  <c:v>0.85018079999999996</c:v>
                </c:pt>
                <c:pt idx="3417">
                  <c:v>0.85109513999999975</c:v>
                </c:pt>
                <c:pt idx="3418">
                  <c:v>0.85359452800000013</c:v>
                </c:pt>
                <c:pt idx="3419">
                  <c:v>0.85671321900000019</c:v>
                </c:pt>
                <c:pt idx="3420">
                  <c:v>0.85692097699999992</c:v>
                </c:pt>
                <c:pt idx="3421">
                  <c:v>0.85869855500000014</c:v>
                </c:pt>
                <c:pt idx="3422">
                  <c:v>0.86029105100000014</c:v>
                </c:pt>
                <c:pt idx="3423">
                  <c:v>0.86083986999999995</c:v>
                </c:pt>
                <c:pt idx="3424">
                  <c:v>0.86232392700000005</c:v>
                </c:pt>
                <c:pt idx="3425">
                  <c:v>0.86493180500000011</c:v>
                </c:pt>
                <c:pt idx="3426">
                  <c:v>0.86553003400000006</c:v>
                </c:pt>
                <c:pt idx="3427">
                  <c:v>0.86603613700000004</c:v>
                </c:pt>
                <c:pt idx="3428">
                  <c:v>0.86669903500000012</c:v>
                </c:pt>
                <c:pt idx="3429">
                  <c:v>0.86963421299999988</c:v>
                </c:pt>
                <c:pt idx="3430">
                  <c:v>0.87637230500000007</c:v>
                </c:pt>
                <c:pt idx="3431">
                  <c:v>0.87605648000000014</c:v>
                </c:pt>
                <c:pt idx="3432">
                  <c:v>0.87658042699999994</c:v>
                </c:pt>
                <c:pt idx="3433">
                  <c:v>0.87729362700000002</c:v>
                </c:pt>
                <c:pt idx="3434">
                  <c:v>0.879036084</c:v>
                </c:pt>
                <c:pt idx="3435">
                  <c:v>0.87899330300000011</c:v>
                </c:pt>
                <c:pt idx="3436">
                  <c:v>0.87885899600000017</c:v>
                </c:pt>
                <c:pt idx="3437">
                  <c:v>0.87846476999999989</c:v>
                </c:pt>
                <c:pt idx="3438">
                  <c:v>0.87947456099999988</c:v>
                </c:pt>
                <c:pt idx="3439">
                  <c:v>0.87882414899999994</c:v>
                </c:pt>
                <c:pt idx="3440">
                  <c:v>0.87753441099999985</c:v>
                </c:pt>
                <c:pt idx="3441">
                  <c:v>0.87570274100000001</c:v>
                </c:pt>
                <c:pt idx="3442">
                  <c:v>0.8758808010000001</c:v>
                </c:pt>
                <c:pt idx="3443">
                  <c:v>0.876046675</c:v>
                </c:pt>
                <c:pt idx="3444">
                  <c:v>0.87490396400000003</c:v>
                </c:pt>
                <c:pt idx="3445">
                  <c:v>0.87435996400000016</c:v>
                </c:pt>
                <c:pt idx="3446">
                  <c:v>0.87539995199999998</c:v>
                </c:pt>
                <c:pt idx="3447">
                  <c:v>0.87563126200000019</c:v>
                </c:pt>
                <c:pt idx="3448">
                  <c:v>0.87666860700000004</c:v>
                </c:pt>
                <c:pt idx="3449">
                  <c:v>0.87704604400000008</c:v>
                </c:pt>
                <c:pt idx="3450">
                  <c:v>0.87644513599999985</c:v>
                </c:pt>
                <c:pt idx="3451">
                  <c:v>0.87457128000000006</c:v>
                </c:pt>
                <c:pt idx="3452">
                  <c:v>0.87657237199999982</c:v>
                </c:pt>
                <c:pt idx="3453">
                  <c:v>0.87671503400000006</c:v>
                </c:pt>
                <c:pt idx="3454">
                  <c:v>0.87549709800000008</c:v>
                </c:pt>
                <c:pt idx="3455">
                  <c:v>0.87567652899999993</c:v>
                </c:pt>
                <c:pt idx="3456">
                  <c:v>0.876370345</c:v>
                </c:pt>
                <c:pt idx="3457">
                  <c:v>0.87681772199999997</c:v>
                </c:pt>
                <c:pt idx="3458">
                  <c:v>0.87724655300000021</c:v>
                </c:pt>
                <c:pt idx="3459">
                  <c:v>0.87713319699999981</c:v>
                </c:pt>
                <c:pt idx="3460">
                  <c:v>0.87721448400000002</c:v>
                </c:pt>
                <c:pt idx="3461">
                  <c:v>0.87740709499999991</c:v>
                </c:pt>
                <c:pt idx="3462">
                  <c:v>0.87809176999999994</c:v>
                </c:pt>
                <c:pt idx="3463">
                  <c:v>0.87803437499999992</c:v>
                </c:pt>
                <c:pt idx="3464">
                  <c:v>0.87948266000000008</c:v>
                </c:pt>
                <c:pt idx="3465">
                  <c:v>0.88054350799999992</c:v>
                </c:pt>
                <c:pt idx="3466">
                  <c:v>0.8789094329999998</c:v>
                </c:pt>
                <c:pt idx="3467">
                  <c:v>0.87840688399999989</c:v>
                </c:pt>
                <c:pt idx="3468">
                  <c:v>0.8786312249999999</c:v>
                </c:pt>
                <c:pt idx="3469">
                  <c:v>0.87812741400000016</c:v>
                </c:pt>
                <c:pt idx="3470">
                  <c:v>0.87510255799999981</c:v>
                </c:pt>
                <c:pt idx="3471">
                  <c:v>0.87564602199999997</c:v>
                </c:pt>
                <c:pt idx="3472">
                  <c:v>0.87565346299999991</c:v>
                </c:pt>
                <c:pt idx="3473">
                  <c:v>0.87787402199999987</c:v>
                </c:pt>
                <c:pt idx="3474">
                  <c:v>0.87799288399999997</c:v>
                </c:pt>
                <c:pt idx="3475">
                  <c:v>0.87797842800000003</c:v>
                </c:pt>
                <c:pt idx="3476">
                  <c:v>0.87995058599999987</c:v>
                </c:pt>
                <c:pt idx="3477">
                  <c:v>0.87892773399999991</c:v>
                </c:pt>
                <c:pt idx="3478">
                  <c:v>0.87680441599999992</c:v>
                </c:pt>
                <c:pt idx="3479">
                  <c:v>0.87704653799999988</c:v>
                </c:pt>
                <c:pt idx="3480">
                  <c:v>0.87824787999999998</c:v>
                </c:pt>
                <c:pt idx="3481">
                  <c:v>0.87779121000000004</c:v>
                </c:pt>
                <c:pt idx="3482">
                  <c:v>0.87672760300000019</c:v>
                </c:pt>
                <c:pt idx="3483">
                  <c:v>0.87705697299999996</c:v>
                </c:pt>
                <c:pt idx="3484">
                  <c:v>0.87784564899999973</c:v>
                </c:pt>
                <c:pt idx="3485">
                  <c:v>0.88048234499999989</c:v>
                </c:pt>
                <c:pt idx="3486">
                  <c:v>0.87995720300000002</c:v>
                </c:pt>
                <c:pt idx="3487">
                  <c:v>0.88106296999999989</c:v>
                </c:pt>
                <c:pt idx="3488">
                  <c:v>0.88038509499999984</c:v>
                </c:pt>
                <c:pt idx="3489">
                  <c:v>0.87888492399999985</c:v>
                </c:pt>
                <c:pt idx="3490">
                  <c:v>0.87833949899999975</c:v>
                </c:pt>
                <c:pt idx="3491">
                  <c:v>0.87706345399999996</c:v>
                </c:pt>
                <c:pt idx="3492">
                  <c:v>0.87642357999999998</c:v>
                </c:pt>
                <c:pt idx="3493">
                  <c:v>0.87743614200000009</c:v>
                </c:pt>
                <c:pt idx="3494">
                  <c:v>0.87768453199999996</c:v>
                </c:pt>
                <c:pt idx="3495">
                  <c:v>0.8791167219999998</c:v>
                </c:pt>
                <c:pt idx="3496">
                  <c:v>0.87385010399999996</c:v>
                </c:pt>
                <c:pt idx="3497">
                  <c:v>0.87022062</c:v>
                </c:pt>
                <c:pt idx="3498">
                  <c:v>0.8714375780000001</c:v>
                </c:pt>
                <c:pt idx="3499">
                  <c:v>0.87268388799999985</c:v>
                </c:pt>
                <c:pt idx="3500">
                  <c:v>0.87404120599999979</c:v>
                </c:pt>
                <c:pt idx="3501">
                  <c:v>0.87625391600000002</c:v>
                </c:pt>
                <c:pt idx="3502">
                  <c:v>0.87685264600000012</c:v>
                </c:pt>
                <c:pt idx="3503">
                  <c:v>0.87815171499999978</c:v>
                </c:pt>
                <c:pt idx="3504">
                  <c:v>0.87948911499999993</c:v>
                </c:pt>
                <c:pt idx="3505">
                  <c:v>0.87848758500000024</c:v>
                </c:pt>
                <c:pt idx="3506">
                  <c:v>0.87862665599999978</c:v>
                </c:pt>
                <c:pt idx="3507">
                  <c:v>0.87876373799999996</c:v>
                </c:pt>
                <c:pt idx="3508">
                  <c:v>0.87884147899999987</c:v>
                </c:pt>
                <c:pt idx="3509">
                  <c:v>0.88058781700000011</c:v>
                </c:pt>
                <c:pt idx="3510">
                  <c:v>0.8810571410000001</c:v>
                </c:pt>
                <c:pt idx="3511">
                  <c:v>0.88292424299999994</c:v>
                </c:pt>
                <c:pt idx="3512">
                  <c:v>0.88565460100000015</c:v>
                </c:pt>
                <c:pt idx="3513">
                  <c:v>0.88603077399999974</c:v>
                </c:pt>
                <c:pt idx="3514">
                  <c:v>0.88868654800000013</c:v>
                </c:pt>
                <c:pt idx="3515">
                  <c:v>0.88855318799999994</c:v>
                </c:pt>
                <c:pt idx="3516">
                  <c:v>0.88884595000000011</c:v>
                </c:pt>
                <c:pt idx="3517">
                  <c:v>0.88805192300000013</c:v>
                </c:pt>
                <c:pt idx="3518">
                  <c:v>0.88948426499999989</c:v>
                </c:pt>
                <c:pt idx="3519">
                  <c:v>0.89130700799999985</c:v>
                </c:pt>
                <c:pt idx="3520">
                  <c:v>0.89139763900000002</c:v>
                </c:pt>
                <c:pt idx="3521">
                  <c:v>0.89441733299999981</c:v>
                </c:pt>
                <c:pt idx="3522">
                  <c:v>0.89365843200000006</c:v>
                </c:pt>
                <c:pt idx="3523">
                  <c:v>0.89403242399999994</c:v>
                </c:pt>
                <c:pt idx="3524">
                  <c:v>0.89429311700000014</c:v>
                </c:pt>
                <c:pt idx="3525">
                  <c:v>0.89776265199999994</c:v>
                </c:pt>
                <c:pt idx="3526">
                  <c:v>0.89965398200000002</c:v>
                </c:pt>
                <c:pt idx="3527">
                  <c:v>0.90293547100000016</c:v>
                </c:pt>
                <c:pt idx="3528">
                  <c:v>0.9054128899999998</c:v>
                </c:pt>
                <c:pt idx="3529">
                  <c:v>0.90541095399999993</c:v>
                </c:pt>
                <c:pt idx="3530">
                  <c:v>0.90511271000000004</c:v>
                </c:pt>
                <c:pt idx="3531">
                  <c:v>0.90415868799999988</c:v>
                </c:pt>
                <c:pt idx="3532">
                  <c:v>0.90430998799999984</c:v>
                </c:pt>
                <c:pt idx="3533">
                  <c:v>0.90437409299999993</c:v>
                </c:pt>
                <c:pt idx="3534">
                  <c:v>0.9043816469999999</c:v>
                </c:pt>
                <c:pt idx="3535">
                  <c:v>0.90924653999999983</c:v>
                </c:pt>
                <c:pt idx="3536">
                  <c:v>0.91079564699999982</c:v>
                </c:pt>
                <c:pt idx="3537">
                  <c:v>0.91302904499999982</c:v>
                </c:pt>
                <c:pt idx="3538">
                  <c:v>0.91615761200000012</c:v>
                </c:pt>
                <c:pt idx="3539">
                  <c:v>0.91494213000000002</c:v>
                </c:pt>
                <c:pt idx="3540">
                  <c:v>0.91500277399999974</c:v>
                </c:pt>
                <c:pt idx="3541">
                  <c:v>0.91525106999999983</c:v>
                </c:pt>
                <c:pt idx="3542">
                  <c:v>0.91681167899999982</c:v>
                </c:pt>
                <c:pt idx="3543">
                  <c:v>0.91600985599999984</c:v>
                </c:pt>
                <c:pt idx="3544">
                  <c:v>0.91713627100000017</c:v>
                </c:pt>
                <c:pt idx="3545">
                  <c:v>0.91814905699999994</c:v>
                </c:pt>
                <c:pt idx="3546">
                  <c:v>0.91874642899999981</c:v>
                </c:pt>
                <c:pt idx="3547">
                  <c:v>0.91908070899999994</c:v>
                </c:pt>
                <c:pt idx="3548">
                  <c:v>0.91988218999999982</c:v>
                </c:pt>
                <c:pt idx="3549">
                  <c:v>0.92095579099999991</c:v>
                </c:pt>
                <c:pt idx="3550">
                  <c:v>0.92239353299999971</c:v>
                </c:pt>
                <c:pt idx="3551">
                  <c:v>0.92423789600000017</c:v>
                </c:pt>
                <c:pt idx="3552">
                  <c:v>0.92582092100000013</c:v>
                </c:pt>
                <c:pt idx="3553">
                  <c:v>0.9276885920000002</c:v>
                </c:pt>
                <c:pt idx="3554">
                  <c:v>0.92936023200000006</c:v>
                </c:pt>
                <c:pt idx="3555">
                  <c:v>0.93130601700000026</c:v>
                </c:pt>
                <c:pt idx="3556">
                  <c:v>0.93357493299999983</c:v>
                </c:pt>
                <c:pt idx="3557">
                  <c:v>0.93464962800000007</c:v>
                </c:pt>
                <c:pt idx="3558">
                  <c:v>0.93443485700000006</c:v>
                </c:pt>
                <c:pt idx="3559">
                  <c:v>0.93411951900000023</c:v>
                </c:pt>
                <c:pt idx="3560">
                  <c:v>0.93166122199999979</c:v>
                </c:pt>
                <c:pt idx="3561">
                  <c:v>0.93607561000000006</c:v>
                </c:pt>
                <c:pt idx="3562">
                  <c:v>0.93682696900000018</c:v>
                </c:pt>
                <c:pt idx="3563">
                  <c:v>0.9400538730000001</c:v>
                </c:pt>
                <c:pt idx="3564">
                  <c:v>0.93920992600000019</c:v>
                </c:pt>
                <c:pt idx="3565">
                  <c:v>0.93787469499999987</c:v>
                </c:pt>
                <c:pt idx="3566">
                  <c:v>0.93820580300000023</c:v>
                </c:pt>
                <c:pt idx="3567">
                  <c:v>0.93697674699999989</c:v>
                </c:pt>
                <c:pt idx="3568">
                  <c:v>0.93678614899999979</c:v>
                </c:pt>
                <c:pt idx="3569">
                  <c:v>0.93498609300000002</c:v>
                </c:pt>
                <c:pt idx="3570">
                  <c:v>0.93535203900000008</c:v>
                </c:pt>
                <c:pt idx="3571">
                  <c:v>0.93546648500000007</c:v>
                </c:pt>
                <c:pt idx="3572">
                  <c:v>0.93402303200000003</c:v>
                </c:pt>
                <c:pt idx="3573">
                  <c:v>0.93328193999999987</c:v>
                </c:pt>
                <c:pt idx="3574">
                  <c:v>0.93240610599999996</c:v>
                </c:pt>
                <c:pt idx="3575">
                  <c:v>0.93282535500000008</c:v>
                </c:pt>
                <c:pt idx="3576">
                  <c:v>0.93316192199999981</c:v>
                </c:pt>
                <c:pt idx="3577">
                  <c:v>0.93273355399999991</c:v>
                </c:pt>
                <c:pt idx="3578">
                  <c:v>0.93556081299999994</c:v>
                </c:pt>
                <c:pt idx="3579">
                  <c:v>0.93556465200000005</c:v>
                </c:pt>
                <c:pt idx="3580">
                  <c:v>0.937960707</c:v>
                </c:pt>
                <c:pt idx="3581">
                  <c:v>0.93647689699999992</c:v>
                </c:pt>
                <c:pt idx="3582">
                  <c:v>0.93616418299999982</c:v>
                </c:pt>
                <c:pt idx="3583">
                  <c:v>0.93526113900000007</c:v>
                </c:pt>
                <c:pt idx="3584">
                  <c:v>0.93596530200000005</c:v>
                </c:pt>
                <c:pt idx="3585">
                  <c:v>0.93597203500000026</c:v>
                </c:pt>
                <c:pt idx="3586">
                  <c:v>0.93504773299999977</c:v>
                </c:pt>
                <c:pt idx="3587">
                  <c:v>0.93580104800000008</c:v>
                </c:pt>
                <c:pt idx="3588">
                  <c:v>0.93929267399999983</c:v>
                </c:pt>
                <c:pt idx="3589">
                  <c:v>0.93885102499999995</c:v>
                </c:pt>
                <c:pt idx="3590">
                  <c:v>0.93999197800000012</c:v>
                </c:pt>
                <c:pt idx="3591">
                  <c:v>0.93998063799999998</c:v>
                </c:pt>
                <c:pt idx="3592">
                  <c:v>0.94028467300000007</c:v>
                </c:pt>
                <c:pt idx="3593">
                  <c:v>0.93967638299999989</c:v>
                </c:pt>
                <c:pt idx="3594">
                  <c:v>0.93891304899999994</c:v>
                </c:pt>
                <c:pt idx="3595">
                  <c:v>0.93999228999999995</c:v>
                </c:pt>
                <c:pt idx="3596">
                  <c:v>0.93970696700000023</c:v>
                </c:pt>
                <c:pt idx="3597">
                  <c:v>0.9405260350000002</c:v>
                </c:pt>
                <c:pt idx="3598">
                  <c:v>0.94055670899999999</c:v>
                </c:pt>
                <c:pt idx="3599">
                  <c:v>0.94216678799999998</c:v>
                </c:pt>
                <c:pt idx="3600">
                  <c:v>0.942808812</c:v>
                </c:pt>
                <c:pt idx="3601">
                  <c:v>0.93998094200000026</c:v>
                </c:pt>
                <c:pt idx="3602">
                  <c:v>0.93950423299999986</c:v>
                </c:pt>
                <c:pt idx="3603">
                  <c:v>0.9385906879999999</c:v>
                </c:pt>
                <c:pt idx="3604">
                  <c:v>0.94435073599999986</c:v>
                </c:pt>
                <c:pt idx="3605">
                  <c:v>0.94528945700000011</c:v>
                </c:pt>
                <c:pt idx="3606">
                  <c:v>0.9457247510000002</c:v>
                </c:pt>
                <c:pt idx="3607">
                  <c:v>0.94522938199999995</c:v>
                </c:pt>
                <c:pt idx="3608">
                  <c:v>0.94600229800000002</c:v>
                </c:pt>
                <c:pt idx="3609">
                  <c:v>0.94518402099999999</c:v>
                </c:pt>
                <c:pt idx="3610">
                  <c:v>0.9465877949999999</c:v>
                </c:pt>
                <c:pt idx="3611">
                  <c:v>0.94592336299999991</c:v>
                </c:pt>
                <c:pt idx="3612">
                  <c:v>0.94499015900000005</c:v>
                </c:pt>
                <c:pt idx="3613">
                  <c:v>0.94281666000000008</c:v>
                </c:pt>
                <c:pt idx="3614">
                  <c:v>0.94402230899999995</c:v>
                </c:pt>
                <c:pt idx="3615">
                  <c:v>0.94442785000000007</c:v>
                </c:pt>
                <c:pt idx="3616">
                  <c:v>0.94533571999999988</c:v>
                </c:pt>
                <c:pt idx="3617">
                  <c:v>0.9476088840000001</c:v>
                </c:pt>
                <c:pt idx="3618">
                  <c:v>0.94843131599999997</c:v>
                </c:pt>
                <c:pt idx="3619">
                  <c:v>0.94875137300000012</c:v>
                </c:pt>
                <c:pt idx="3620">
                  <c:v>0.94875750799999992</c:v>
                </c:pt>
                <c:pt idx="3621">
                  <c:v>0.94987305000000011</c:v>
                </c:pt>
                <c:pt idx="3622">
                  <c:v>0.95157434099999993</c:v>
                </c:pt>
                <c:pt idx="3623">
                  <c:v>0.95166667699999996</c:v>
                </c:pt>
                <c:pt idx="3624">
                  <c:v>0.95234978500000023</c:v>
                </c:pt>
                <c:pt idx="3625">
                  <c:v>0.95361202199999995</c:v>
                </c:pt>
                <c:pt idx="3626">
                  <c:v>0.95529843799999981</c:v>
                </c:pt>
                <c:pt idx="3627">
                  <c:v>0.95454491599999991</c:v>
                </c:pt>
                <c:pt idx="3628">
                  <c:v>0.95377545199999991</c:v>
                </c:pt>
                <c:pt idx="3629">
                  <c:v>0.95329088000000017</c:v>
                </c:pt>
                <c:pt idx="3630">
                  <c:v>0.95346772199999985</c:v>
                </c:pt>
                <c:pt idx="3631">
                  <c:v>0.9557053219999998</c:v>
                </c:pt>
                <c:pt idx="3632">
                  <c:v>0.95744005700000012</c:v>
                </c:pt>
                <c:pt idx="3633">
                  <c:v>0.95814636400000008</c:v>
                </c:pt>
                <c:pt idx="3634">
                  <c:v>0.95865223099999985</c:v>
                </c:pt>
                <c:pt idx="3635">
                  <c:v>0.95870831200000017</c:v>
                </c:pt>
                <c:pt idx="3636">
                  <c:v>0.9582215890000001</c:v>
                </c:pt>
                <c:pt idx="3637">
                  <c:v>0.95692127800000004</c:v>
                </c:pt>
                <c:pt idx="3638">
                  <c:v>0.95636857499999994</c:v>
                </c:pt>
                <c:pt idx="3639">
                  <c:v>0.95703346799999989</c:v>
                </c:pt>
                <c:pt idx="3640">
                  <c:v>0.95855188000000013</c:v>
                </c:pt>
                <c:pt idx="3641">
                  <c:v>0.95908010700000013</c:v>
                </c:pt>
                <c:pt idx="3642">
                  <c:v>0.96025528700000007</c:v>
                </c:pt>
                <c:pt idx="3643">
                  <c:v>0.96015508799999982</c:v>
                </c:pt>
                <c:pt idx="3644">
                  <c:v>0.96015897600000022</c:v>
                </c:pt>
                <c:pt idx="3645">
                  <c:v>0.96048201400000011</c:v>
                </c:pt>
                <c:pt idx="3646">
                  <c:v>0.9615766010000002</c:v>
                </c:pt>
                <c:pt idx="3647">
                  <c:v>0.96136521200000002</c:v>
                </c:pt>
                <c:pt idx="3648">
                  <c:v>0.961824805</c:v>
                </c:pt>
                <c:pt idx="3649">
                  <c:v>0.96313785200000002</c:v>
                </c:pt>
                <c:pt idx="3650">
                  <c:v>0.96448387399999991</c:v>
                </c:pt>
                <c:pt idx="3651">
                  <c:v>0.96389937199999998</c:v>
                </c:pt>
                <c:pt idx="3652">
                  <c:v>0.96416130300000003</c:v>
                </c:pt>
                <c:pt idx="3653">
                  <c:v>0.96468786400000006</c:v>
                </c:pt>
                <c:pt idx="3654">
                  <c:v>0.96594451100000001</c:v>
                </c:pt>
                <c:pt idx="3655">
                  <c:v>0.967668784</c:v>
                </c:pt>
                <c:pt idx="3656">
                  <c:v>0.96777768400000008</c:v>
                </c:pt>
                <c:pt idx="3657">
                  <c:v>0.96828136900000006</c:v>
                </c:pt>
                <c:pt idx="3658">
                  <c:v>0.96857316299999985</c:v>
                </c:pt>
                <c:pt idx="3659">
                  <c:v>0.96964701799999986</c:v>
                </c:pt>
                <c:pt idx="3660">
                  <c:v>0.97024084899999985</c:v>
                </c:pt>
                <c:pt idx="3661">
                  <c:v>0.9717145949999999</c:v>
                </c:pt>
                <c:pt idx="3662">
                  <c:v>0.97019507299999996</c:v>
                </c:pt>
                <c:pt idx="3663">
                  <c:v>0.96894271200000004</c:v>
                </c:pt>
                <c:pt idx="3664">
                  <c:v>0.96931783500000024</c:v>
                </c:pt>
                <c:pt idx="3665">
                  <c:v>0.97106802499999989</c:v>
                </c:pt>
                <c:pt idx="3666">
                  <c:v>0.9740352510000001</c:v>
                </c:pt>
                <c:pt idx="3667">
                  <c:v>0.97198049499999994</c:v>
                </c:pt>
                <c:pt idx="3668">
                  <c:v>0.97166968099999984</c:v>
                </c:pt>
                <c:pt idx="3669">
                  <c:v>0.972082487</c:v>
                </c:pt>
                <c:pt idx="3670">
                  <c:v>0.97453135400000002</c:v>
                </c:pt>
                <c:pt idx="3671">
                  <c:v>0.97378238700000019</c:v>
                </c:pt>
                <c:pt idx="3672">
                  <c:v>0.97402015500000005</c:v>
                </c:pt>
                <c:pt idx="3673">
                  <c:v>0.97308627199999997</c:v>
                </c:pt>
                <c:pt idx="3674">
                  <c:v>0.97426010399999985</c:v>
                </c:pt>
                <c:pt idx="3675">
                  <c:v>0.9745692210000001</c:v>
                </c:pt>
                <c:pt idx="3676">
                  <c:v>0.9744325239999998</c:v>
                </c:pt>
                <c:pt idx="3677">
                  <c:v>0.97352904800000006</c:v>
                </c:pt>
                <c:pt idx="3678">
                  <c:v>0.97479816900000005</c:v>
                </c:pt>
                <c:pt idx="3679">
                  <c:v>0.97680943900000017</c:v>
                </c:pt>
                <c:pt idx="3680">
                  <c:v>0.97681682100000011</c:v>
                </c:pt>
                <c:pt idx="3681">
                  <c:v>0.97807932600000025</c:v>
                </c:pt>
                <c:pt idx="3682">
                  <c:v>0.97633127399999986</c:v>
                </c:pt>
                <c:pt idx="3683">
                  <c:v>0.97670180699999998</c:v>
                </c:pt>
                <c:pt idx="3684">
                  <c:v>0.97643538099999994</c:v>
                </c:pt>
                <c:pt idx="3685">
                  <c:v>0.9742219809999999</c:v>
                </c:pt>
                <c:pt idx="3686">
                  <c:v>0.9729441379999999</c:v>
                </c:pt>
                <c:pt idx="3687">
                  <c:v>0.97422580700000005</c:v>
                </c:pt>
                <c:pt idx="3688">
                  <c:v>0.97728563899999998</c:v>
                </c:pt>
                <c:pt idx="3689">
                  <c:v>0.9719763899999998</c:v>
                </c:pt>
                <c:pt idx="3690">
                  <c:v>0.97291284499999997</c:v>
                </c:pt>
                <c:pt idx="3691">
                  <c:v>0.97376904200000025</c:v>
                </c:pt>
                <c:pt idx="3692">
                  <c:v>0.97363039200000023</c:v>
                </c:pt>
                <c:pt idx="3693">
                  <c:v>0.97362550000000003</c:v>
                </c:pt>
                <c:pt idx="3694">
                  <c:v>0.97493146700000022</c:v>
                </c:pt>
                <c:pt idx="3695">
                  <c:v>0.97496929499999996</c:v>
                </c:pt>
                <c:pt idx="3696">
                  <c:v>0.97438862699999995</c:v>
                </c:pt>
                <c:pt idx="3697">
                  <c:v>0.97572471900000024</c:v>
                </c:pt>
                <c:pt idx="3698">
                  <c:v>0.97645329800000003</c:v>
                </c:pt>
                <c:pt idx="3699">
                  <c:v>0.97801329400000014</c:v>
                </c:pt>
                <c:pt idx="3700">
                  <c:v>0.97794919800000013</c:v>
                </c:pt>
                <c:pt idx="3701">
                  <c:v>0.97951043700000007</c:v>
                </c:pt>
                <c:pt idx="3702">
                  <c:v>0.97689125700000012</c:v>
                </c:pt>
                <c:pt idx="3703">
                  <c:v>0.97461363799999989</c:v>
                </c:pt>
                <c:pt idx="3704">
                  <c:v>0.97099823900000004</c:v>
                </c:pt>
                <c:pt idx="3705">
                  <c:v>0.96707851700000025</c:v>
                </c:pt>
                <c:pt idx="3706">
                  <c:v>0.96708241799999994</c:v>
                </c:pt>
                <c:pt idx="3707">
                  <c:v>0.96582196300000001</c:v>
                </c:pt>
                <c:pt idx="3708">
                  <c:v>0.96702772399999981</c:v>
                </c:pt>
                <c:pt idx="3709">
                  <c:v>0.96808128799999982</c:v>
                </c:pt>
                <c:pt idx="3710">
                  <c:v>0.96682045100000025</c:v>
                </c:pt>
                <c:pt idx="3711">
                  <c:v>0.96283018000000009</c:v>
                </c:pt>
                <c:pt idx="3712">
                  <c:v>0.95439715700000005</c:v>
                </c:pt>
                <c:pt idx="3713">
                  <c:v>0.93909078500000009</c:v>
                </c:pt>
                <c:pt idx="3714">
                  <c:v>0.93894969099999992</c:v>
                </c:pt>
                <c:pt idx="3715">
                  <c:v>0.92667701400000002</c:v>
                </c:pt>
                <c:pt idx="3716">
                  <c:v>0.91046395199999997</c:v>
                </c:pt>
                <c:pt idx="3717">
                  <c:v>0.91021789499999994</c:v>
                </c:pt>
                <c:pt idx="3718">
                  <c:v>0.89542853900000008</c:v>
                </c:pt>
                <c:pt idx="3719">
                  <c:v>0.8786715559999998</c:v>
                </c:pt>
                <c:pt idx="3720">
                  <c:v>0.86788568899999996</c:v>
                </c:pt>
                <c:pt idx="3721">
                  <c:v>0.86167898600000004</c:v>
                </c:pt>
                <c:pt idx="3722">
                  <c:v>0.85592177800000013</c:v>
                </c:pt>
                <c:pt idx="3723">
                  <c:v>0.85068131400000002</c:v>
                </c:pt>
                <c:pt idx="3724">
                  <c:v>0.86365251900000017</c:v>
                </c:pt>
                <c:pt idx="3725">
                  <c:v>0.86817789400000023</c:v>
                </c:pt>
                <c:pt idx="3726">
                  <c:v>0.86836298500000009</c:v>
                </c:pt>
                <c:pt idx="3727">
                  <c:v>0.86273288299999984</c:v>
                </c:pt>
                <c:pt idx="3728">
                  <c:v>0.86225010699999993</c:v>
                </c:pt>
                <c:pt idx="3729">
                  <c:v>0.86591574100000002</c:v>
                </c:pt>
                <c:pt idx="3730">
                  <c:v>0.86390816999999998</c:v>
                </c:pt>
                <c:pt idx="3731">
                  <c:v>0.8665949289999999</c:v>
                </c:pt>
                <c:pt idx="3732">
                  <c:v>0.85587496000000018</c:v>
                </c:pt>
                <c:pt idx="3733">
                  <c:v>0.86417365400000001</c:v>
                </c:pt>
                <c:pt idx="3734">
                  <c:v>0.84470782300000002</c:v>
                </c:pt>
                <c:pt idx="3735">
                  <c:v>0.84163985900000005</c:v>
                </c:pt>
                <c:pt idx="3736">
                  <c:v>0.84576908900000003</c:v>
                </c:pt>
                <c:pt idx="3737">
                  <c:v>0.85048796700000029</c:v>
                </c:pt>
                <c:pt idx="3738">
                  <c:v>0.84678703999999994</c:v>
                </c:pt>
                <c:pt idx="3739">
                  <c:v>0.85006174400000023</c:v>
                </c:pt>
                <c:pt idx="3740">
                  <c:v>0.85527339300000005</c:v>
                </c:pt>
                <c:pt idx="3741">
                  <c:v>0.85624052800000006</c:v>
                </c:pt>
                <c:pt idx="3742">
                  <c:v>0.85192242100000004</c:v>
                </c:pt>
                <c:pt idx="3743">
                  <c:v>0.85081844600000012</c:v>
                </c:pt>
                <c:pt idx="3744">
                  <c:v>0.85195032100000012</c:v>
                </c:pt>
                <c:pt idx="3745">
                  <c:v>0.85061820900000007</c:v>
                </c:pt>
                <c:pt idx="3746">
                  <c:v>0.85228740399999992</c:v>
                </c:pt>
                <c:pt idx="3747">
                  <c:v>0.85386918299999981</c:v>
                </c:pt>
                <c:pt idx="3748">
                  <c:v>0.85842076299999981</c:v>
                </c:pt>
                <c:pt idx="3749">
                  <c:v>0.85849150500000015</c:v>
                </c:pt>
                <c:pt idx="3750">
                  <c:v>0.8574879230000001</c:v>
                </c:pt>
                <c:pt idx="3751">
                  <c:v>0.86034833000000011</c:v>
                </c:pt>
                <c:pt idx="3752">
                  <c:v>0.86615878700000004</c:v>
                </c:pt>
                <c:pt idx="3753">
                  <c:v>0.87228444200000022</c:v>
                </c:pt>
                <c:pt idx="3754">
                  <c:v>0.87674417399999993</c:v>
                </c:pt>
                <c:pt idx="3755">
                  <c:v>0.88119946299999996</c:v>
                </c:pt>
                <c:pt idx="3756">
                  <c:v>0.88063943700000014</c:v>
                </c:pt>
                <c:pt idx="3757">
                  <c:v>0.88041652600000009</c:v>
                </c:pt>
                <c:pt idx="3758">
                  <c:v>0.88255509200000026</c:v>
                </c:pt>
                <c:pt idx="3759">
                  <c:v>0.88678556900000016</c:v>
                </c:pt>
                <c:pt idx="3760">
                  <c:v>0.88657382699999987</c:v>
                </c:pt>
                <c:pt idx="3761">
                  <c:v>0.88714385100000026</c:v>
                </c:pt>
                <c:pt idx="3762">
                  <c:v>0.88742048799999984</c:v>
                </c:pt>
                <c:pt idx="3763">
                  <c:v>0.8879872649999998</c:v>
                </c:pt>
                <c:pt idx="3764">
                  <c:v>0.89205577600000008</c:v>
                </c:pt>
                <c:pt idx="3765">
                  <c:v>0.8968381780000001</c:v>
                </c:pt>
                <c:pt idx="3766">
                  <c:v>0.89727065899999991</c:v>
                </c:pt>
                <c:pt idx="3767">
                  <c:v>0.89757401999999997</c:v>
                </c:pt>
                <c:pt idx="3768">
                  <c:v>0.89796944300000003</c:v>
                </c:pt>
                <c:pt idx="3769">
                  <c:v>0.89828363500000008</c:v>
                </c:pt>
                <c:pt idx="3770">
                  <c:v>0.90111454699999993</c:v>
                </c:pt>
                <c:pt idx="3771">
                  <c:v>0.90612671700000025</c:v>
                </c:pt>
                <c:pt idx="3772">
                  <c:v>0.91184853599999993</c:v>
                </c:pt>
                <c:pt idx="3773">
                  <c:v>0.91530507500000002</c:v>
                </c:pt>
                <c:pt idx="3774">
                  <c:v>0.92136095799999973</c:v>
                </c:pt>
                <c:pt idx="3775">
                  <c:v>0.92172377999999999</c:v>
                </c:pt>
                <c:pt idx="3776">
                  <c:v>0.920384482</c:v>
                </c:pt>
                <c:pt idx="3777">
                  <c:v>0.91853986799999987</c:v>
                </c:pt>
                <c:pt idx="3778">
                  <c:v>0.91823086200000015</c:v>
                </c:pt>
                <c:pt idx="3779">
                  <c:v>0.92042172199999994</c:v>
                </c:pt>
                <c:pt idx="3780">
                  <c:v>0.92171618500000019</c:v>
                </c:pt>
                <c:pt idx="3781">
                  <c:v>0.92543342899999992</c:v>
                </c:pt>
                <c:pt idx="3782">
                  <c:v>0.92680601600000001</c:v>
                </c:pt>
                <c:pt idx="3783">
                  <c:v>0.9286639940000001</c:v>
                </c:pt>
                <c:pt idx="3784">
                  <c:v>0.92960276700000022</c:v>
                </c:pt>
                <c:pt idx="3785">
                  <c:v>0.9298253030000001</c:v>
                </c:pt>
                <c:pt idx="3786">
                  <c:v>0.93076796800000006</c:v>
                </c:pt>
                <c:pt idx="3787">
                  <c:v>0.92899960100000012</c:v>
                </c:pt>
                <c:pt idx="3788">
                  <c:v>0.92970173999999983</c:v>
                </c:pt>
                <c:pt idx="3789">
                  <c:v>0.92950241400000011</c:v>
                </c:pt>
                <c:pt idx="3790">
                  <c:v>0.93110991000000021</c:v>
                </c:pt>
                <c:pt idx="3791">
                  <c:v>0.93273471499999983</c:v>
                </c:pt>
                <c:pt idx="3792">
                  <c:v>0.93132808999999983</c:v>
                </c:pt>
                <c:pt idx="3793">
                  <c:v>0.93619949200000008</c:v>
                </c:pt>
                <c:pt idx="3794">
                  <c:v>0.93614443299999972</c:v>
                </c:pt>
                <c:pt idx="3795">
                  <c:v>0.9388163679999999</c:v>
                </c:pt>
                <c:pt idx="3796">
                  <c:v>0.93973878399999999</c:v>
                </c:pt>
                <c:pt idx="3797">
                  <c:v>0.938600718</c:v>
                </c:pt>
                <c:pt idx="3798">
                  <c:v>0.93882653099999991</c:v>
                </c:pt>
                <c:pt idx="3799">
                  <c:v>0.93839411900000003</c:v>
                </c:pt>
                <c:pt idx="3800">
                  <c:v>0.9380285559999999</c:v>
                </c:pt>
                <c:pt idx="3801">
                  <c:v>0.94008929499999994</c:v>
                </c:pt>
                <c:pt idx="3802">
                  <c:v>0.94005244699999979</c:v>
                </c:pt>
                <c:pt idx="3803">
                  <c:v>0.94087651000000005</c:v>
                </c:pt>
                <c:pt idx="3804">
                  <c:v>0.94128601999999995</c:v>
                </c:pt>
                <c:pt idx="3805">
                  <c:v>0.94294959499999997</c:v>
                </c:pt>
                <c:pt idx="3806">
                  <c:v>0.94142490400000001</c:v>
                </c:pt>
                <c:pt idx="3807">
                  <c:v>0.94030344699999979</c:v>
                </c:pt>
                <c:pt idx="3808">
                  <c:v>0.93806621599999995</c:v>
                </c:pt>
                <c:pt idx="3809">
                  <c:v>0.93788028299999993</c:v>
                </c:pt>
                <c:pt idx="3810">
                  <c:v>0.93940422199999984</c:v>
                </c:pt>
                <c:pt idx="3811">
                  <c:v>0.93983709100000001</c:v>
                </c:pt>
                <c:pt idx="3812">
                  <c:v>0.93907279899999985</c:v>
                </c:pt>
                <c:pt idx="3813">
                  <c:v>0.93791573000000006</c:v>
                </c:pt>
                <c:pt idx="3814">
                  <c:v>0.93857204400000005</c:v>
                </c:pt>
                <c:pt idx="3815">
                  <c:v>0.93911490200000003</c:v>
                </c:pt>
                <c:pt idx="3816">
                  <c:v>0.94231049099999997</c:v>
                </c:pt>
                <c:pt idx="3817">
                  <c:v>0.94356469499999984</c:v>
                </c:pt>
                <c:pt idx="3818">
                  <c:v>0.94425449099999992</c:v>
                </c:pt>
                <c:pt idx="3819">
                  <c:v>0.94380812800000013</c:v>
                </c:pt>
                <c:pt idx="3820">
                  <c:v>0.9449280579999999</c:v>
                </c:pt>
                <c:pt idx="3821">
                  <c:v>0.94626814800000014</c:v>
                </c:pt>
                <c:pt idx="3822">
                  <c:v>0.9482089370000002</c:v>
                </c:pt>
                <c:pt idx="3823">
                  <c:v>0.94880162300000004</c:v>
                </c:pt>
                <c:pt idx="3824">
                  <c:v>0.94936592899999983</c:v>
                </c:pt>
                <c:pt idx="3825">
                  <c:v>0.94897368500000012</c:v>
                </c:pt>
                <c:pt idx="3826">
                  <c:v>0.94891897899999988</c:v>
                </c:pt>
                <c:pt idx="3827">
                  <c:v>0.94798562500000005</c:v>
                </c:pt>
                <c:pt idx="3828">
                  <c:v>0.94946978700000018</c:v>
                </c:pt>
                <c:pt idx="3829">
                  <c:v>0.95235201200000019</c:v>
                </c:pt>
                <c:pt idx="3830">
                  <c:v>0.95418463099999995</c:v>
                </c:pt>
                <c:pt idx="3831">
                  <c:v>0.95478144899999973</c:v>
                </c:pt>
                <c:pt idx="3832">
                  <c:v>0.95346802600000014</c:v>
                </c:pt>
                <c:pt idx="3833">
                  <c:v>0.95526078799999992</c:v>
                </c:pt>
                <c:pt idx="3834">
                  <c:v>0.95366175700000011</c:v>
                </c:pt>
                <c:pt idx="3835">
                  <c:v>0.95530535500000013</c:v>
                </c:pt>
                <c:pt idx="3836">
                  <c:v>0.95651830300000018</c:v>
                </c:pt>
                <c:pt idx="3837">
                  <c:v>0.95554439300000005</c:v>
                </c:pt>
                <c:pt idx="3838">
                  <c:v>0.95646655199999997</c:v>
                </c:pt>
                <c:pt idx="3839">
                  <c:v>0.9560921899999999</c:v>
                </c:pt>
                <c:pt idx="3840">
                  <c:v>0.957021868</c:v>
                </c:pt>
                <c:pt idx="3841">
                  <c:v>0.9586971230000001</c:v>
                </c:pt>
                <c:pt idx="3842">
                  <c:v>0.95870941499999995</c:v>
                </c:pt>
                <c:pt idx="3843">
                  <c:v>0.95932967499999999</c:v>
                </c:pt>
                <c:pt idx="3844">
                  <c:v>0.96184705599999987</c:v>
                </c:pt>
                <c:pt idx="3845">
                  <c:v>0.96261997899999985</c:v>
                </c:pt>
                <c:pt idx="3846">
                  <c:v>0.96304215799999993</c:v>
                </c:pt>
                <c:pt idx="3847">
                  <c:v>0.96892969600000001</c:v>
                </c:pt>
                <c:pt idx="3848">
                  <c:v>0.97115679699999991</c:v>
                </c:pt>
                <c:pt idx="3849">
                  <c:v>0.96841596900000004</c:v>
                </c:pt>
                <c:pt idx="3850">
                  <c:v>0.96741545000000007</c:v>
                </c:pt>
                <c:pt idx="3851">
                  <c:v>0.96610282600000019</c:v>
                </c:pt>
                <c:pt idx="3852">
                  <c:v>0.96562994800000013</c:v>
                </c:pt>
                <c:pt idx="3853">
                  <c:v>0.96763515599999983</c:v>
                </c:pt>
                <c:pt idx="3854">
                  <c:v>0.96937277600000016</c:v>
                </c:pt>
                <c:pt idx="3855">
                  <c:v>0.96979473299999985</c:v>
                </c:pt>
                <c:pt idx="3856">
                  <c:v>0.97089415200000007</c:v>
                </c:pt>
                <c:pt idx="3857">
                  <c:v>0.97156344799999994</c:v>
                </c:pt>
                <c:pt idx="3858">
                  <c:v>0.97274039499999998</c:v>
                </c:pt>
                <c:pt idx="3859">
                  <c:v>0.97359134699999994</c:v>
                </c:pt>
                <c:pt idx="3860">
                  <c:v>0.97540354800000006</c:v>
                </c:pt>
                <c:pt idx="3861">
                  <c:v>0.97629425100000011</c:v>
                </c:pt>
                <c:pt idx="3862">
                  <c:v>0.97858084999999995</c:v>
                </c:pt>
                <c:pt idx="3863">
                  <c:v>0.98002500500000012</c:v>
                </c:pt>
                <c:pt idx="3864">
                  <c:v>0.97795423400000003</c:v>
                </c:pt>
                <c:pt idx="3865">
                  <c:v>0.96853366499999982</c:v>
                </c:pt>
                <c:pt idx="3866">
                  <c:v>0.96700511200000006</c:v>
                </c:pt>
                <c:pt idx="3867">
                  <c:v>0.96721349200000017</c:v>
                </c:pt>
                <c:pt idx="3868">
                  <c:v>0.9658887989999998</c:v>
                </c:pt>
                <c:pt idx="3869">
                  <c:v>0.96650360300000004</c:v>
                </c:pt>
                <c:pt idx="3870">
                  <c:v>0.96666776200000015</c:v>
                </c:pt>
                <c:pt idx="3871">
                  <c:v>0.96685837100000005</c:v>
                </c:pt>
                <c:pt idx="3872">
                  <c:v>0.96766837499999991</c:v>
                </c:pt>
                <c:pt idx="3873">
                  <c:v>0.96835332199999979</c:v>
                </c:pt>
                <c:pt idx="3874">
                  <c:v>0.96328057</c:v>
                </c:pt>
                <c:pt idx="3875">
                  <c:v>0.96095672199999993</c:v>
                </c:pt>
                <c:pt idx="3876">
                  <c:v>0.96096061099999996</c:v>
                </c:pt>
                <c:pt idx="3877">
                  <c:v>0.95955615799999983</c:v>
                </c:pt>
                <c:pt idx="3878">
                  <c:v>0.96045416299999986</c:v>
                </c:pt>
                <c:pt idx="3879">
                  <c:v>0.96229169899999989</c:v>
                </c:pt>
                <c:pt idx="3880">
                  <c:v>0.96392553299999983</c:v>
                </c:pt>
                <c:pt idx="3881">
                  <c:v>0.96416647600000016</c:v>
                </c:pt>
                <c:pt idx="3882">
                  <c:v>0.96758773099999984</c:v>
                </c:pt>
                <c:pt idx="3883">
                  <c:v>0.96916903700000012</c:v>
                </c:pt>
                <c:pt idx="3884">
                  <c:v>0.97125617800000019</c:v>
                </c:pt>
                <c:pt idx="3885">
                  <c:v>0.97090512899999992</c:v>
                </c:pt>
                <c:pt idx="3886">
                  <c:v>0.96979839899999987</c:v>
                </c:pt>
                <c:pt idx="3887">
                  <c:v>0.971932982</c:v>
                </c:pt>
                <c:pt idx="3888">
                  <c:v>0.97367422100000001</c:v>
                </c:pt>
                <c:pt idx="3889">
                  <c:v>0.97391546400000006</c:v>
                </c:pt>
                <c:pt idx="3890">
                  <c:v>0.97420770100000009</c:v>
                </c:pt>
                <c:pt idx="3891">
                  <c:v>0.97436279600000009</c:v>
                </c:pt>
                <c:pt idx="3892">
                  <c:v>0.976141696</c:v>
                </c:pt>
                <c:pt idx="3893">
                  <c:v>0.97711752899999982</c:v>
                </c:pt>
                <c:pt idx="3894">
                  <c:v>0.97592046499999996</c:v>
                </c:pt>
                <c:pt idx="3895">
                  <c:v>0.97698768000000014</c:v>
                </c:pt>
                <c:pt idx="3896">
                  <c:v>0.97809569200000013</c:v>
                </c:pt>
                <c:pt idx="3897">
                  <c:v>0.97677351599999995</c:v>
                </c:pt>
                <c:pt idx="3898">
                  <c:v>0.97799246000000006</c:v>
                </c:pt>
                <c:pt idx="3899">
                  <c:v>0.97935405900000005</c:v>
                </c:pt>
                <c:pt idx="3900">
                  <c:v>0.98055299800000006</c:v>
                </c:pt>
                <c:pt idx="3901">
                  <c:v>0.98239692199999995</c:v>
                </c:pt>
                <c:pt idx="3902">
                  <c:v>0.98193120499999997</c:v>
                </c:pt>
                <c:pt idx="3903">
                  <c:v>0.98152274799999994</c:v>
                </c:pt>
                <c:pt idx="3904">
                  <c:v>0.98139526099999985</c:v>
                </c:pt>
                <c:pt idx="3905">
                  <c:v>0.98130465399999989</c:v>
                </c:pt>
                <c:pt idx="3906">
                  <c:v>0.98422676799999986</c:v>
                </c:pt>
                <c:pt idx="3907">
                  <c:v>0.984911337</c:v>
                </c:pt>
                <c:pt idx="3908">
                  <c:v>0.98408754999999992</c:v>
                </c:pt>
                <c:pt idx="3909">
                  <c:v>0.99353539299999993</c:v>
                </c:pt>
                <c:pt idx="3910">
                  <c:v>0.99390187299999999</c:v>
                </c:pt>
                <c:pt idx="3911">
                  <c:v>0.99551187699999999</c:v>
                </c:pt>
                <c:pt idx="3912">
                  <c:v>0.99589293200000006</c:v>
                </c:pt>
                <c:pt idx="3913">
                  <c:v>0.9962705730000001</c:v>
                </c:pt>
                <c:pt idx="3914">
                  <c:v>0.99732717399999982</c:v>
                </c:pt>
                <c:pt idx="3915">
                  <c:v>0.9979818250000001</c:v>
                </c:pt>
                <c:pt idx="3916">
                  <c:v>0.997236923</c:v>
                </c:pt>
                <c:pt idx="3917">
                  <c:v>0.99860485399999988</c:v>
                </c:pt>
                <c:pt idx="3918">
                  <c:v>1.0000114170000001</c:v>
                </c:pt>
                <c:pt idx="3919">
                  <c:v>0.99925112300000007</c:v>
                </c:pt>
                <c:pt idx="3920">
                  <c:v>1.0016175430000001</c:v>
                </c:pt>
                <c:pt idx="3921">
                  <c:v>1.0033909100000002</c:v>
                </c:pt>
                <c:pt idx="3922">
                  <c:v>1.0052955589999999</c:v>
                </c:pt>
                <c:pt idx="3923">
                  <c:v>1.0068167039999998</c:v>
                </c:pt>
                <c:pt idx="3924">
                  <c:v>1.010429185</c:v>
                </c:pt>
                <c:pt idx="3925">
                  <c:v>1.0137998110000002</c:v>
                </c:pt>
                <c:pt idx="3926">
                  <c:v>1.014879182</c:v>
                </c:pt>
                <c:pt idx="3927">
                  <c:v>1.0158596920000003</c:v>
                </c:pt>
                <c:pt idx="3928">
                  <c:v>1.0158833600000001</c:v>
                </c:pt>
                <c:pt idx="3929">
                  <c:v>1.016972172</c:v>
                </c:pt>
                <c:pt idx="3930">
                  <c:v>1.017309021</c:v>
                </c:pt>
                <c:pt idx="3931">
                  <c:v>1.0208851339999998</c:v>
                </c:pt>
                <c:pt idx="3932">
                  <c:v>1.0196187609999998</c:v>
                </c:pt>
                <c:pt idx="3933">
                  <c:v>1.0189635799999999</c:v>
                </c:pt>
                <c:pt idx="3934">
                  <c:v>1.0186102250000002</c:v>
                </c:pt>
                <c:pt idx="3935">
                  <c:v>1.0180365350000002</c:v>
                </c:pt>
                <c:pt idx="3936">
                  <c:v>1.0163229309999999</c:v>
                </c:pt>
                <c:pt idx="3937">
                  <c:v>1.0186849250000001</c:v>
                </c:pt>
                <c:pt idx="3938">
                  <c:v>1.018692932</c:v>
                </c:pt>
                <c:pt idx="3939">
                  <c:v>1.0180945690000001</c:v>
                </c:pt>
                <c:pt idx="3940">
                  <c:v>1.0203596519999998</c:v>
                </c:pt>
                <c:pt idx="3941">
                  <c:v>1.0221289219999998</c:v>
                </c:pt>
                <c:pt idx="3942">
                  <c:v>1.0225081540000001</c:v>
                </c:pt>
                <c:pt idx="3943">
                  <c:v>1.0235244940000001</c:v>
                </c:pt>
                <c:pt idx="3944">
                  <c:v>1.0232746740000001</c:v>
                </c:pt>
                <c:pt idx="3945">
                  <c:v>1.0239270660000002</c:v>
                </c:pt>
                <c:pt idx="3946">
                  <c:v>1.025309209</c:v>
                </c:pt>
                <c:pt idx="3947">
                  <c:v>1.0251230790000001</c:v>
                </c:pt>
                <c:pt idx="3948">
                  <c:v>1.0249982699999998</c:v>
                </c:pt>
                <c:pt idx="3949">
                  <c:v>1.025924657</c:v>
                </c:pt>
                <c:pt idx="3950">
                  <c:v>1.026698755</c:v>
                </c:pt>
                <c:pt idx="3951">
                  <c:v>1.0280033359999998</c:v>
                </c:pt>
                <c:pt idx="3952">
                  <c:v>1.0305698170000004</c:v>
                </c:pt>
                <c:pt idx="3953">
                  <c:v>1.029413946</c:v>
                </c:pt>
                <c:pt idx="3954">
                  <c:v>1.0285329989999998</c:v>
                </c:pt>
                <c:pt idx="3955">
                  <c:v>1.0269179159999999</c:v>
                </c:pt>
                <c:pt idx="3956">
                  <c:v>1.0275830899999998</c:v>
                </c:pt>
                <c:pt idx="3957">
                  <c:v>1.0285828559999999</c:v>
                </c:pt>
                <c:pt idx="3958">
                  <c:v>1.0259580829999999</c:v>
                </c:pt>
                <c:pt idx="3959">
                  <c:v>1.0259661200000001</c:v>
                </c:pt>
                <c:pt idx="3960">
                  <c:v>1.026411784</c:v>
                </c:pt>
                <c:pt idx="3961">
                  <c:v>1.02883082</c:v>
                </c:pt>
                <c:pt idx="3962">
                  <c:v>1.0284988980000001</c:v>
                </c:pt>
                <c:pt idx="3963">
                  <c:v>1.028954369</c:v>
                </c:pt>
                <c:pt idx="3964">
                  <c:v>1.0287845070000001</c:v>
                </c:pt>
                <c:pt idx="3965">
                  <c:v>1.0287166989999998</c:v>
                </c:pt>
                <c:pt idx="3966">
                  <c:v>1.0284523430000001</c:v>
                </c:pt>
                <c:pt idx="3967">
                  <c:v>1.0290407539999999</c:v>
                </c:pt>
                <c:pt idx="3968">
                  <c:v>1.028932502</c:v>
                </c:pt>
                <c:pt idx="3969">
                  <c:v>1.0291393050000002</c:v>
                </c:pt>
                <c:pt idx="3970">
                  <c:v>1.0289070420000002</c:v>
                </c:pt>
                <c:pt idx="3971">
                  <c:v>1.029170224</c:v>
                </c:pt>
                <c:pt idx="3972">
                  <c:v>1.0364524420000003</c:v>
                </c:pt>
                <c:pt idx="3973">
                  <c:v>1.0360852649999996</c:v>
                </c:pt>
                <c:pt idx="3974">
                  <c:v>1.0355269960000002</c:v>
                </c:pt>
                <c:pt idx="3975">
                  <c:v>1.032717603</c:v>
                </c:pt>
                <c:pt idx="3976">
                  <c:v>1.0334558110000001</c:v>
                </c:pt>
                <c:pt idx="3977">
                  <c:v>1.0342920120000003</c:v>
                </c:pt>
                <c:pt idx="3978">
                  <c:v>1.0334475949999997</c:v>
                </c:pt>
                <c:pt idx="3979">
                  <c:v>1.0322135649999997</c:v>
                </c:pt>
                <c:pt idx="3980">
                  <c:v>1.0336919420000004</c:v>
                </c:pt>
                <c:pt idx="3981">
                  <c:v>1.0338712889999999</c:v>
                </c:pt>
                <c:pt idx="3982">
                  <c:v>1.0302925940000001</c:v>
                </c:pt>
                <c:pt idx="3983">
                  <c:v>1.0321743780000001</c:v>
                </c:pt>
                <c:pt idx="3984">
                  <c:v>1.0314319379999999</c:v>
                </c:pt>
                <c:pt idx="3985">
                  <c:v>1.030728372</c:v>
                </c:pt>
                <c:pt idx="3986">
                  <c:v>1.030897543</c:v>
                </c:pt>
                <c:pt idx="3987">
                  <c:v>1.032315724</c:v>
                </c:pt>
                <c:pt idx="3988">
                  <c:v>1.0338100780000001</c:v>
                </c:pt>
                <c:pt idx="3989">
                  <c:v>1.031983812</c:v>
                </c:pt>
                <c:pt idx="3990">
                  <c:v>1.0328743770000002</c:v>
                </c:pt>
                <c:pt idx="3991">
                  <c:v>1.0331893879999998</c:v>
                </c:pt>
                <c:pt idx="3992">
                  <c:v>1.0342666559999998</c:v>
                </c:pt>
                <c:pt idx="3993">
                  <c:v>1.0349619050000003</c:v>
                </c:pt>
                <c:pt idx="3994">
                  <c:v>1.0339834940000001</c:v>
                </c:pt>
                <c:pt idx="3995">
                  <c:v>1.0327613899999997</c:v>
                </c:pt>
                <c:pt idx="3996">
                  <c:v>1.0326291489999999</c:v>
                </c:pt>
                <c:pt idx="3997">
                  <c:v>1.0328337370000003</c:v>
                </c:pt>
                <c:pt idx="3998">
                  <c:v>1.0335343130000001</c:v>
                </c:pt>
                <c:pt idx="3999">
                  <c:v>1.0348478160000001</c:v>
                </c:pt>
                <c:pt idx="4000">
                  <c:v>1.035682912</c:v>
                </c:pt>
                <c:pt idx="4001">
                  <c:v>1.0365216350000002</c:v>
                </c:pt>
                <c:pt idx="4002">
                  <c:v>1.0380252570000001</c:v>
                </c:pt>
                <c:pt idx="4003">
                  <c:v>1.0377091510000001</c:v>
                </c:pt>
                <c:pt idx="4004">
                  <c:v>1.0383187440000001</c:v>
                </c:pt>
                <c:pt idx="4005">
                  <c:v>1.0375083170000003</c:v>
                </c:pt>
                <c:pt idx="4006">
                  <c:v>1.0375758980000001</c:v>
                </c:pt>
                <c:pt idx="4007">
                  <c:v>1.037406271</c:v>
                </c:pt>
                <c:pt idx="4008">
                  <c:v>1.0371790030000003</c:v>
                </c:pt>
                <c:pt idx="4009">
                  <c:v>1.036621523</c:v>
                </c:pt>
                <c:pt idx="4010">
                  <c:v>1.0361549860000001</c:v>
                </c:pt>
                <c:pt idx="4011">
                  <c:v>1.0363700809999998</c:v>
                </c:pt>
                <c:pt idx="4012">
                  <c:v>1.0375349229999999</c:v>
                </c:pt>
                <c:pt idx="4013">
                  <c:v>1.037280822</c:v>
                </c:pt>
                <c:pt idx="4014">
                  <c:v>1.0373312069999998</c:v>
                </c:pt>
                <c:pt idx="4015">
                  <c:v>1.0368780659999999</c:v>
                </c:pt>
                <c:pt idx="4016">
                  <c:v>1.0371323069999998</c:v>
                </c:pt>
                <c:pt idx="4017">
                  <c:v>1.037847287</c:v>
                </c:pt>
                <c:pt idx="4018">
                  <c:v>1.0380331969999999</c:v>
                </c:pt>
                <c:pt idx="4019">
                  <c:v>1.0386262730000002</c:v>
                </c:pt>
                <c:pt idx="4020">
                  <c:v>1.0396018910000002</c:v>
                </c:pt>
                <c:pt idx="4021">
                  <c:v>1.0400705459999999</c:v>
                </c:pt>
                <c:pt idx="4022">
                  <c:v>1.0410522480000002</c:v>
                </c:pt>
                <c:pt idx="4023">
                  <c:v>1.0413605609999999</c:v>
                </c:pt>
                <c:pt idx="4024">
                  <c:v>1.0423315249999998</c:v>
                </c:pt>
                <c:pt idx="4025">
                  <c:v>1.0437278729999999</c:v>
                </c:pt>
                <c:pt idx="4026">
                  <c:v>1.0442698159999999</c:v>
                </c:pt>
                <c:pt idx="4027">
                  <c:v>1.0441953480000001</c:v>
                </c:pt>
                <c:pt idx="4028">
                  <c:v>1.0451367390000001</c:v>
                </c:pt>
                <c:pt idx="4029">
                  <c:v>1.0457519959999999</c:v>
                </c:pt>
                <c:pt idx="4030">
                  <c:v>1.0457886010000004</c:v>
                </c:pt>
                <c:pt idx="4031">
                  <c:v>1.0453323079999999</c:v>
                </c:pt>
                <c:pt idx="4032">
                  <c:v>1.04575328</c:v>
                </c:pt>
                <c:pt idx="4033">
                  <c:v>1.0475058960000001</c:v>
                </c:pt>
                <c:pt idx="4034">
                  <c:v>1.0476124910000002</c:v>
                </c:pt>
                <c:pt idx="4035">
                  <c:v>1.0475345360000001</c:v>
                </c:pt>
                <c:pt idx="4036">
                  <c:v>1.0467040070000002</c:v>
                </c:pt>
                <c:pt idx="4037">
                  <c:v>1.0457825280000002</c:v>
                </c:pt>
                <c:pt idx="4038">
                  <c:v>1.0468259719999997</c:v>
                </c:pt>
                <c:pt idx="4039">
                  <c:v>1.0475704390000002</c:v>
                </c:pt>
                <c:pt idx="4040">
                  <c:v>1.046721083</c:v>
                </c:pt>
                <c:pt idx="4041">
                  <c:v>1.0464860659999999</c:v>
                </c:pt>
                <c:pt idx="4042">
                  <c:v>1.048380098</c:v>
                </c:pt>
                <c:pt idx="4043">
                  <c:v>1.0488512019999998</c:v>
                </c:pt>
                <c:pt idx="4044">
                  <c:v>1.0486333940000003</c:v>
                </c:pt>
                <c:pt idx="4045">
                  <c:v>1.0514078119999999</c:v>
                </c:pt>
                <c:pt idx="4046">
                  <c:v>1.0487175839999998</c:v>
                </c:pt>
                <c:pt idx="4047">
                  <c:v>1.0489821720000001</c:v>
                </c:pt>
                <c:pt idx="4048">
                  <c:v>1.0516405230000001</c:v>
                </c:pt>
                <c:pt idx="4049">
                  <c:v>1.0512341920000003</c:v>
                </c:pt>
                <c:pt idx="4050">
                  <c:v>1.0508547190000002</c:v>
                </c:pt>
                <c:pt idx="4051">
                  <c:v>1.0512714949999999</c:v>
                </c:pt>
                <c:pt idx="4052">
                  <c:v>1.0506004679999998</c:v>
                </c:pt>
                <c:pt idx="4053">
                  <c:v>1.050302888</c:v>
                </c:pt>
                <c:pt idx="4054">
                  <c:v>1.049395557</c:v>
                </c:pt>
                <c:pt idx="4055">
                  <c:v>1.0484288020000001</c:v>
                </c:pt>
                <c:pt idx="4056">
                  <c:v>1.0480003230000001</c:v>
                </c:pt>
                <c:pt idx="4057">
                  <c:v>1.047781418</c:v>
                </c:pt>
                <c:pt idx="4058">
                  <c:v>1.049198799</c:v>
                </c:pt>
                <c:pt idx="4059">
                  <c:v>1.0514824389999999</c:v>
                </c:pt>
                <c:pt idx="4060">
                  <c:v>1.0516113589999998</c:v>
                </c:pt>
                <c:pt idx="4061">
                  <c:v>1.0519502760000004</c:v>
                </c:pt>
                <c:pt idx="4062">
                  <c:v>1.0522317910000001</c:v>
                </c:pt>
                <c:pt idx="4063">
                  <c:v>1.0511726989999999</c:v>
                </c:pt>
                <c:pt idx="4064">
                  <c:v>1.0514488979999999</c:v>
                </c:pt>
                <c:pt idx="4065">
                  <c:v>1.0532789120000001</c:v>
                </c:pt>
                <c:pt idx="4066">
                  <c:v>1.0532829850000001</c:v>
                </c:pt>
                <c:pt idx="4067">
                  <c:v>1.0525707959999999</c:v>
                </c:pt>
                <c:pt idx="4068">
                  <c:v>1.0533782860000001</c:v>
                </c:pt>
                <c:pt idx="4069">
                  <c:v>1.0531064749999999</c:v>
                </c:pt>
                <c:pt idx="4070">
                  <c:v>1.053504421</c:v>
                </c:pt>
                <c:pt idx="4071">
                  <c:v>1.0537449789999997</c:v>
                </c:pt>
                <c:pt idx="4072">
                  <c:v>1.0524785190000001</c:v>
                </c:pt>
                <c:pt idx="4073">
                  <c:v>1.0525991539999997</c:v>
                </c:pt>
                <c:pt idx="4074">
                  <c:v>1.052673247</c:v>
                </c:pt>
                <c:pt idx="4075">
                  <c:v>1.0533873170000003</c:v>
                </c:pt>
                <c:pt idx="4076">
                  <c:v>1.0538653449999997</c:v>
                </c:pt>
                <c:pt idx="4077">
                  <c:v>1.0545755899999998</c:v>
                </c:pt>
                <c:pt idx="4078">
                  <c:v>1.0550985979999998</c:v>
                </c:pt>
                <c:pt idx="4079">
                  <c:v>1.0548502550000003</c:v>
                </c:pt>
                <c:pt idx="4080">
                  <c:v>1.0538456789999997</c:v>
                </c:pt>
                <c:pt idx="4081">
                  <c:v>1.0537984690000002</c:v>
                </c:pt>
                <c:pt idx="4082">
                  <c:v>1.0558555159999998</c:v>
                </c:pt>
                <c:pt idx="4083">
                  <c:v>1.0574962459999999</c:v>
                </c:pt>
                <c:pt idx="4084">
                  <c:v>1.0582483850000002</c:v>
                </c:pt>
                <c:pt idx="4085">
                  <c:v>1.0588710589999999</c:v>
                </c:pt>
                <c:pt idx="4086">
                  <c:v>1.058949288</c:v>
                </c:pt>
                <c:pt idx="4087">
                  <c:v>1.0616094170000001</c:v>
                </c:pt>
                <c:pt idx="4088">
                  <c:v>1.060988702</c:v>
                </c:pt>
                <c:pt idx="4089">
                  <c:v>1.0603025019999999</c:v>
                </c:pt>
                <c:pt idx="4090">
                  <c:v>1.0605229380000001</c:v>
                </c:pt>
                <c:pt idx="4091">
                  <c:v>1.0605181629999998</c:v>
                </c:pt>
                <c:pt idx="4092">
                  <c:v>1.0610110550000003</c:v>
                </c:pt>
                <c:pt idx="4093">
                  <c:v>1.0622469300000001</c:v>
                </c:pt>
                <c:pt idx="4094">
                  <c:v>1.0621603359999998</c:v>
                </c:pt>
                <c:pt idx="4095">
                  <c:v>1.0621953230000001</c:v>
                </c:pt>
                <c:pt idx="4096">
                  <c:v>1.0587314050000001</c:v>
                </c:pt>
                <c:pt idx="4097">
                  <c:v>1.058852114</c:v>
                </c:pt>
                <c:pt idx="4098">
                  <c:v>1.0593162239999998</c:v>
                </c:pt>
                <c:pt idx="4099">
                  <c:v>1.0591814670000002</c:v>
                </c:pt>
                <c:pt idx="4100">
                  <c:v>1.0583084129999998</c:v>
                </c:pt>
                <c:pt idx="4101">
                  <c:v>1.0580072989999998</c:v>
                </c:pt>
                <c:pt idx="4102">
                  <c:v>1.0581700559999998</c:v>
                </c:pt>
                <c:pt idx="4103">
                  <c:v>1.0574623480000001</c:v>
                </c:pt>
                <c:pt idx="4104">
                  <c:v>1.0582814260000002</c:v>
                </c:pt>
                <c:pt idx="4105">
                  <c:v>1.0593297210000001</c:v>
                </c:pt>
                <c:pt idx="4106">
                  <c:v>1.0596097449999999</c:v>
                </c:pt>
                <c:pt idx="4107">
                  <c:v>1.0608034370000001</c:v>
                </c:pt>
                <c:pt idx="4108">
                  <c:v>1.059997187</c:v>
                </c:pt>
                <c:pt idx="4109">
                  <c:v>1.059274834</c:v>
                </c:pt>
                <c:pt idx="4110">
                  <c:v>1.059279122</c:v>
                </c:pt>
                <c:pt idx="4111">
                  <c:v>1.06051049</c:v>
                </c:pt>
                <c:pt idx="4112">
                  <c:v>1.0605392670000002</c:v>
                </c:pt>
                <c:pt idx="4113">
                  <c:v>1.0617835019999999</c:v>
                </c:pt>
                <c:pt idx="4114">
                  <c:v>1.062407184</c:v>
                </c:pt>
                <c:pt idx="4115">
                  <c:v>1.064427759</c:v>
                </c:pt>
                <c:pt idx="4116">
                  <c:v>1.067530358</c:v>
                </c:pt>
                <c:pt idx="4117">
                  <c:v>1.0681473179999998</c:v>
                </c:pt>
                <c:pt idx="4118">
                  <c:v>1.067662796</c:v>
                </c:pt>
                <c:pt idx="4119">
                  <c:v>1.0690244510000002</c:v>
                </c:pt>
                <c:pt idx="4120">
                  <c:v>1.0694984929999998</c:v>
                </c:pt>
                <c:pt idx="4121">
                  <c:v>1.069524747</c:v>
                </c:pt>
                <c:pt idx="4122">
                  <c:v>1.07093813</c:v>
                </c:pt>
                <c:pt idx="4123">
                  <c:v>1.071398823</c:v>
                </c:pt>
                <c:pt idx="4124">
                  <c:v>1.0718709930000001</c:v>
                </c:pt>
                <c:pt idx="4125">
                  <c:v>1.072062099</c:v>
                </c:pt>
                <c:pt idx="4126">
                  <c:v>1.072503626</c:v>
                </c:pt>
                <c:pt idx="4127">
                  <c:v>1.0738711690000002</c:v>
                </c:pt>
                <c:pt idx="4128">
                  <c:v>1.0729556050000002</c:v>
                </c:pt>
                <c:pt idx="4129">
                  <c:v>1.0745199539999999</c:v>
                </c:pt>
                <c:pt idx="4130">
                  <c:v>1.0731077309999999</c:v>
                </c:pt>
                <c:pt idx="4131">
                  <c:v>1.0744264719999999</c:v>
                </c:pt>
                <c:pt idx="4132">
                  <c:v>1.0740415130000001</c:v>
                </c:pt>
                <c:pt idx="4133">
                  <c:v>1.0735804230000001</c:v>
                </c:pt>
                <c:pt idx="4134">
                  <c:v>1.071765654</c:v>
                </c:pt>
                <c:pt idx="4135">
                  <c:v>1.0741256100000003</c:v>
                </c:pt>
                <c:pt idx="4136">
                  <c:v>1.0750534309999997</c:v>
                </c:pt>
                <c:pt idx="4137">
                  <c:v>1.0751273029999999</c:v>
                </c:pt>
                <c:pt idx="4138">
                  <c:v>1.0741294610000001</c:v>
                </c:pt>
                <c:pt idx="4139">
                  <c:v>1.0724862859999997</c:v>
                </c:pt>
                <c:pt idx="4140">
                  <c:v>1.0720174020000002</c:v>
                </c:pt>
                <c:pt idx="4141">
                  <c:v>1.0721313550000002</c:v>
                </c:pt>
                <c:pt idx="4142">
                  <c:v>1.0719683949999999</c:v>
                </c:pt>
                <c:pt idx="4143">
                  <c:v>1.0711894069999999</c:v>
                </c:pt>
                <c:pt idx="4144">
                  <c:v>1.0712166190000003</c:v>
                </c:pt>
                <c:pt idx="4145">
                  <c:v>1.0708615500000001</c:v>
                </c:pt>
                <c:pt idx="4146">
                  <c:v>1.0691933539999998</c:v>
                </c:pt>
                <c:pt idx="4147">
                  <c:v>1.070025207</c:v>
                </c:pt>
                <c:pt idx="4148">
                  <c:v>1.0699676149999999</c:v>
                </c:pt>
                <c:pt idx="4149">
                  <c:v>1.0687611960000001</c:v>
                </c:pt>
                <c:pt idx="4150">
                  <c:v>1.067772111</c:v>
                </c:pt>
                <c:pt idx="4151">
                  <c:v>1.0665939070000001</c:v>
                </c:pt>
                <c:pt idx="4152">
                  <c:v>1.0671158250000001</c:v>
                </c:pt>
                <c:pt idx="4153">
                  <c:v>1.0668710109999999</c:v>
                </c:pt>
                <c:pt idx="4154">
                  <c:v>1.0663800710000002</c:v>
                </c:pt>
                <c:pt idx="4155">
                  <c:v>1.0663923679999998</c:v>
                </c:pt>
                <c:pt idx="4156">
                  <c:v>1.0695774390000001</c:v>
                </c:pt>
                <c:pt idx="4157">
                  <c:v>1.0699988710000001</c:v>
                </c:pt>
                <c:pt idx="4158">
                  <c:v>1.0696153430000002</c:v>
                </c:pt>
                <c:pt idx="4159">
                  <c:v>1.0695046260000001</c:v>
                </c:pt>
                <c:pt idx="4160">
                  <c:v>1.0681835980000001</c:v>
                </c:pt>
                <c:pt idx="4161">
                  <c:v>1.0648258959999999</c:v>
                </c:pt>
                <c:pt idx="4162">
                  <c:v>1.06275217</c:v>
                </c:pt>
                <c:pt idx="4163">
                  <c:v>1.0638140659999999</c:v>
                </c:pt>
                <c:pt idx="4164">
                  <c:v>1.0625709130000001</c:v>
                </c:pt>
                <c:pt idx="4165">
                  <c:v>1.06180451</c:v>
                </c:pt>
                <c:pt idx="4166">
                  <c:v>1.0606651329999996</c:v>
                </c:pt>
                <c:pt idx="4167">
                  <c:v>1.0606513909999999</c:v>
                </c:pt>
                <c:pt idx="4168">
                  <c:v>1.060688641</c:v>
                </c:pt>
                <c:pt idx="4169">
                  <c:v>1.0614174140000001</c:v>
                </c:pt>
                <c:pt idx="4170">
                  <c:v>1.0616938679999999</c:v>
                </c:pt>
                <c:pt idx="4171">
                  <c:v>1.0614087690000003</c:v>
                </c:pt>
                <c:pt idx="4172">
                  <c:v>1.0605144449999999</c:v>
                </c:pt>
                <c:pt idx="4173">
                  <c:v>1.0603436039999998</c:v>
                </c:pt>
                <c:pt idx="4174">
                  <c:v>1.060031049</c:v>
                </c:pt>
                <c:pt idx="4175">
                  <c:v>1.0595128620000001</c:v>
                </c:pt>
                <c:pt idx="4176">
                  <c:v>1.0592973530000003</c:v>
                </c:pt>
                <c:pt idx="4177">
                  <c:v>1.0568805230000002</c:v>
                </c:pt>
                <c:pt idx="4178">
                  <c:v>1.0594856359999998</c:v>
                </c:pt>
                <c:pt idx="4179">
                  <c:v>1.058784749</c:v>
                </c:pt>
                <c:pt idx="4180">
                  <c:v>1.0599694030000002</c:v>
                </c:pt>
                <c:pt idx="4181">
                  <c:v>1.061714389</c:v>
                </c:pt>
                <c:pt idx="4182">
                  <c:v>1.0647517039999999</c:v>
                </c:pt>
                <c:pt idx="4183">
                  <c:v>1.0644915300000002</c:v>
                </c:pt>
                <c:pt idx="4184">
                  <c:v>1.0641677760000001</c:v>
                </c:pt>
                <c:pt idx="4185">
                  <c:v>1.0634589679999999</c:v>
                </c:pt>
                <c:pt idx="4186">
                  <c:v>1.06184353</c:v>
                </c:pt>
                <c:pt idx="4187">
                  <c:v>1.0619085719999997</c:v>
                </c:pt>
                <c:pt idx="4188">
                  <c:v>1.0624058670000003</c:v>
                </c:pt>
                <c:pt idx="4189">
                  <c:v>1.0608894630000001</c:v>
                </c:pt>
                <c:pt idx="4190">
                  <c:v>1.0556493040000001</c:v>
                </c:pt>
                <c:pt idx="4191">
                  <c:v>1.0573883120000001</c:v>
                </c:pt>
                <c:pt idx="4192">
                  <c:v>1.0561703469999997</c:v>
                </c:pt>
                <c:pt idx="4193">
                  <c:v>1.0550104139999998</c:v>
                </c:pt>
                <c:pt idx="4194">
                  <c:v>1.0560805579999997</c:v>
                </c:pt>
                <c:pt idx="4195">
                  <c:v>1.0574725789999997</c:v>
                </c:pt>
                <c:pt idx="4196">
                  <c:v>1.059404276</c:v>
                </c:pt>
                <c:pt idx="4197">
                  <c:v>1.06166524</c:v>
                </c:pt>
                <c:pt idx="4198">
                  <c:v>1.0623492539999999</c:v>
                </c:pt>
                <c:pt idx="4199">
                  <c:v>1.0636212270000001</c:v>
                </c:pt>
                <c:pt idx="4200">
                  <c:v>1.0647609199999999</c:v>
                </c:pt>
                <c:pt idx="4201">
                  <c:v>1.067075558</c:v>
                </c:pt>
                <c:pt idx="4202">
                  <c:v>1.0682054550000002</c:v>
                </c:pt>
                <c:pt idx="4203">
                  <c:v>1.0672974630000001</c:v>
                </c:pt>
                <c:pt idx="4204">
                  <c:v>1.0646720739999997</c:v>
                </c:pt>
                <c:pt idx="4205">
                  <c:v>1.0664020339999998</c:v>
                </c:pt>
                <c:pt idx="4206">
                  <c:v>1.0675906639999999</c:v>
                </c:pt>
                <c:pt idx="4207">
                  <c:v>1.067150426</c:v>
                </c:pt>
                <c:pt idx="4208">
                  <c:v>1.0654155520000002</c:v>
                </c:pt>
                <c:pt idx="4209">
                  <c:v>1.065358781</c:v>
                </c:pt>
                <c:pt idx="4210">
                  <c:v>1.0656982629999998</c:v>
                </c:pt>
                <c:pt idx="4211">
                  <c:v>1.0657331550000002</c:v>
                </c:pt>
                <c:pt idx="4212">
                  <c:v>1.0655350299999999</c:v>
                </c:pt>
                <c:pt idx="4213">
                  <c:v>1.0623093479999999</c:v>
                </c:pt>
                <c:pt idx="4214">
                  <c:v>1.0648137539999998</c:v>
                </c:pt>
                <c:pt idx="4215">
                  <c:v>1.0664567050000002</c:v>
                </c:pt>
                <c:pt idx="4216">
                  <c:v>1.0461519739999998</c:v>
                </c:pt>
                <c:pt idx="4217">
                  <c:v>1.0467933769999997</c:v>
                </c:pt>
                <c:pt idx="4218">
                  <c:v>1.0458257739999999</c:v>
                </c:pt>
                <c:pt idx="4219">
                  <c:v>1.0376164190000003</c:v>
                </c:pt>
                <c:pt idx="4220">
                  <c:v>1.035249715</c:v>
                </c:pt>
                <c:pt idx="4221">
                  <c:v>1.0249635160000001</c:v>
                </c:pt>
                <c:pt idx="4222">
                  <c:v>1.0223185089999998</c:v>
                </c:pt>
                <c:pt idx="4223">
                  <c:v>1.0239968089999998</c:v>
                </c:pt>
                <c:pt idx="4224">
                  <c:v>1.0233425780000003</c:v>
                </c:pt>
                <c:pt idx="4225">
                  <c:v>1.0200923149999999</c:v>
                </c:pt>
                <c:pt idx="4226">
                  <c:v>1.0223739649999999</c:v>
                </c:pt>
                <c:pt idx="4227">
                  <c:v>1.0250152219999999</c:v>
                </c:pt>
                <c:pt idx="4228">
                  <c:v>1.0276420960000001</c:v>
                </c:pt>
                <c:pt idx="4229">
                  <c:v>1.0286111820000001</c:v>
                </c:pt>
                <c:pt idx="4230">
                  <c:v>1.0285406350000001</c:v>
                </c:pt>
                <c:pt idx="4231">
                  <c:v>1.0263322210000001</c:v>
                </c:pt>
                <c:pt idx="4232">
                  <c:v>1.0257867899999997</c:v>
                </c:pt>
                <c:pt idx="4233">
                  <c:v>1.0255247700000001</c:v>
                </c:pt>
                <c:pt idx="4234">
                  <c:v>1.0265954160000001</c:v>
                </c:pt>
                <c:pt idx="4235">
                  <c:v>1.0274239559999998</c:v>
                </c:pt>
                <c:pt idx="4236">
                  <c:v>1.028299643</c:v>
                </c:pt>
                <c:pt idx="4237">
                  <c:v>1.0353711100000003</c:v>
                </c:pt>
                <c:pt idx="4238">
                  <c:v>1.0272217820000002</c:v>
                </c:pt>
                <c:pt idx="4239">
                  <c:v>1.0286045710000002</c:v>
                </c:pt>
                <c:pt idx="4240">
                  <c:v>1.0297115899999998</c:v>
                </c:pt>
                <c:pt idx="4241">
                  <c:v>1.0294249890000002</c:v>
                </c:pt>
                <c:pt idx="4242">
                  <c:v>1.0254096320000001</c:v>
                </c:pt>
                <c:pt idx="4243">
                  <c:v>1.025624546</c:v>
                </c:pt>
                <c:pt idx="4244">
                  <c:v>1.0339713440000002</c:v>
                </c:pt>
                <c:pt idx="4245">
                  <c:v>1.0358311960000002</c:v>
                </c:pt>
                <c:pt idx="4246">
                  <c:v>1.0369225960000001</c:v>
                </c:pt>
                <c:pt idx="4247">
                  <c:v>1.0373307469999999</c:v>
                </c:pt>
                <c:pt idx="4248">
                  <c:v>1.036585052</c:v>
                </c:pt>
                <c:pt idx="4249">
                  <c:v>1.036355194</c:v>
                </c:pt>
                <c:pt idx="4250">
                  <c:v>1.036345791</c:v>
                </c:pt>
                <c:pt idx="4251">
                  <c:v>1.036817401</c:v>
                </c:pt>
                <c:pt idx="4252">
                  <c:v>1.0361209160000002</c:v>
                </c:pt>
                <c:pt idx="4253">
                  <c:v>1.0339676289999997</c:v>
                </c:pt>
                <c:pt idx="4254">
                  <c:v>1.0335679980000001</c:v>
                </c:pt>
                <c:pt idx="4255">
                  <c:v>1.0282490870000003</c:v>
                </c:pt>
                <c:pt idx="4256">
                  <c:v>1.0349090140000001</c:v>
                </c:pt>
                <c:pt idx="4257">
                  <c:v>1.0349130500000001</c:v>
                </c:pt>
                <c:pt idx="4258">
                  <c:v>1.0344157809999999</c:v>
                </c:pt>
                <c:pt idx="4259">
                  <c:v>1.0333023850000003</c:v>
                </c:pt>
                <c:pt idx="4260">
                  <c:v>1.032280756</c:v>
                </c:pt>
                <c:pt idx="4261">
                  <c:v>1.0361949180000001</c:v>
                </c:pt>
                <c:pt idx="4262">
                  <c:v>1.0335100160000001</c:v>
                </c:pt>
                <c:pt idx="4263">
                  <c:v>1.0337058880000001</c:v>
                </c:pt>
                <c:pt idx="4264">
                  <c:v>1.0311629329999996</c:v>
                </c:pt>
                <c:pt idx="4265">
                  <c:v>1.0360212770000001</c:v>
                </c:pt>
                <c:pt idx="4266">
                  <c:v>1.0289816699999998</c:v>
                </c:pt>
                <c:pt idx="4267">
                  <c:v>1.0264249670000001</c:v>
                </c:pt>
                <c:pt idx="4268">
                  <c:v>1.0289783319999999</c:v>
                </c:pt>
                <c:pt idx="4269">
                  <c:v>1.031640586</c:v>
                </c:pt>
                <c:pt idx="4270">
                  <c:v>1.0343493189999999</c:v>
                </c:pt>
                <c:pt idx="4271">
                  <c:v>1.032706997</c:v>
                </c:pt>
                <c:pt idx="4272">
                  <c:v>1.032077975</c:v>
                </c:pt>
                <c:pt idx="4273">
                  <c:v>1.033239617</c:v>
                </c:pt>
                <c:pt idx="4274">
                  <c:v>1.0332520970000001</c:v>
                </c:pt>
                <c:pt idx="4275">
                  <c:v>1.03202449</c:v>
                </c:pt>
                <c:pt idx="4276">
                  <c:v>1.0320361089999999</c:v>
                </c:pt>
                <c:pt idx="4277">
                  <c:v>1.0343506699999998</c:v>
                </c:pt>
                <c:pt idx="4278">
                  <c:v>1.0376049589999998</c:v>
                </c:pt>
                <c:pt idx="4279">
                  <c:v>1.036604992</c:v>
                </c:pt>
                <c:pt idx="4280">
                  <c:v>1.0367268269999999</c:v>
                </c:pt>
                <c:pt idx="4281">
                  <c:v>1.0362112460000001</c:v>
                </c:pt>
                <c:pt idx="4282">
                  <c:v>1.0373512100000002</c:v>
                </c:pt>
                <c:pt idx="4283">
                  <c:v>1.0379659649999997</c:v>
                </c:pt>
                <c:pt idx="4284">
                  <c:v>1.0386618159999998</c:v>
                </c:pt>
                <c:pt idx="4285">
                  <c:v>1.0376836309999997</c:v>
                </c:pt>
                <c:pt idx="4286">
                  <c:v>1.0359605600000004</c:v>
                </c:pt>
                <c:pt idx="4287">
                  <c:v>1.0344093219999997</c:v>
                </c:pt>
                <c:pt idx="4288">
                  <c:v>1.0290767780000003</c:v>
                </c:pt>
                <c:pt idx="4289">
                  <c:v>1.0222784680000001</c:v>
                </c:pt>
                <c:pt idx="4290">
                  <c:v>1.0165540170000003</c:v>
                </c:pt>
                <c:pt idx="4291">
                  <c:v>1.0122976590000001</c:v>
                </c:pt>
                <c:pt idx="4292">
                  <c:v>1.0099876160000001</c:v>
                </c:pt>
                <c:pt idx="4293">
                  <c:v>1.0105411200000001</c:v>
                </c:pt>
                <c:pt idx="4294">
                  <c:v>1.0111963559999997</c:v>
                </c:pt>
                <c:pt idx="4295">
                  <c:v>1.0124295430000001</c:v>
                </c:pt>
                <c:pt idx="4296">
                  <c:v>1.010745531</c:v>
                </c:pt>
                <c:pt idx="4297">
                  <c:v>1.0097989950000001</c:v>
                </c:pt>
                <c:pt idx="4298">
                  <c:v>1.0106349410000002</c:v>
                </c:pt>
                <c:pt idx="4299">
                  <c:v>1.0102918129999998</c:v>
                </c:pt>
                <c:pt idx="4300">
                  <c:v>1.0117174739999997</c:v>
                </c:pt>
                <c:pt idx="4301">
                  <c:v>1.010618268</c:v>
                </c:pt>
                <c:pt idx="4302">
                  <c:v>1.0116502929999998</c:v>
                </c:pt>
                <c:pt idx="4303">
                  <c:v>1.0115116550000001</c:v>
                </c:pt>
                <c:pt idx="4304">
                  <c:v>1.012404348</c:v>
                </c:pt>
                <c:pt idx="4305">
                  <c:v>1.0085951980000001</c:v>
                </c:pt>
                <c:pt idx="4306">
                  <c:v>1.0057489039999998</c:v>
                </c:pt>
                <c:pt idx="4307">
                  <c:v>1.0013073260000001</c:v>
                </c:pt>
                <c:pt idx="4308">
                  <c:v>0.99497015700000002</c:v>
                </c:pt>
                <c:pt idx="4309">
                  <c:v>0.99524883099999983</c:v>
                </c:pt>
                <c:pt idx="4310">
                  <c:v>0.99815452399999982</c:v>
                </c:pt>
                <c:pt idx="4311">
                  <c:v>1.0006474249999999</c:v>
                </c:pt>
                <c:pt idx="4312">
                  <c:v>1.0013786859999998</c:v>
                </c:pt>
                <c:pt idx="4313">
                  <c:v>1.002179859</c:v>
                </c:pt>
                <c:pt idx="4314">
                  <c:v>1.0036352480000001</c:v>
                </c:pt>
                <c:pt idx="4315">
                  <c:v>1.0066366649999998</c:v>
                </c:pt>
                <c:pt idx="4316">
                  <c:v>1.0110279149999997</c:v>
                </c:pt>
                <c:pt idx="4317">
                  <c:v>1.012045504</c:v>
                </c:pt>
                <c:pt idx="4318">
                  <c:v>1.0118484850000002</c:v>
                </c:pt>
                <c:pt idx="4319">
                  <c:v>1.0143518239999998</c:v>
                </c:pt>
                <c:pt idx="4320">
                  <c:v>1.0175342199999999</c:v>
                </c:pt>
                <c:pt idx="4321">
                  <c:v>1.0175422100000002</c:v>
                </c:pt>
                <c:pt idx="4322">
                  <c:v>1.0160239030000002</c:v>
                </c:pt>
                <c:pt idx="4323">
                  <c:v>1.0161756850000003</c:v>
                </c:pt>
                <c:pt idx="4324">
                  <c:v>1.0156035499999998</c:v>
                </c:pt>
                <c:pt idx="4325">
                  <c:v>1.0154208859999998</c:v>
                </c:pt>
                <c:pt idx="4326">
                  <c:v>1.016052663</c:v>
                </c:pt>
                <c:pt idx="4327">
                  <c:v>1.016989578</c:v>
                </c:pt>
                <c:pt idx="4328">
                  <c:v>1.0182674399999998</c:v>
                </c:pt>
                <c:pt idx="4329">
                  <c:v>1.0178554480000002</c:v>
                </c:pt>
                <c:pt idx="4330">
                  <c:v>1.0230258660000002</c:v>
                </c:pt>
                <c:pt idx="4331">
                  <c:v>1.0284499019999997</c:v>
                </c:pt>
                <c:pt idx="4332">
                  <c:v>1.0323097890000001</c:v>
                </c:pt>
                <c:pt idx="4333">
                  <c:v>1.0341002210000001</c:v>
                </c:pt>
                <c:pt idx="4334">
                  <c:v>1.0336798840000001</c:v>
                </c:pt>
                <c:pt idx="4335">
                  <c:v>1.0328856809999998</c:v>
                </c:pt>
                <c:pt idx="4336">
                  <c:v>1.0323639449999997</c:v>
                </c:pt>
                <c:pt idx="4337">
                  <c:v>1.0321713269999999</c:v>
                </c:pt>
                <c:pt idx="4338">
                  <c:v>1.0301440690000003</c:v>
                </c:pt>
                <c:pt idx="4339">
                  <c:v>1.0307152149999999</c:v>
                </c:pt>
                <c:pt idx="4340">
                  <c:v>1.0304741040000001</c:v>
                </c:pt>
                <c:pt idx="4341">
                  <c:v>1.031072102</c:v>
                </c:pt>
                <c:pt idx="4342">
                  <c:v>1.0272737840000001</c:v>
                </c:pt>
                <c:pt idx="4343">
                  <c:v>1.0251242510000003</c:v>
                </c:pt>
                <c:pt idx="4344">
                  <c:v>1.020848049</c:v>
                </c:pt>
                <c:pt idx="4345">
                  <c:v>1.0199598569999999</c:v>
                </c:pt>
                <c:pt idx="4346">
                  <c:v>1.0193737940000003</c:v>
                </c:pt>
                <c:pt idx="4347">
                  <c:v>1.0193858600000003</c:v>
                </c:pt>
                <c:pt idx="4348">
                  <c:v>1.0283660829999999</c:v>
                </c:pt>
                <c:pt idx="4349">
                  <c:v>1.02738664</c:v>
                </c:pt>
                <c:pt idx="4350">
                  <c:v>1.0270733870000002</c:v>
                </c:pt>
                <c:pt idx="4351">
                  <c:v>1.028638875</c:v>
                </c:pt>
                <c:pt idx="4352">
                  <c:v>1.035145209</c:v>
                </c:pt>
                <c:pt idx="4353">
                  <c:v>1.037751756</c:v>
                </c:pt>
                <c:pt idx="4354">
                  <c:v>1.0349513949999998</c:v>
                </c:pt>
                <c:pt idx="4355">
                  <c:v>1.0347653590000001</c:v>
                </c:pt>
                <c:pt idx="4356">
                  <c:v>1.0334667209999999</c:v>
                </c:pt>
                <c:pt idx="4357">
                  <c:v>1.0327147029999999</c:v>
                </c:pt>
                <c:pt idx="4358">
                  <c:v>1.0329948079999998</c:v>
                </c:pt>
                <c:pt idx="4359">
                  <c:v>1.0356484500000001</c:v>
                </c:pt>
                <c:pt idx="4360">
                  <c:v>1.0348865379999999</c:v>
                </c:pt>
                <c:pt idx="4361">
                  <c:v>1.0339478049999999</c:v>
                </c:pt>
                <c:pt idx="4362">
                  <c:v>1.0272616440000002</c:v>
                </c:pt>
                <c:pt idx="4363">
                  <c:v>1.0263864819999999</c:v>
                </c:pt>
                <c:pt idx="4364">
                  <c:v>1.0207614409999999</c:v>
                </c:pt>
                <c:pt idx="4365">
                  <c:v>1.017585382</c:v>
                </c:pt>
                <c:pt idx="4366">
                  <c:v>1.0188646960000001</c:v>
                </c:pt>
                <c:pt idx="4367">
                  <c:v>1.0216803479999998</c:v>
                </c:pt>
                <c:pt idx="4368">
                  <c:v>1.0238873129999999</c:v>
                </c:pt>
                <c:pt idx="4369">
                  <c:v>1.020964201</c:v>
                </c:pt>
                <c:pt idx="4370">
                  <c:v>1.0198511629999998</c:v>
                </c:pt>
                <c:pt idx="4371">
                  <c:v>1.0203596880000001</c:v>
                </c:pt>
                <c:pt idx="4372">
                  <c:v>1.016918977</c:v>
                </c:pt>
                <c:pt idx="4373">
                  <c:v>1.014261614</c:v>
                </c:pt>
                <c:pt idx="4374">
                  <c:v>1.015026438</c:v>
                </c:pt>
                <c:pt idx="4375">
                  <c:v>1.016347884</c:v>
                </c:pt>
                <c:pt idx="4376">
                  <c:v>1.0170856960000001</c:v>
                </c:pt>
                <c:pt idx="4377">
                  <c:v>1.0190915829999998</c:v>
                </c:pt>
                <c:pt idx="4378">
                  <c:v>1.0183122510000002</c:v>
                </c:pt>
                <c:pt idx="4379">
                  <c:v>1.0169012249999998</c:v>
                </c:pt>
                <c:pt idx="4380">
                  <c:v>1.0140620120000001</c:v>
                </c:pt>
                <c:pt idx="4381">
                  <c:v>1.0161724420000002</c:v>
                </c:pt>
                <c:pt idx="4382">
                  <c:v>1.0155732930000001</c:v>
                </c:pt>
                <c:pt idx="4383">
                  <c:v>1.0188611409999999</c:v>
                </c:pt>
                <c:pt idx="4384">
                  <c:v>1.0200280749999999</c:v>
                </c:pt>
                <c:pt idx="4385">
                  <c:v>1.022961649</c:v>
                </c:pt>
                <c:pt idx="4386">
                  <c:v>1.0252337469999997</c:v>
                </c:pt>
                <c:pt idx="4387">
                  <c:v>1.0256899989999999</c:v>
                </c:pt>
                <c:pt idx="4388">
                  <c:v>1.023911515</c:v>
                </c:pt>
                <c:pt idx="4389">
                  <c:v>1.029471928</c:v>
                </c:pt>
                <c:pt idx="4390">
                  <c:v>1.032376679</c:v>
                </c:pt>
                <c:pt idx="4391">
                  <c:v>1.0337441250000001</c:v>
                </c:pt>
                <c:pt idx="4392">
                  <c:v>1.0354251399999996</c:v>
                </c:pt>
                <c:pt idx="4393">
                  <c:v>1.0397423140000002</c:v>
                </c:pt>
                <c:pt idx="4394">
                  <c:v>1.0487555180000001</c:v>
                </c:pt>
                <c:pt idx="4395">
                  <c:v>1.0508547049999999</c:v>
                </c:pt>
                <c:pt idx="4396">
                  <c:v>1.0526733639999999</c:v>
                </c:pt>
                <c:pt idx="4397">
                  <c:v>1.0544876319999998</c:v>
                </c:pt>
                <c:pt idx="4398">
                  <c:v>1.0531011820000002</c:v>
                </c:pt>
                <c:pt idx="4399">
                  <c:v>1.0542122379999999</c:v>
                </c:pt>
                <c:pt idx="4400">
                  <c:v>1.0571488059999998</c:v>
                </c:pt>
                <c:pt idx="4401">
                  <c:v>1.0596800630000001</c:v>
                </c:pt>
                <c:pt idx="4402">
                  <c:v>1.061937409</c:v>
                </c:pt>
                <c:pt idx="4403">
                  <c:v>1.0627164200000001</c:v>
                </c:pt>
                <c:pt idx="4404">
                  <c:v>1.0628020889999998</c:v>
                </c:pt>
                <c:pt idx="4405">
                  <c:v>1.0633243190000004</c:v>
                </c:pt>
                <c:pt idx="4406">
                  <c:v>1.0659670929999998</c:v>
                </c:pt>
                <c:pt idx="4407">
                  <c:v>1.0669526620000003</c:v>
                </c:pt>
                <c:pt idx="4408">
                  <c:v>1.0695575430000002</c:v>
                </c:pt>
                <c:pt idx="4409">
                  <c:v>1.0684324620000001</c:v>
                </c:pt>
                <c:pt idx="4410">
                  <c:v>1.0667912290000001</c:v>
                </c:pt>
                <c:pt idx="4411">
                  <c:v>1.0649489700000001</c:v>
                </c:pt>
                <c:pt idx="4412">
                  <c:v>1.0655199999999998</c:v>
                </c:pt>
                <c:pt idx="4413">
                  <c:v>1.0659358350000003</c:v>
                </c:pt>
                <c:pt idx="4414">
                  <c:v>1.0570945589999998</c:v>
                </c:pt>
                <c:pt idx="4415">
                  <c:v>1.0584075319999999</c:v>
                </c:pt>
                <c:pt idx="4416">
                  <c:v>1.0616740350000002</c:v>
                </c:pt>
                <c:pt idx="4417">
                  <c:v>1.0610402639999998</c:v>
                </c:pt>
                <c:pt idx="4418">
                  <c:v>1.06104435</c:v>
                </c:pt>
                <c:pt idx="4419">
                  <c:v>1.0598454479999999</c:v>
                </c:pt>
                <c:pt idx="4420">
                  <c:v>1.0592018949999997</c:v>
                </c:pt>
                <c:pt idx="4421">
                  <c:v>1.0612396209999999</c:v>
                </c:pt>
                <c:pt idx="4422">
                  <c:v>1.0620913969999997</c:v>
                </c:pt>
                <c:pt idx="4423">
                  <c:v>1.0618963670000001</c:v>
                </c:pt>
                <c:pt idx="4424">
                  <c:v>1.0627861749999998</c:v>
                </c:pt>
                <c:pt idx="4425">
                  <c:v>1.0620195059999999</c:v>
                </c:pt>
                <c:pt idx="4426">
                  <c:v>1.0597205670000003</c:v>
                </c:pt>
                <c:pt idx="4427">
                  <c:v>1.0597246359999999</c:v>
                </c:pt>
                <c:pt idx="4428">
                  <c:v>1.05433844</c:v>
                </c:pt>
                <c:pt idx="4429">
                  <c:v>1.0595461129999997</c:v>
                </c:pt>
                <c:pt idx="4430">
                  <c:v>1.0611364190000003</c:v>
                </c:pt>
                <c:pt idx="4431">
                  <c:v>1.0607569989999996</c:v>
                </c:pt>
                <c:pt idx="4432">
                  <c:v>1.058774015</c:v>
                </c:pt>
                <c:pt idx="4433">
                  <c:v>1.0581597940000003</c:v>
                </c:pt>
                <c:pt idx="4434">
                  <c:v>1.0711048860000001</c:v>
                </c:pt>
                <c:pt idx="4435">
                  <c:v>1.0709557670000001</c:v>
                </c:pt>
                <c:pt idx="4436">
                  <c:v>1.0721018369999999</c:v>
                </c:pt>
                <c:pt idx="4437">
                  <c:v>1.0736320949999998</c:v>
                </c:pt>
                <c:pt idx="4438">
                  <c:v>1.075429389</c:v>
                </c:pt>
                <c:pt idx="4439">
                  <c:v>1.0767790979999998</c:v>
                </c:pt>
                <c:pt idx="4440">
                  <c:v>1.0761898589999999</c:v>
                </c:pt>
                <c:pt idx="4441">
                  <c:v>1.0785317569999999</c:v>
                </c:pt>
                <c:pt idx="4442">
                  <c:v>1.0779524780000003</c:v>
                </c:pt>
                <c:pt idx="4443">
                  <c:v>1.0775087889999999</c:v>
                </c:pt>
                <c:pt idx="4444">
                  <c:v>1.079432427</c:v>
                </c:pt>
                <c:pt idx="4445">
                  <c:v>1.0804233139999999</c:v>
                </c:pt>
                <c:pt idx="4446">
                  <c:v>1.0803048359999998</c:v>
                </c:pt>
                <c:pt idx="4447">
                  <c:v>1.0815151250000001</c:v>
                </c:pt>
                <c:pt idx="4448">
                  <c:v>1.0824717609999999</c:v>
                </c:pt>
                <c:pt idx="4449">
                  <c:v>1.0839100450000001</c:v>
                </c:pt>
                <c:pt idx="4450">
                  <c:v>1.0832695110000001</c:v>
                </c:pt>
                <c:pt idx="4451">
                  <c:v>1.0835226309999997</c:v>
                </c:pt>
                <c:pt idx="4452">
                  <c:v>1.08543221</c:v>
                </c:pt>
                <c:pt idx="4453">
                  <c:v>1.0882143069999999</c:v>
                </c:pt>
                <c:pt idx="4454">
                  <c:v>1.0868042149999999</c:v>
                </c:pt>
                <c:pt idx="4455">
                  <c:v>1.0803312789999997</c:v>
                </c:pt>
                <c:pt idx="4456">
                  <c:v>1.0810144070000001</c:v>
                </c:pt>
                <c:pt idx="4457">
                  <c:v>1.0821328760000002</c:v>
                </c:pt>
                <c:pt idx="4458">
                  <c:v>1.080697792</c:v>
                </c:pt>
                <c:pt idx="4459">
                  <c:v>1.0810747899999997</c:v>
                </c:pt>
                <c:pt idx="4460">
                  <c:v>1.081771324</c:v>
                </c:pt>
                <c:pt idx="4461">
                  <c:v>1.0801416339999999</c:v>
                </c:pt>
                <c:pt idx="4462">
                  <c:v>1.0791840289999999</c:v>
                </c:pt>
                <c:pt idx="4463">
                  <c:v>1.078809739</c:v>
                </c:pt>
                <c:pt idx="4464">
                  <c:v>1.0814320799999999</c:v>
                </c:pt>
                <c:pt idx="4465">
                  <c:v>1.081444785</c:v>
                </c:pt>
                <c:pt idx="4466">
                  <c:v>1.0813044399999998</c:v>
                </c:pt>
                <c:pt idx="4467">
                  <c:v>1.0811591149999997</c:v>
                </c:pt>
                <c:pt idx="4468">
                  <c:v>1.0816990020000001</c:v>
                </c:pt>
                <c:pt idx="4469">
                  <c:v>1.0813323889999999</c:v>
                </c:pt>
                <c:pt idx="4470">
                  <c:v>1.0809346479999999</c:v>
                </c:pt>
                <c:pt idx="4471">
                  <c:v>1.080556965</c:v>
                </c:pt>
                <c:pt idx="4472">
                  <c:v>1.080318605</c:v>
                </c:pt>
                <c:pt idx="4473">
                  <c:v>1.0796239820000002</c:v>
                </c:pt>
                <c:pt idx="4474">
                  <c:v>1.0893405500000002</c:v>
                </c:pt>
                <c:pt idx="4475">
                  <c:v>1.089937017</c:v>
                </c:pt>
                <c:pt idx="4476">
                  <c:v>1.0898453570000002</c:v>
                </c:pt>
                <c:pt idx="4477">
                  <c:v>1.0913302920000003</c:v>
                </c:pt>
                <c:pt idx="4478">
                  <c:v>1.0917047160000002</c:v>
                </c:pt>
                <c:pt idx="4479">
                  <c:v>1.0928632280000001</c:v>
                </c:pt>
                <c:pt idx="4480">
                  <c:v>1.0920754440000002</c:v>
                </c:pt>
                <c:pt idx="4481">
                  <c:v>1.0947589300000002</c:v>
                </c:pt>
                <c:pt idx="4482">
                  <c:v>1.0936469030000002</c:v>
                </c:pt>
                <c:pt idx="4483">
                  <c:v>1.0928412970000001</c:v>
                </c:pt>
                <c:pt idx="4484">
                  <c:v>1.091908396</c:v>
                </c:pt>
                <c:pt idx="4485">
                  <c:v>1.0926452470000001</c:v>
                </c:pt>
                <c:pt idx="4486">
                  <c:v>1.092789877</c:v>
                </c:pt>
                <c:pt idx="4487">
                  <c:v>1.0931011649999998</c:v>
                </c:pt>
                <c:pt idx="4488">
                  <c:v>1.0929409450000001</c:v>
                </c:pt>
                <c:pt idx="4489">
                  <c:v>1.0933300539999999</c:v>
                </c:pt>
                <c:pt idx="4490">
                  <c:v>1.093413381</c:v>
                </c:pt>
                <c:pt idx="4491">
                  <c:v>1.0951712160000002</c:v>
                </c:pt>
                <c:pt idx="4492">
                  <c:v>1.094774267</c:v>
                </c:pt>
                <c:pt idx="4493">
                  <c:v>1.0950386780000003</c:v>
                </c:pt>
                <c:pt idx="4494">
                  <c:v>1.0964645149999996</c:v>
                </c:pt>
                <c:pt idx="4495">
                  <c:v>1.0968073820000002</c:v>
                </c:pt>
                <c:pt idx="4496">
                  <c:v>1.0953615499999998</c:v>
                </c:pt>
                <c:pt idx="4497">
                  <c:v>1.096175911</c:v>
                </c:pt>
                <c:pt idx="4498">
                  <c:v>1.0972089829999998</c:v>
                </c:pt>
                <c:pt idx="4499">
                  <c:v>1.0938556559999997</c:v>
                </c:pt>
                <c:pt idx="4500">
                  <c:v>1.093063533</c:v>
                </c:pt>
                <c:pt idx="4501">
                  <c:v>1.0944927500000001</c:v>
                </c:pt>
                <c:pt idx="4502">
                  <c:v>1.0935517610000001</c:v>
                </c:pt>
                <c:pt idx="4503">
                  <c:v>1.0940694140000002</c:v>
                </c:pt>
                <c:pt idx="4504">
                  <c:v>1.0969430879999997</c:v>
                </c:pt>
                <c:pt idx="4505">
                  <c:v>1.0974888030000001</c:v>
                </c:pt>
                <c:pt idx="4506">
                  <c:v>1.0976789770000002</c:v>
                </c:pt>
                <c:pt idx="4507">
                  <c:v>1.098188274</c:v>
                </c:pt>
                <c:pt idx="4508">
                  <c:v>1.0996296879999998</c:v>
                </c:pt>
                <c:pt idx="4509">
                  <c:v>1.099375368</c:v>
                </c:pt>
                <c:pt idx="4510">
                  <c:v>1.0998494760000002</c:v>
                </c:pt>
                <c:pt idx="4511">
                  <c:v>1.1018385290000001</c:v>
                </c:pt>
                <c:pt idx="4512">
                  <c:v>1.1018468670000003</c:v>
                </c:pt>
                <c:pt idx="4513">
                  <c:v>1.1050897900000001</c:v>
                </c:pt>
                <c:pt idx="4514">
                  <c:v>1.0969247420000001</c:v>
                </c:pt>
                <c:pt idx="4515">
                  <c:v>1.0961999520000001</c:v>
                </c:pt>
                <c:pt idx="4516">
                  <c:v>1.0987784989999998</c:v>
                </c:pt>
                <c:pt idx="4517">
                  <c:v>1.101056635</c:v>
                </c:pt>
                <c:pt idx="4518">
                  <c:v>1.103101713</c:v>
                </c:pt>
                <c:pt idx="4519">
                  <c:v>1.1070169999999999</c:v>
                </c:pt>
                <c:pt idx="4520">
                  <c:v>1.1076336379999998</c:v>
                </c:pt>
                <c:pt idx="4521">
                  <c:v>1.1102967440000002</c:v>
                </c:pt>
                <c:pt idx="4522">
                  <c:v>1.1112191249999999</c:v>
                </c:pt>
                <c:pt idx="4523">
                  <c:v>1.1099389999999998</c:v>
                </c:pt>
                <c:pt idx="4524">
                  <c:v>1.109832811</c:v>
                </c:pt>
                <c:pt idx="4525">
                  <c:v>1.1124384510000001</c:v>
                </c:pt>
                <c:pt idx="4526">
                  <c:v>1.1128009370000003</c:v>
                </c:pt>
                <c:pt idx="4527">
                  <c:v>1.113556811</c:v>
                </c:pt>
                <c:pt idx="4528">
                  <c:v>1.1138326649999999</c:v>
                </c:pt>
                <c:pt idx="4529">
                  <c:v>1.1132439670000003</c:v>
                </c:pt>
                <c:pt idx="4530">
                  <c:v>1.1124066020000001</c:v>
                </c:pt>
                <c:pt idx="4531">
                  <c:v>1.1131614829999998</c:v>
                </c:pt>
                <c:pt idx="4532">
                  <c:v>1.1146139019999999</c:v>
                </c:pt>
                <c:pt idx="4533">
                  <c:v>1.1153847379999999</c:v>
                </c:pt>
                <c:pt idx="4534">
                  <c:v>1.1156061399999997</c:v>
                </c:pt>
                <c:pt idx="4535">
                  <c:v>1.1182121510000003</c:v>
                </c:pt>
                <c:pt idx="4536">
                  <c:v>1.117033663</c:v>
                </c:pt>
                <c:pt idx="4537">
                  <c:v>1.116476327</c:v>
                </c:pt>
                <c:pt idx="4538">
                  <c:v>1.1179815409999998</c:v>
                </c:pt>
                <c:pt idx="4539">
                  <c:v>1.1194993579999997</c:v>
                </c:pt>
                <c:pt idx="4540">
                  <c:v>1.1212872859999998</c:v>
                </c:pt>
                <c:pt idx="4541">
                  <c:v>1.1248227100000001</c:v>
                </c:pt>
                <c:pt idx="4542">
                  <c:v>1.1263296010000001</c:v>
                </c:pt>
                <c:pt idx="4543">
                  <c:v>1.1283557480000002</c:v>
                </c:pt>
                <c:pt idx="4544">
                  <c:v>1.1284937129999997</c:v>
                </c:pt>
                <c:pt idx="4545">
                  <c:v>1.1302931539999999</c:v>
                </c:pt>
                <c:pt idx="4546">
                  <c:v>1.1300512510000003</c:v>
                </c:pt>
                <c:pt idx="4547">
                  <c:v>1.1289146149999998</c:v>
                </c:pt>
                <c:pt idx="4548">
                  <c:v>1.1291620420000004</c:v>
                </c:pt>
                <c:pt idx="4549">
                  <c:v>1.1307399940000002</c:v>
                </c:pt>
                <c:pt idx="4550">
                  <c:v>1.128684094</c:v>
                </c:pt>
                <c:pt idx="4551">
                  <c:v>1.131811275</c:v>
                </c:pt>
                <c:pt idx="4552">
                  <c:v>1.13158863</c:v>
                </c:pt>
                <c:pt idx="4553">
                  <c:v>1.1313262600000003</c:v>
                </c:pt>
                <c:pt idx="4554">
                  <c:v>1.1325784530000003</c:v>
                </c:pt>
                <c:pt idx="4555">
                  <c:v>1.134351932</c:v>
                </c:pt>
                <c:pt idx="4556">
                  <c:v>1.1367897719999998</c:v>
                </c:pt>
                <c:pt idx="4557">
                  <c:v>1.1412951050000002</c:v>
                </c:pt>
                <c:pt idx="4558">
                  <c:v>1.1415607429999999</c:v>
                </c:pt>
                <c:pt idx="4559">
                  <c:v>1.1434140079999997</c:v>
                </c:pt>
                <c:pt idx="4560">
                  <c:v>1.1460358300000002</c:v>
                </c:pt>
                <c:pt idx="4561">
                  <c:v>1.1490785049999999</c:v>
                </c:pt>
                <c:pt idx="4562">
                  <c:v>1.1529363020000001</c:v>
                </c:pt>
                <c:pt idx="4563">
                  <c:v>1.1551753200000001</c:v>
                </c:pt>
                <c:pt idx="4564">
                  <c:v>1.1561631070000002</c:v>
                </c:pt>
                <c:pt idx="4565">
                  <c:v>1.1563469289999997</c:v>
                </c:pt>
                <c:pt idx="4566">
                  <c:v>1.1580055819999999</c:v>
                </c:pt>
                <c:pt idx="4567">
                  <c:v>1.159391549</c:v>
                </c:pt>
                <c:pt idx="4568">
                  <c:v>1.1605474689999999</c:v>
                </c:pt>
                <c:pt idx="4569">
                  <c:v>1.163356748</c:v>
                </c:pt>
                <c:pt idx="4570">
                  <c:v>1.1630364920000003</c:v>
                </c:pt>
                <c:pt idx="4571">
                  <c:v>1.1636564370000002</c:v>
                </c:pt>
                <c:pt idx="4572">
                  <c:v>1.165036116</c:v>
                </c:pt>
                <c:pt idx="4573">
                  <c:v>1.1662716190000002</c:v>
                </c:pt>
                <c:pt idx="4574">
                  <c:v>1.1685483989999996</c:v>
                </c:pt>
                <c:pt idx="4575">
                  <c:v>1.1680767829999996</c:v>
                </c:pt>
                <c:pt idx="4576">
                  <c:v>1.1702464450000001</c:v>
                </c:pt>
                <c:pt idx="4577">
                  <c:v>1.1692802170000003</c:v>
                </c:pt>
                <c:pt idx="4578">
                  <c:v>1.1715298949999999</c:v>
                </c:pt>
                <c:pt idx="4579">
                  <c:v>1.1744625040000001</c:v>
                </c:pt>
                <c:pt idx="4580">
                  <c:v>1.1742103989999997</c:v>
                </c:pt>
                <c:pt idx="4581">
                  <c:v>1.1760985719999999</c:v>
                </c:pt>
                <c:pt idx="4582">
                  <c:v>1.1777372740000001</c:v>
                </c:pt>
                <c:pt idx="4583">
                  <c:v>1.1761123800000002</c:v>
                </c:pt>
                <c:pt idx="4584">
                  <c:v>1.172443828</c:v>
                </c:pt>
                <c:pt idx="4585">
                  <c:v>1.172596778</c:v>
                </c:pt>
                <c:pt idx="4586">
                  <c:v>1.1725240160000001</c:v>
                </c:pt>
                <c:pt idx="4587">
                  <c:v>1.1716140020000001</c:v>
                </c:pt>
                <c:pt idx="4588">
                  <c:v>1.1701565079999998</c:v>
                </c:pt>
                <c:pt idx="4589">
                  <c:v>1.1711217039999999</c:v>
                </c:pt>
                <c:pt idx="4590">
                  <c:v>1.1712204600000002</c:v>
                </c:pt>
                <c:pt idx="4591">
                  <c:v>1.172596317</c:v>
                </c:pt>
                <c:pt idx="4592">
                  <c:v>1.173831018</c:v>
                </c:pt>
                <c:pt idx="4593">
                  <c:v>1.1743108850000001</c:v>
                </c:pt>
                <c:pt idx="4594">
                  <c:v>1.1754433</c:v>
                </c:pt>
                <c:pt idx="4595">
                  <c:v>1.17728776</c:v>
                </c:pt>
                <c:pt idx="4596">
                  <c:v>1.1780470670000001</c:v>
                </c:pt>
                <c:pt idx="4597">
                  <c:v>1.1786049109999999</c:v>
                </c:pt>
                <c:pt idx="4598">
                  <c:v>1.179357832</c:v>
                </c:pt>
                <c:pt idx="4599">
                  <c:v>1.1811237820000002</c:v>
                </c:pt>
                <c:pt idx="4600">
                  <c:v>1.1809134860000001</c:v>
                </c:pt>
                <c:pt idx="4601">
                  <c:v>1.1820614629999997</c:v>
                </c:pt>
                <c:pt idx="4602">
                  <c:v>1.1839637129999998</c:v>
                </c:pt>
                <c:pt idx="4603">
                  <c:v>1.186958572</c:v>
                </c:pt>
                <c:pt idx="4604">
                  <c:v>1.1891843479999999</c:v>
                </c:pt>
                <c:pt idx="4605">
                  <c:v>1.1897488329999999</c:v>
                </c:pt>
                <c:pt idx="4606">
                  <c:v>1.1897540370000002</c:v>
                </c:pt>
                <c:pt idx="4607">
                  <c:v>1.1903029859999998</c:v>
                </c:pt>
                <c:pt idx="4608">
                  <c:v>1.1925771319999998</c:v>
                </c:pt>
                <c:pt idx="4609">
                  <c:v>1.1916233219999999</c:v>
                </c:pt>
                <c:pt idx="4610">
                  <c:v>1.1936622100000003</c:v>
                </c:pt>
                <c:pt idx="4611">
                  <c:v>1.193391702</c:v>
                </c:pt>
                <c:pt idx="4612">
                  <c:v>1.1929232390000002</c:v>
                </c:pt>
                <c:pt idx="4613">
                  <c:v>1.1934109739999998</c:v>
                </c:pt>
                <c:pt idx="4614">
                  <c:v>1.1938056609999999</c:v>
                </c:pt>
                <c:pt idx="4615">
                  <c:v>1.1933951660000002</c:v>
                </c:pt>
                <c:pt idx="4616">
                  <c:v>1.1939379199999998</c:v>
                </c:pt>
                <c:pt idx="4617">
                  <c:v>1.1953596649999998</c:v>
                </c:pt>
                <c:pt idx="4618">
                  <c:v>1.19536402</c:v>
                </c:pt>
                <c:pt idx="4619">
                  <c:v>1.1966081960000001</c:v>
                </c:pt>
                <c:pt idx="4620">
                  <c:v>1.1979663309999999</c:v>
                </c:pt>
                <c:pt idx="4621">
                  <c:v>1.1956560510000003</c:v>
                </c:pt>
                <c:pt idx="4622">
                  <c:v>1.1995983969999999</c:v>
                </c:pt>
                <c:pt idx="4623">
                  <c:v>1.199721255</c:v>
                </c:pt>
                <c:pt idx="4624">
                  <c:v>1.2038764620000002</c:v>
                </c:pt>
                <c:pt idx="4625">
                  <c:v>1.207053615</c:v>
                </c:pt>
                <c:pt idx="4626">
                  <c:v>1.209147331</c:v>
                </c:pt>
                <c:pt idx="4627">
                  <c:v>1.2110801539999998</c:v>
                </c:pt>
                <c:pt idx="4628">
                  <c:v>1.212137239</c:v>
                </c:pt>
                <c:pt idx="4629">
                  <c:v>1.2118786890000002</c:v>
                </c:pt>
                <c:pt idx="4630">
                  <c:v>1.2098546940000001</c:v>
                </c:pt>
                <c:pt idx="4631">
                  <c:v>1.2068890949999997</c:v>
                </c:pt>
                <c:pt idx="4632">
                  <c:v>1.204231321</c:v>
                </c:pt>
                <c:pt idx="4633">
                  <c:v>1.204350131</c:v>
                </c:pt>
                <c:pt idx="4634">
                  <c:v>1.2028548720000001</c:v>
                </c:pt>
                <c:pt idx="4635">
                  <c:v>1.20480791</c:v>
                </c:pt>
                <c:pt idx="4636">
                  <c:v>1.2057482890000002</c:v>
                </c:pt>
                <c:pt idx="4637">
                  <c:v>1.2062050320000002</c:v>
                </c:pt>
                <c:pt idx="4638">
                  <c:v>1.20748956</c:v>
                </c:pt>
                <c:pt idx="4639">
                  <c:v>1.2086345409999999</c:v>
                </c:pt>
                <c:pt idx="4640">
                  <c:v>1.2125374949999999</c:v>
                </c:pt>
                <c:pt idx="4641">
                  <c:v>1.2137280379999997</c:v>
                </c:pt>
                <c:pt idx="4642">
                  <c:v>1.2153377010000002</c:v>
                </c:pt>
                <c:pt idx="4643">
                  <c:v>1.2175625700000001</c:v>
                </c:pt>
                <c:pt idx="4644">
                  <c:v>1.2187256340000001</c:v>
                </c:pt>
                <c:pt idx="4645">
                  <c:v>1.2183545200000001</c:v>
                </c:pt>
                <c:pt idx="4646">
                  <c:v>1.218611133</c:v>
                </c:pt>
                <c:pt idx="4647">
                  <c:v>1.2176436160000002</c:v>
                </c:pt>
                <c:pt idx="4648">
                  <c:v>1.2177745569999998</c:v>
                </c:pt>
                <c:pt idx="4649">
                  <c:v>1.217874626</c:v>
                </c:pt>
                <c:pt idx="4650">
                  <c:v>1.2198311909999999</c:v>
                </c:pt>
                <c:pt idx="4651">
                  <c:v>1.2242601460000002</c:v>
                </c:pt>
                <c:pt idx="4652">
                  <c:v>1.2249242360000001</c:v>
                </c:pt>
                <c:pt idx="4653">
                  <c:v>1.226690005</c:v>
                </c:pt>
                <c:pt idx="4654">
                  <c:v>1.2294952860000001</c:v>
                </c:pt>
                <c:pt idx="4655">
                  <c:v>1.2266306890000003</c:v>
                </c:pt>
                <c:pt idx="4656">
                  <c:v>1.226029134</c:v>
                </c:pt>
                <c:pt idx="4657">
                  <c:v>1.2260609109999998</c:v>
                </c:pt>
                <c:pt idx="4658">
                  <c:v>1.2274627140000001</c:v>
                </c:pt>
                <c:pt idx="4659">
                  <c:v>1.2269310149999999</c:v>
                </c:pt>
                <c:pt idx="4660">
                  <c:v>1.228480528</c:v>
                </c:pt>
                <c:pt idx="4661">
                  <c:v>1.2260713940000003</c:v>
                </c:pt>
                <c:pt idx="4662">
                  <c:v>1.227029425</c:v>
                </c:pt>
                <c:pt idx="4663">
                  <c:v>1.2278391609999999</c:v>
                </c:pt>
                <c:pt idx="4664">
                  <c:v>1.2302935740000001</c:v>
                </c:pt>
                <c:pt idx="4665">
                  <c:v>1.2304833879999997</c:v>
                </c:pt>
                <c:pt idx="4666">
                  <c:v>1.2322129899999998</c:v>
                </c:pt>
                <c:pt idx="4667">
                  <c:v>1.2329760359999997</c:v>
                </c:pt>
                <c:pt idx="4668">
                  <c:v>1.2346667329999996</c:v>
                </c:pt>
                <c:pt idx="4669">
                  <c:v>1.2371453359999998</c:v>
                </c:pt>
                <c:pt idx="4670">
                  <c:v>1.234676313</c:v>
                </c:pt>
                <c:pt idx="4671">
                  <c:v>1.2414810809999999</c:v>
                </c:pt>
                <c:pt idx="4672">
                  <c:v>1.2431834350000002</c:v>
                </c:pt>
                <c:pt idx="4673">
                  <c:v>1.2485572729999999</c:v>
                </c:pt>
                <c:pt idx="4674">
                  <c:v>1.2495169609999999</c:v>
                </c:pt>
                <c:pt idx="4675">
                  <c:v>1.249997735</c:v>
                </c:pt>
                <c:pt idx="4676">
                  <c:v>1.251218626</c:v>
                </c:pt>
                <c:pt idx="4677">
                  <c:v>1.252118893</c:v>
                </c:pt>
                <c:pt idx="4678">
                  <c:v>1.2555789910000001</c:v>
                </c:pt>
                <c:pt idx="4679">
                  <c:v>1.2561644149999998</c:v>
                </c:pt>
                <c:pt idx="4680">
                  <c:v>1.2560393190000001</c:v>
                </c:pt>
                <c:pt idx="4681">
                  <c:v>1.2568976360000002</c:v>
                </c:pt>
                <c:pt idx="4682">
                  <c:v>1.2569126010000002</c:v>
                </c:pt>
                <c:pt idx="4683">
                  <c:v>1.2556619609999999</c:v>
                </c:pt>
                <c:pt idx="4684">
                  <c:v>1.2530468039999998</c:v>
                </c:pt>
                <c:pt idx="4685">
                  <c:v>1.2504788100000002</c:v>
                </c:pt>
                <c:pt idx="4686">
                  <c:v>1.2512731390000003</c:v>
                </c:pt>
                <c:pt idx="4687">
                  <c:v>1.2541029049999999</c:v>
                </c:pt>
                <c:pt idx="4688">
                  <c:v>1.2557412350000003</c:v>
                </c:pt>
                <c:pt idx="4689">
                  <c:v>1.2571156659999998</c:v>
                </c:pt>
                <c:pt idx="4690">
                  <c:v>1.2608296700000001</c:v>
                </c:pt>
                <c:pt idx="4691">
                  <c:v>1.2616289079999996</c:v>
                </c:pt>
                <c:pt idx="4692">
                  <c:v>1.260507241</c:v>
                </c:pt>
                <c:pt idx="4693">
                  <c:v>1.2580235170000003</c:v>
                </c:pt>
                <c:pt idx="4694">
                  <c:v>1.25718138</c:v>
                </c:pt>
                <c:pt idx="4695">
                  <c:v>1.2584975250000001</c:v>
                </c:pt>
                <c:pt idx="4696">
                  <c:v>1.2603798839999998</c:v>
                </c:pt>
                <c:pt idx="4697">
                  <c:v>1.260691902</c:v>
                </c:pt>
                <c:pt idx="4698">
                  <c:v>1.2621077359999999</c:v>
                </c:pt>
                <c:pt idx="4699">
                  <c:v>1.263315156</c:v>
                </c:pt>
                <c:pt idx="4700">
                  <c:v>1.2647160390000001</c:v>
                </c:pt>
                <c:pt idx="4701">
                  <c:v>1.2659858129999999</c:v>
                </c:pt>
                <c:pt idx="4702">
                  <c:v>1.2653560239999999</c:v>
                </c:pt>
                <c:pt idx="4703">
                  <c:v>1.2709109190000003</c:v>
                </c:pt>
                <c:pt idx="4704">
                  <c:v>1.2729809840000001</c:v>
                </c:pt>
                <c:pt idx="4705">
                  <c:v>1.2732945920000001</c:v>
                </c:pt>
                <c:pt idx="4706">
                  <c:v>1.272637858</c:v>
                </c:pt>
                <c:pt idx="4707">
                  <c:v>1.2727231309999998</c:v>
                </c:pt>
                <c:pt idx="4708">
                  <c:v>1.2761143109999997</c:v>
                </c:pt>
                <c:pt idx="4709">
                  <c:v>1.27649904</c:v>
                </c:pt>
                <c:pt idx="4710">
                  <c:v>1.2779276300000002</c:v>
                </c:pt>
                <c:pt idx="4711">
                  <c:v>1.2804375800000001</c:v>
                </c:pt>
                <c:pt idx="4712">
                  <c:v>1.2827743549999999</c:v>
                </c:pt>
                <c:pt idx="4713">
                  <c:v>1.2817796029999999</c:v>
                </c:pt>
                <c:pt idx="4714">
                  <c:v>1.2846235949999998</c:v>
                </c:pt>
                <c:pt idx="4715">
                  <c:v>1.2859841429999999</c:v>
                </c:pt>
                <c:pt idx="4716">
                  <c:v>1.2874964200000001</c:v>
                </c:pt>
                <c:pt idx="4717">
                  <c:v>1.288260347</c:v>
                </c:pt>
                <c:pt idx="4718">
                  <c:v>1.2880100350000001</c:v>
                </c:pt>
                <c:pt idx="4719">
                  <c:v>1.2884172039999999</c:v>
                </c:pt>
                <c:pt idx="4720">
                  <c:v>1.2895688839999999</c:v>
                </c:pt>
                <c:pt idx="4721">
                  <c:v>1.290234823</c:v>
                </c:pt>
                <c:pt idx="4722">
                  <c:v>1.289085676</c:v>
                </c:pt>
                <c:pt idx="4723">
                  <c:v>1.289501129</c:v>
                </c:pt>
                <c:pt idx="4724">
                  <c:v>1.2892018600000004</c:v>
                </c:pt>
                <c:pt idx="4725">
                  <c:v>1.2907079850000001</c:v>
                </c:pt>
                <c:pt idx="4726">
                  <c:v>1.293824211</c:v>
                </c:pt>
                <c:pt idx="4727">
                  <c:v>1.294093503</c:v>
                </c:pt>
                <c:pt idx="4728">
                  <c:v>1.2952721879999998</c:v>
                </c:pt>
                <c:pt idx="4729">
                  <c:v>1.2976187329999997</c:v>
                </c:pt>
                <c:pt idx="4730">
                  <c:v>1.3001375550000001</c:v>
                </c:pt>
                <c:pt idx="4731">
                  <c:v>1.2991993389999998</c:v>
                </c:pt>
                <c:pt idx="4732">
                  <c:v>1.2974151730000001</c:v>
                </c:pt>
                <c:pt idx="4733">
                  <c:v>1.3005936170000001</c:v>
                </c:pt>
                <c:pt idx="4734">
                  <c:v>1.3010541149999999</c:v>
                </c:pt>
                <c:pt idx="4735">
                  <c:v>1.299677451</c:v>
                </c:pt>
                <c:pt idx="4736">
                  <c:v>1.299794157</c:v>
                </c:pt>
                <c:pt idx="4737">
                  <c:v>1.3002470019999999</c:v>
                </c:pt>
                <c:pt idx="4738">
                  <c:v>1.3002709619999999</c:v>
                </c:pt>
                <c:pt idx="4739">
                  <c:v>1.3021736690000001</c:v>
                </c:pt>
                <c:pt idx="4740">
                  <c:v>1.3041417630000001</c:v>
                </c:pt>
                <c:pt idx="4741">
                  <c:v>1.3050039420000004</c:v>
                </c:pt>
                <c:pt idx="4742">
                  <c:v>1.3050793249999999</c:v>
                </c:pt>
                <c:pt idx="4743">
                  <c:v>1.306143048</c:v>
                </c:pt>
                <c:pt idx="4744">
                  <c:v>1.3059263589999999</c:v>
                </c:pt>
                <c:pt idx="4745">
                  <c:v>1.305940079</c:v>
                </c:pt>
                <c:pt idx="4746">
                  <c:v>1.3081260980000002</c:v>
                </c:pt>
                <c:pt idx="4747">
                  <c:v>1.3090540550000003</c:v>
                </c:pt>
                <c:pt idx="4748">
                  <c:v>1.3101864050000001</c:v>
                </c:pt>
                <c:pt idx="4749">
                  <c:v>1.310011754</c:v>
                </c:pt>
                <c:pt idx="4750">
                  <c:v>1.3090049420000001</c:v>
                </c:pt>
                <c:pt idx="4751">
                  <c:v>1.313343213</c:v>
                </c:pt>
                <c:pt idx="4752">
                  <c:v>1.3134641060000001</c:v>
                </c:pt>
                <c:pt idx="4753">
                  <c:v>1.3120075770000001</c:v>
                </c:pt>
                <c:pt idx="4754">
                  <c:v>1.3134120469999999</c:v>
                </c:pt>
                <c:pt idx="4755">
                  <c:v>1.3118457829999999</c:v>
                </c:pt>
                <c:pt idx="4756">
                  <c:v>1.3091108010000001</c:v>
                </c:pt>
                <c:pt idx="4757">
                  <c:v>1.3077587450000001</c:v>
                </c:pt>
                <c:pt idx="4758">
                  <c:v>1.3083043350000003</c:v>
                </c:pt>
                <c:pt idx="4759">
                  <c:v>1.309744266</c:v>
                </c:pt>
                <c:pt idx="4760">
                  <c:v>1.3114640850000003</c:v>
                </c:pt>
                <c:pt idx="4761">
                  <c:v>1.3128705429999998</c:v>
                </c:pt>
                <c:pt idx="4762">
                  <c:v>1.3114505059999999</c:v>
                </c:pt>
                <c:pt idx="4763">
                  <c:v>1.310433932</c:v>
                </c:pt>
                <c:pt idx="4764">
                  <c:v>1.3099555860000001</c:v>
                </c:pt>
                <c:pt idx="4765">
                  <c:v>1.3127711980000001</c:v>
                </c:pt>
                <c:pt idx="4766">
                  <c:v>1.3156312250000002</c:v>
                </c:pt>
                <c:pt idx="4767">
                  <c:v>1.3158230369999999</c:v>
                </c:pt>
                <c:pt idx="4768">
                  <c:v>1.3198593380000001</c:v>
                </c:pt>
                <c:pt idx="4769">
                  <c:v>1.322765247</c:v>
                </c:pt>
                <c:pt idx="4770">
                  <c:v>1.3238030260000002</c:v>
                </c:pt>
                <c:pt idx="4771">
                  <c:v>1.3248976670000001</c:v>
                </c:pt>
                <c:pt idx="4772">
                  <c:v>1.3248040739999998</c:v>
                </c:pt>
                <c:pt idx="4773">
                  <c:v>1.3252950299999999</c:v>
                </c:pt>
                <c:pt idx="4774">
                  <c:v>1.3251794440000002</c:v>
                </c:pt>
                <c:pt idx="4775">
                  <c:v>1.3309803210000002</c:v>
                </c:pt>
                <c:pt idx="4776">
                  <c:v>1.3311586640000002</c:v>
                </c:pt>
                <c:pt idx="4777">
                  <c:v>1.330644097</c:v>
                </c:pt>
                <c:pt idx="4778">
                  <c:v>1.3311624600000003</c:v>
                </c:pt>
                <c:pt idx="4779">
                  <c:v>1.3329531719999999</c:v>
                </c:pt>
                <c:pt idx="4780">
                  <c:v>1.3327640120000002</c:v>
                </c:pt>
                <c:pt idx="4781">
                  <c:v>1.3326765329999999</c:v>
                </c:pt>
                <c:pt idx="4782">
                  <c:v>1.3319671049999999</c:v>
                </c:pt>
                <c:pt idx="4783">
                  <c:v>1.3332921260000004</c:v>
                </c:pt>
                <c:pt idx="4784">
                  <c:v>1.3335732180000002</c:v>
                </c:pt>
                <c:pt idx="4785">
                  <c:v>1.3321380019999998</c:v>
                </c:pt>
                <c:pt idx="4786">
                  <c:v>1.3313468249999998</c:v>
                </c:pt>
                <c:pt idx="4787">
                  <c:v>1.331903396</c:v>
                </c:pt>
                <c:pt idx="4788">
                  <c:v>1.3326961600000002</c:v>
                </c:pt>
                <c:pt idx="4789">
                  <c:v>1.3348297280000003</c:v>
                </c:pt>
                <c:pt idx="4790">
                  <c:v>1.3344380679999999</c:v>
                </c:pt>
                <c:pt idx="4791">
                  <c:v>1.3362384920000001</c:v>
                </c:pt>
                <c:pt idx="4792">
                  <c:v>1.3352560280000003</c:v>
                </c:pt>
                <c:pt idx="4793">
                  <c:v>1.334589689</c:v>
                </c:pt>
                <c:pt idx="4794">
                  <c:v>1.334887116</c:v>
                </c:pt>
                <c:pt idx="4795">
                  <c:v>1.3364143230000001</c:v>
                </c:pt>
                <c:pt idx="4796">
                  <c:v>1.3375257550000001</c:v>
                </c:pt>
                <c:pt idx="4797">
                  <c:v>1.3365379289999999</c:v>
                </c:pt>
                <c:pt idx="4798">
                  <c:v>1.33561701</c:v>
                </c:pt>
                <c:pt idx="4799">
                  <c:v>1.3402987089999998</c:v>
                </c:pt>
                <c:pt idx="4800">
                  <c:v>1.3447555750000002</c:v>
                </c:pt>
                <c:pt idx="4801">
                  <c:v>1.345712362</c:v>
                </c:pt>
                <c:pt idx="4802">
                  <c:v>1.3473528890000002</c:v>
                </c:pt>
                <c:pt idx="4803">
                  <c:v>1.3472737499999998</c:v>
                </c:pt>
                <c:pt idx="4804">
                  <c:v>1.347622989</c:v>
                </c:pt>
                <c:pt idx="4805">
                  <c:v>1.347179288</c:v>
                </c:pt>
                <c:pt idx="4806">
                  <c:v>1.3480110070000002</c:v>
                </c:pt>
                <c:pt idx="4807">
                  <c:v>1.3501195679999998</c:v>
                </c:pt>
                <c:pt idx="4808">
                  <c:v>1.3480249999999998</c:v>
                </c:pt>
                <c:pt idx="4809">
                  <c:v>1.3513391050000001</c:v>
                </c:pt>
                <c:pt idx="4810">
                  <c:v>1.351703691</c:v>
                </c:pt>
                <c:pt idx="4811">
                  <c:v>1.3540156199999998</c:v>
                </c:pt>
                <c:pt idx="4812">
                  <c:v>1.3560308170000002</c:v>
                </c:pt>
                <c:pt idx="4813">
                  <c:v>1.3570554710000002</c:v>
                </c:pt>
                <c:pt idx="4814">
                  <c:v>1.3575174199999998</c:v>
                </c:pt>
                <c:pt idx="4815">
                  <c:v>1.359530066</c:v>
                </c:pt>
                <c:pt idx="4816">
                  <c:v>1.3626248969999999</c:v>
                </c:pt>
                <c:pt idx="4817">
                  <c:v>1.3640658760000002</c:v>
                </c:pt>
                <c:pt idx="4818">
                  <c:v>1.3656492420000004</c:v>
                </c:pt>
                <c:pt idx="4819">
                  <c:v>1.3664242989999997</c:v>
                </c:pt>
                <c:pt idx="4820">
                  <c:v>1.365704295</c:v>
                </c:pt>
                <c:pt idx="4821">
                  <c:v>1.3647833789999999</c:v>
                </c:pt>
                <c:pt idx="4822">
                  <c:v>1.3642601129999998</c:v>
                </c:pt>
                <c:pt idx="4823">
                  <c:v>1.3659192529999999</c:v>
                </c:pt>
                <c:pt idx="4824">
                  <c:v>1.3673493589999999</c:v>
                </c:pt>
                <c:pt idx="4825">
                  <c:v>1.3692677190000002</c:v>
                </c:pt>
                <c:pt idx="4826">
                  <c:v>1.3666240309999997</c:v>
                </c:pt>
                <c:pt idx="4827">
                  <c:v>1.3682503510000004</c:v>
                </c:pt>
                <c:pt idx="4828">
                  <c:v>1.371132207</c:v>
                </c:pt>
                <c:pt idx="4829">
                  <c:v>1.3719951789999998</c:v>
                </c:pt>
                <c:pt idx="4830">
                  <c:v>1.3739229289999999</c:v>
                </c:pt>
                <c:pt idx="4831">
                  <c:v>1.3766556130000001</c:v>
                </c:pt>
                <c:pt idx="4832">
                  <c:v>1.3730321329999997</c:v>
                </c:pt>
                <c:pt idx="4833">
                  <c:v>1.3671451029999999</c:v>
                </c:pt>
                <c:pt idx="4834">
                  <c:v>1.3639646550000002</c:v>
                </c:pt>
                <c:pt idx="4835">
                  <c:v>1.3656633469999999</c:v>
                </c:pt>
                <c:pt idx="4836">
                  <c:v>1.366363964</c:v>
                </c:pt>
                <c:pt idx="4837">
                  <c:v>1.367411384</c:v>
                </c:pt>
                <c:pt idx="4838">
                  <c:v>1.3760771589999998</c:v>
                </c:pt>
                <c:pt idx="4839">
                  <c:v>1.3699024350000002</c:v>
                </c:pt>
                <c:pt idx="4840">
                  <c:v>1.3721022550000002</c:v>
                </c:pt>
                <c:pt idx="4841">
                  <c:v>1.3711572690000002</c:v>
                </c:pt>
                <c:pt idx="4842">
                  <c:v>1.3722123670000004</c:v>
                </c:pt>
                <c:pt idx="4843">
                  <c:v>1.3725551760000001</c:v>
                </c:pt>
                <c:pt idx="4844">
                  <c:v>1.374253511</c:v>
                </c:pt>
                <c:pt idx="4845">
                  <c:v>1.3743586429999999</c:v>
                </c:pt>
                <c:pt idx="4846">
                  <c:v>1.3762931909999998</c:v>
                </c:pt>
                <c:pt idx="4847">
                  <c:v>1.3763016539999997</c:v>
                </c:pt>
                <c:pt idx="4848">
                  <c:v>1.3771703129999997</c:v>
                </c:pt>
                <c:pt idx="4849">
                  <c:v>1.377520225</c:v>
                </c:pt>
                <c:pt idx="4850">
                  <c:v>1.3782373530000003</c:v>
                </c:pt>
                <c:pt idx="4851">
                  <c:v>1.378179507</c:v>
                </c:pt>
                <c:pt idx="4852">
                  <c:v>1.378152638</c:v>
                </c:pt>
                <c:pt idx="4853">
                  <c:v>1.3781573549999999</c:v>
                </c:pt>
                <c:pt idx="4854">
                  <c:v>1.3779177420000002</c:v>
                </c:pt>
                <c:pt idx="4855">
                  <c:v>1.3794963620000003</c:v>
                </c:pt>
                <c:pt idx="4856">
                  <c:v>1.3799654129999999</c:v>
                </c:pt>
                <c:pt idx="4857">
                  <c:v>1.380087847</c:v>
                </c:pt>
                <c:pt idx="4858">
                  <c:v>1.3802874539999999</c:v>
                </c:pt>
                <c:pt idx="4859">
                  <c:v>1.3788135289999999</c:v>
                </c:pt>
                <c:pt idx="4860">
                  <c:v>1.379310764</c:v>
                </c:pt>
                <c:pt idx="4861">
                  <c:v>1.3797768600000002</c:v>
                </c:pt>
                <c:pt idx="4862">
                  <c:v>1.3804098339999999</c:v>
                </c:pt>
                <c:pt idx="4863">
                  <c:v>1.3830799530000002</c:v>
                </c:pt>
                <c:pt idx="4864">
                  <c:v>1.3856699429999999</c:v>
                </c:pt>
                <c:pt idx="4865">
                  <c:v>1.385335478</c:v>
                </c:pt>
                <c:pt idx="4866">
                  <c:v>1.3863495210000001</c:v>
                </c:pt>
                <c:pt idx="4867">
                  <c:v>1.3882022109999999</c:v>
                </c:pt>
                <c:pt idx="4868">
                  <c:v>1.3904618920000003</c:v>
                </c:pt>
                <c:pt idx="4869">
                  <c:v>1.3910539670000004</c:v>
                </c:pt>
                <c:pt idx="4870">
                  <c:v>1.392623092</c:v>
                </c:pt>
                <c:pt idx="4871">
                  <c:v>1.3935022840000002</c:v>
                </c:pt>
                <c:pt idx="4872">
                  <c:v>1.3937705120000001</c:v>
                </c:pt>
                <c:pt idx="4873">
                  <c:v>1.395679243</c:v>
                </c:pt>
                <c:pt idx="4874">
                  <c:v>1.3954077370000002</c:v>
                </c:pt>
                <c:pt idx="4875">
                  <c:v>1.3985063120000003</c:v>
                </c:pt>
                <c:pt idx="4876">
                  <c:v>1.3988917199999999</c:v>
                </c:pt>
                <c:pt idx="4877">
                  <c:v>1.3997856770000001</c:v>
                </c:pt>
                <c:pt idx="4878">
                  <c:v>1.3980391430000001</c:v>
                </c:pt>
                <c:pt idx="4879">
                  <c:v>1.3989800199999998</c:v>
                </c:pt>
                <c:pt idx="4880">
                  <c:v>1.3991233699999999</c:v>
                </c:pt>
                <c:pt idx="4881">
                  <c:v>1.3996138039999999</c:v>
                </c:pt>
                <c:pt idx="4882">
                  <c:v>1.398514338</c:v>
                </c:pt>
                <c:pt idx="4883">
                  <c:v>1.3991656090000002</c:v>
                </c:pt>
                <c:pt idx="4884">
                  <c:v>1.400876657</c:v>
                </c:pt>
                <c:pt idx="4885">
                  <c:v>1.401659709</c:v>
                </c:pt>
                <c:pt idx="4886">
                  <c:v>1.4025689840000002</c:v>
                </c:pt>
                <c:pt idx="4887">
                  <c:v>1.4014969670000004</c:v>
                </c:pt>
                <c:pt idx="4888">
                  <c:v>1.4029557640000001</c:v>
                </c:pt>
                <c:pt idx="4889">
                  <c:v>1.403611626</c:v>
                </c:pt>
                <c:pt idx="4890">
                  <c:v>1.401910349</c:v>
                </c:pt>
                <c:pt idx="4891">
                  <c:v>1.4015798579999998</c:v>
                </c:pt>
                <c:pt idx="4892">
                  <c:v>1.4014230589999999</c:v>
                </c:pt>
                <c:pt idx="4893">
                  <c:v>1.4014784040000001</c:v>
                </c:pt>
                <c:pt idx="4894">
                  <c:v>1.4020542210000002</c:v>
                </c:pt>
                <c:pt idx="4895">
                  <c:v>1.4039830250000001</c:v>
                </c:pt>
                <c:pt idx="4896">
                  <c:v>1.4035925300000001</c:v>
                </c:pt>
                <c:pt idx="4897">
                  <c:v>1.4019933260000004</c:v>
                </c:pt>
                <c:pt idx="4898">
                  <c:v>1.4014862190000001</c:v>
                </c:pt>
                <c:pt idx="4899">
                  <c:v>1.4028975180000001</c:v>
                </c:pt>
                <c:pt idx="4900">
                  <c:v>1.4059983649999999</c:v>
                </c:pt>
                <c:pt idx="4901">
                  <c:v>1.4084995350000002</c:v>
                </c:pt>
                <c:pt idx="4902">
                  <c:v>1.4102511170000001</c:v>
                </c:pt>
                <c:pt idx="4903">
                  <c:v>1.4177544109999998</c:v>
                </c:pt>
                <c:pt idx="4904">
                  <c:v>1.4208490350000003</c:v>
                </c:pt>
                <c:pt idx="4905">
                  <c:v>1.4189700429999998</c:v>
                </c:pt>
                <c:pt idx="4906">
                  <c:v>1.4184611760000001</c:v>
                </c:pt>
                <c:pt idx="4907">
                  <c:v>1.418592394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490-AE2A-81B49C528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2879231"/>
        <c:axId val="1872886431"/>
      </c:lineChart>
      <c:catAx>
        <c:axId val="187287923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1872886431"/>
        <c:crosses val="autoZero"/>
        <c:auto val="0"/>
        <c:lblAlgn val="ctr"/>
        <c:lblOffset val="100"/>
        <c:tickLblSkip val="240"/>
        <c:tickMarkSkip val="1"/>
        <c:noMultiLvlLbl val="1"/>
      </c:catAx>
      <c:valAx>
        <c:axId val="1872886431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18728792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8200">
                  <a:alpha val="4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C1-47FA-BC92-0F10A39089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C1-47FA-BC92-0F10A39089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C1-47FA-BC92-0F10A39089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C1-47FA-BC92-0F10A39089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C1-47FA-BC92-0F10A39089E6}"/>
              </c:ext>
            </c:extLst>
          </c:dPt>
          <c:dPt>
            <c:idx val="5"/>
            <c:bubble3D val="0"/>
            <c:spPr>
              <a:solidFill>
                <a:srgbClr val="00313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C1-47FA-BC92-0F10A39089E6}"/>
              </c:ext>
            </c:extLst>
          </c:dPt>
          <c:dPt>
            <c:idx val="6"/>
            <c:bubble3D val="0"/>
            <c:spPr>
              <a:solidFill>
                <a:srgbClr val="00313C">
                  <a:alpha val="5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C1-47FA-BC92-0F10A39089E6}"/>
              </c:ext>
            </c:extLst>
          </c:dPt>
          <c:dLbls>
            <c:dLbl>
              <c:idx val="1"/>
              <c:layout>
                <c:manualLayout>
                  <c:x val="-4.8236476296689507E-2"/>
                  <c:y val="2.4138559128822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C1-47FA-BC92-0F10A3908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Úholičky!$C$35:$C$41</c:f>
              <c:strCache>
                <c:ptCount val="7"/>
                <c:pt idx="0">
                  <c:v>Peněžní trh</c:v>
                </c:pt>
                <c:pt idx="1">
                  <c:v>Dluhopisy a dluhopisové fondy</c:v>
                </c:pt>
                <c:pt idx="2">
                  <c:v>HY dluhopisy</c:v>
                </c:pt>
                <c:pt idx="3">
                  <c:v>Akcie a akciové fondy</c:v>
                </c:pt>
                <c:pt idx="4">
                  <c:v>Alternativní investice</c:v>
                </c:pt>
                <c:pt idx="5">
                  <c:v>Smíšená aktiva</c:v>
                </c:pt>
                <c:pt idx="6">
                  <c:v>Nemovitostní fondy </c:v>
                </c:pt>
              </c:strCache>
            </c:strRef>
          </c:cat>
          <c:val>
            <c:numRef>
              <c:f>Úholičky!$D$35:$D$41</c:f>
              <c:numCache>
                <c:formatCode>0%</c:formatCode>
                <c:ptCount val="7"/>
                <c:pt idx="0">
                  <c:v>0.14152277840975119</c:v>
                </c:pt>
                <c:pt idx="1">
                  <c:v>3.1121536008369644E-2</c:v>
                </c:pt>
                <c:pt idx="2">
                  <c:v>0.19538536248675412</c:v>
                </c:pt>
                <c:pt idx="3">
                  <c:v>3.3158852981159261E-2</c:v>
                </c:pt>
                <c:pt idx="4">
                  <c:v>8.9047968502235064E-2</c:v>
                </c:pt>
                <c:pt idx="5">
                  <c:v>0.337680291196018</c:v>
                </c:pt>
                <c:pt idx="6">
                  <c:v>0.14124480657835725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1C1-47FA-BC92-0F10A3908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60322214618493E-2"/>
          <c:y val="3.2582515862810676E-2"/>
          <c:w val="0.93131341849619853"/>
          <c:h val="0.81404055009548981"/>
        </c:manualLayout>
      </c:layout>
      <c:lineChart>
        <c:grouping val="standard"/>
        <c:varyColors val="0"/>
        <c:ser>
          <c:idx val="0"/>
          <c:order val="0"/>
          <c:tx>
            <c:v>tw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MWTW!$D$2:$D$3077</c:f>
              <c:numCache>
                <c:formatCode>yyyy</c:formatCode>
                <c:ptCount val="3076"/>
                <c:pt idx="0">
                  <c:v>45596</c:v>
                </c:pt>
                <c:pt idx="1">
                  <c:v>45590</c:v>
                </c:pt>
                <c:pt idx="2">
                  <c:v>45590</c:v>
                </c:pt>
                <c:pt idx="3">
                  <c:v>45590</c:v>
                </c:pt>
                <c:pt idx="4">
                  <c:v>45590</c:v>
                </c:pt>
                <c:pt idx="5">
                  <c:v>45590</c:v>
                </c:pt>
                <c:pt idx="6">
                  <c:v>45590</c:v>
                </c:pt>
                <c:pt idx="7">
                  <c:v>45583</c:v>
                </c:pt>
                <c:pt idx="8">
                  <c:v>45583</c:v>
                </c:pt>
                <c:pt idx="9">
                  <c:v>45583</c:v>
                </c:pt>
                <c:pt idx="10">
                  <c:v>45583</c:v>
                </c:pt>
                <c:pt idx="11">
                  <c:v>45583</c:v>
                </c:pt>
                <c:pt idx="12">
                  <c:v>45583</c:v>
                </c:pt>
                <c:pt idx="13">
                  <c:v>45583</c:v>
                </c:pt>
                <c:pt idx="14">
                  <c:v>45576</c:v>
                </c:pt>
                <c:pt idx="15">
                  <c:v>45576</c:v>
                </c:pt>
                <c:pt idx="16">
                  <c:v>45576</c:v>
                </c:pt>
                <c:pt idx="17">
                  <c:v>45576</c:v>
                </c:pt>
                <c:pt idx="18">
                  <c:v>45576</c:v>
                </c:pt>
                <c:pt idx="19">
                  <c:v>45576</c:v>
                </c:pt>
                <c:pt idx="20">
                  <c:v>45576</c:v>
                </c:pt>
                <c:pt idx="21">
                  <c:v>45569</c:v>
                </c:pt>
                <c:pt idx="22">
                  <c:v>45569</c:v>
                </c:pt>
                <c:pt idx="23">
                  <c:v>45569</c:v>
                </c:pt>
                <c:pt idx="24">
                  <c:v>45569</c:v>
                </c:pt>
                <c:pt idx="25">
                  <c:v>45569</c:v>
                </c:pt>
                <c:pt idx="26">
                  <c:v>45569</c:v>
                </c:pt>
                <c:pt idx="27">
                  <c:v>45569</c:v>
                </c:pt>
                <c:pt idx="28">
                  <c:v>45565</c:v>
                </c:pt>
                <c:pt idx="29">
                  <c:v>45565</c:v>
                </c:pt>
                <c:pt idx="30">
                  <c:v>45565</c:v>
                </c:pt>
                <c:pt idx="31">
                  <c:v>45565</c:v>
                </c:pt>
                <c:pt idx="32">
                  <c:v>45562</c:v>
                </c:pt>
                <c:pt idx="33">
                  <c:v>45562</c:v>
                </c:pt>
                <c:pt idx="34">
                  <c:v>45562</c:v>
                </c:pt>
                <c:pt idx="35">
                  <c:v>45555</c:v>
                </c:pt>
                <c:pt idx="36">
                  <c:v>45555</c:v>
                </c:pt>
                <c:pt idx="37">
                  <c:v>45555</c:v>
                </c:pt>
                <c:pt idx="38">
                  <c:v>45555</c:v>
                </c:pt>
                <c:pt idx="39">
                  <c:v>45555</c:v>
                </c:pt>
                <c:pt idx="40">
                  <c:v>45555</c:v>
                </c:pt>
                <c:pt idx="41">
                  <c:v>45555</c:v>
                </c:pt>
                <c:pt idx="42">
                  <c:v>45548</c:v>
                </c:pt>
                <c:pt idx="43">
                  <c:v>45548</c:v>
                </c:pt>
                <c:pt idx="44">
                  <c:v>45548</c:v>
                </c:pt>
                <c:pt idx="45">
                  <c:v>45548</c:v>
                </c:pt>
                <c:pt idx="46">
                  <c:v>45548</c:v>
                </c:pt>
                <c:pt idx="47">
                  <c:v>45548</c:v>
                </c:pt>
                <c:pt idx="48">
                  <c:v>45548</c:v>
                </c:pt>
                <c:pt idx="49">
                  <c:v>45541</c:v>
                </c:pt>
                <c:pt idx="50">
                  <c:v>45541</c:v>
                </c:pt>
                <c:pt idx="51">
                  <c:v>45541</c:v>
                </c:pt>
                <c:pt idx="52">
                  <c:v>45541</c:v>
                </c:pt>
                <c:pt idx="53">
                  <c:v>45541</c:v>
                </c:pt>
                <c:pt idx="54">
                  <c:v>45541</c:v>
                </c:pt>
                <c:pt idx="55">
                  <c:v>45541</c:v>
                </c:pt>
                <c:pt idx="56">
                  <c:v>45535</c:v>
                </c:pt>
                <c:pt idx="57">
                  <c:v>45535</c:v>
                </c:pt>
                <c:pt idx="58">
                  <c:v>45535</c:v>
                </c:pt>
                <c:pt idx="59">
                  <c:v>45535</c:v>
                </c:pt>
                <c:pt idx="60">
                  <c:v>45535</c:v>
                </c:pt>
                <c:pt idx="61">
                  <c:v>45535</c:v>
                </c:pt>
                <c:pt idx="62">
                  <c:v>45534</c:v>
                </c:pt>
                <c:pt idx="63">
                  <c:v>45527</c:v>
                </c:pt>
                <c:pt idx="64">
                  <c:v>45527</c:v>
                </c:pt>
                <c:pt idx="65">
                  <c:v>45527</c:v>
                </c:pt>
                <c:pt idx="66">
                  <c:v>45527</c:v>
                </c:pt>
                <c:pt idx="67">
                  <c:v>45527</c:v>
                </c:pt>
                <c:pt idx="68">
                  <c:v>45527</c:v>
                </c:pt>
                <c:pt idx="69">
                  <c:v>45527</c:v>
                </c:pt>
                <c:pt idx="70">
                  <c:v>45520</c:v>
                </c:pt>
                <c:pt idx="71">
                  <c:v>45520</c:v>
                </c:pt>
                <c:pt idx="72">
                  <c:v>45520</c:v>
                </c:pt>
                <c:pt idx="73">
                  <c:v>45520</c:v>
                </c:pt>
                <c:pt idx="74">
                  <c:v>45520</c:v>
                </c:pt>
                <c:pt idx="75">
                  <c:v>45520</c:v>
                </c:pt>
                <c:pt idx="76">
                  <c:v>45520</c:v>
                </c:pt>
                <c:pt idx="77">
                  <c:v>45513</c:v>
                </c:pt>
                <c:pt idx="78">
                  <c:v>45513</c:v>
                </c:pt>
                <c:pt idx="79">
                  <c:v>45513</c:v>
                </c:pt>
                <c:pt idx="80">
                  <c:v>45513</c:v>
                </c:pt>
                <c:pt idx="81">
                  <c:v>45513</c:v>
                </c:pt>
                <c:pt idx="82">
                  <c:v>45513</c:v>
                </c:pt>
                <c:pt idx="83">
                  <c:v>45513</c:v>
                </c:pt>
                <c:pt idx="84">
                  <c:v>45506</c:v>
                </c:pt>
                <c:pt idx="85">
                  <c:v>45506</c:v>
                </c:pt>
                <c:pt idx="86">
                  <c:v>45506</c:v>
                </c:pt>
                <c:pt idx="87">
                  <c:v>45506</c:v>
                </c:pt>
                <c:pt idx="88">
                  <c:v>45506</c:v>
                </c:pt>
                <c:pt idx="89">
                  <c:v>45506</c:v>
                </c:pt>
                <c:pt idx="90">
                  <c:v>45506</c:v>
                </c:pt>
                <c:pt idx="91">
                  <c:v>45504</c:v>
                </c:pt>
                <c:pt idx="92">
                  <c:v>45504</c:v>
                </c:pt>
                <c:pt idx="93">
                  <c:v>45499</c:v>
                </c:pt>
                <c:pt idx="94">
                  <c:v>45499</c:v>
                </c:pt>
                <c:pt idx="95">
                  <c:v>45499</c:v>
                </c:pt>
                <c:pt idx="96">
                  <c:v>45499</c:v>
                </c:pt>
                <c:pt idx="97">
                  <c:v>45499</c:v>
                </c:pt>
                <c:pt idx="98">
                  <c:v>45492</c:v>
                </c:pt>
                <c:pt idx="99">
                  <c:v>45492</c:v>
                </c:pt>
                <c:pt idx="100">
                  <c:v>45492</c:v>
                </c:pt>
                <c:pt idx="101">
                  <c:v>45492</c:v>
                </c:pt>
                <c:pt idx="102">
                  <c:v>45492</c:v>
                </c:pt>
                <c:pt idx="103">
                  <c:v>45492</c:v>
                </c:pt>
                <c:pt idx="104">
                  <c:v>45492</c:v>
                </c:pt>
                <c:pt idx="105">
                  <c:v>45485</c:v>
                </c:pt>
                <c:pt idx="106">
                  <c:v>45485</c:v>
                </c:pt>
                <c:pt idx="107">
                  <c:v>45485</c:v>
                </c:pt>
                <c:pt idx="108">
                  <c:v>45485</c:v>
                </c:pt>
                <c:pt idx="109">
                  <c:v>45485</c:v>
                </c:pt>
                <c:pt idx="110">
                  <c:v>45485</c:v>
                </c:pt>
                <c:pt idx="111">
                  <c:v>45485</c:v>
                </c:pt>
                <c:pt idx="112">
                  <c:v>45473</c:v>
                </c:pt>
                <c:pt idx="113">
                  <c:v>45473</c:v>
                </c:pt>
                <c:pt idx="114">
                  <c:v>45473</c:v>
                </c:pt>
                <c:pt idx="115">
                  <c:v>45473</c:v>
                </c:pt>
                <c:pt idx="116">
                  <c:v>45473</c:v>
                </c:pt>
                <c:pt idx="117">
                  <c:v>45473</c:v>
                </c:pt>
                <c:pt idx="118">
                  <c:v>45473</c:v>
                </c:pt>
                <c:pt idx="119">
                  <c:v>45473</c:v>
                </c:pt>
                <c:pt idx="120">
                  <c:v>45473</c:v>
                </c:pt>
                <c:pt idx="121">
                  <c:v>45473</c:v>
                </c:pt>
                <c:pt idx="122">
                  <c:v>45473</c:v>
                </c:pt>
                <c:pt idx="123">
                  <c:v>45473</c:v>
                </c:pt>
                <c:pt idx="124">
                  <c:v>45471</c:v>
                </c:pt>
                <c:pt idx="125">
                  <c:v>45471</c:v>
                </c:pt>
                <c:pt idx="126">
                  <c:v>45464</c:v>
                </c:pt>
                <c:pt idx="127">
                  <c:v>45464</c:v>
                </c:pt>
                <c:pt idx="128">
                  <c:v>45464</c:v>
                </c:pt>
                <c:pt idx="129">
                  <c:v>45464</c:v>
                </c:pt>
                <c:pt idx="130">
                  <c:v>45464</c:v>
                </c:pt>
                <c:pt idx="131">
                  <c:v>45464</c:v>
                </c:pt>
                <c:pt idx="132">
                  <c:v>45464</c:v>
                </c:pt>
                <c:pt idx="133">
                  <c:v>45457</c:v>
                </c:pt>
                <c:pt idx="134">
                  <c:v>45457</c:v>
                </c:pt>
                <c:pt idx="135">
                  <c:v>45457</c:v>
                </c:pt>
                <c:pt idx="136">
                  <c:v>45457</c:v>
                </c:pt>
                <c:pt idx="137">
                  <c:v>45457</c:v>
                </c:pt>
                <c:pt idx="138">
                  <c:v>45457</c:v>
                </c:pt>
                <c:pt idx="139">
                  <c:v>45457</c:v>
                </c:pt>
                <c:pt idx="140">
                  <c:v>45450</c:v>
                </c:pt>
                <c:pt idx="141">
                  <c:v>45450</c:v>
                </c:pt>
                <c:pt idx="142">
                  <c:v>45450</c:v>
                </c:pt>
                <c:pt idx="143">
                  <c:v>45450</c:v>
                </c:pt>
                <c:pt idx="144">
                  <c:v>45450</c:v>
                </c:pt>
                <c:pt idx="145">
                  <c:v>45450</c:v>
                </c:pt>
                <c:pt idx="146">
                  <c:v>45450</c:v>
                </c:pt>
                <c:pt idx="147">
                  <c:v>45443</c:v>
                </c:pt>
                <c:pt idx="148">
                  <c:v>45443</c:v>
                </c:pt>
                <c:pt idx="149">
                  <c:v>45443</c:v>
                </c:pt>
                <c:pt idx="150">
                  <c:v>45443</c:v>
                </c:pt>
                <c:pt idx="151">
                  <c:v>45443</c:v>
                </c:pt>
                <c:pt idx="152">
                  <c:v>45443</c:v>
                </c:pt>
                <c:pt idx="153">
                  <c:v>45443</c:v>
                </c:pt>
                <c:pt idx="154">
                  <c:v>45436</c:v>
                </c:pt>
                <c:pt idx="155">
                  <c:v>45436</c:v>
                </c:pt>
                <c:pt idx="156">
                  <c:v>45436</c:v>
                </c:pt>
                <c:pt idx="157">
                  <c:v>45436</c:v>
                </c:pt>
                <c:pt idx="158">
                  <c:v>45436</c:v>
                </c:pt>
                <c:pt idx="159">
                  <c:v>45436</c:v>
                </c:pt>
                <c:pt idx="160">
                  <c:v>45436</c:v>
                </c:pt>
                <c:pt idx="161">
                  <c:v>45429</c:v>
                </c:pt>
                <c:pt idx="162">
                  <c:v>45429</c:v>
                </c:pt>
                <c:pt idx="163">
                  <c:v>45429</c:v>
                </c:pt>
                <c:pt idx="164">
                  <c:v>45429</c:v>
                </c:pt>
                <c:pt idx="165">
                  <c:v>45429</c:v>
                </c:pt>
                <c:pt idx="166">
                  <c:v>45429</c:v>
                </c:pt>
                <c:pt idx="167">
                  <c:v>45429</c:v>
                </c:pt>
                <c:pt idx="168">
                  <c:v>45422</c:v>
                </c:pt>
                <c:pt idx="169">
                  <c:v>45422</c:v>
                </c:pt>
                <c:pt idx="170">
                  <c:v>45422</c:v>
                </c:pt>
                <c:pt idx="171">
                  <c:v>45422</c:v>
                </c:pt>
                <c:pt idx="172">
                  <c:v>45422</c:v>
                </c:pt>
                <c:pt idx="173">
                  <c:v>45422</c:v>
                </c:pt>
                <c:pt idx="174">
                  <c:v>45422</c:v>
                </c:pt>
                <c:pt idx="175">
                  <c:v>45415</c:v>
                </c:pt>
                <c:pt idx="176">
                  <c:v>45415</c:v>
                </c:pt>
                <c:pt idx="177">
                  <c:v>45415</c:v>
                </c:pt>
                <c:pt idx="178">
                  <c:v>45415</c:v>
                </c:pt>
                <c:pt idx="179">
                  <c:v>45415</c:v>
                </c:pt>
                <c:pt idx="180">
                  <c:v>45415</c:v>
                </c:pt>
                <c:pt idx="181">
                  <c:v>45415</c:v>
                </c:pt>
                <c:pt idx="182">
                  <c:v>45412</c:v>
                </c:pt>
                <c:pt idx="183">
                  <c:v>45412</c:v>
                </c:pt>
                <c:pt idx="184">
                  <c:v>45412</c:v>
                </c:pt>
                <c:pt idx="185">
                  <c:v>45408</c:v>
                </c:pt>
                <c:pt idx="186">
                  <c:v>45408</c:v>
                </c:pt>
                <c:pt idx="187">
                  <c:v>45408</c:v>
                </c:pt>
                <c:pt idx="188">
                  <c:v>45408</c:v>
                </c:pt>
                <c:pt idx="189">
                  <c:v>45401</c:v>
                </c:pt>
                <c:pt idx="190">
                  <c:v>45401</c:v>
                </c:pt>
                <c:pt idx="191">
                  <c:v>45401</c:v>
                </c:pt>
                <c:pt idx="192">
                  <c:v>45401</c:v>
                </c:pt>
                <c:pt idx="193">
                  <c:v>45401</c:v>
                </c:pt>
                <c:pt idx="194">
                  <c:v>45401</c:v>
                </c:pt>
                <c:pt idx="195">
                  <c:v>45401</c:v>
                </c:pt>
                <c:pt idx="196">
                  <c:v>45394</c:v>
                </c:pt>
                <c:pt idx="197">
                  <c:v>45394</c:v>
                </c:pt>
                <c:pt idx="198">
                  <c:v>45394</c:v>
                </c:pt>
                <c:pt idx="199">
                  <c:v>45394</c:v>
                </c:pt>
                <c:pt idx="200">
                  <c:v>45394</c:v>
                </c:pt>
                <c:pt idx="201">
                  <c:v>45394</c:v>
                </c:pt>
                <c:pt idx="202">
                  <c:v>45394</c:v>
                </c:pt>
                <c:pt idx="203">
                  <c:v>45387</c:v>
                </c:pt>
                <c:pt idx="204">
                  <c:v>45387</c:v>
                </c:pt>
                <c:pt idx="205">
                  <c:v>45387</c:v>
                </c:pt>
                <c:pt idx="206">
                  <c:v>45387</c:v>
                </c:pt>
                <c:pt idx="207">
                  <c:v>45387</c:v>
                </c:pt>
                <c:pt idx="208">
                  <c:v>45387</c:v>
                </c:pt>
                <c:pt idx="209">
                  <c:v>45387</c:v>
                </c:pt>
                <c:pt idx="210">
                  <c:v>45382</c:v>
                </c:pt>
                <c:pt idx="211">
                  <c:v>45382</c:v>
                </c:pt>
                <c:pt idx="212">
                  <c:v>45382</c:v>
                </c:pt>
                <c:pt idx="213">
                  <c:v>45382</c:v>
                </c:pt>
                <c:pt idx="214">
                  <c:v>45382</c:v>
                </c:pt>
                <c:pt idx="215">
                  <c:v>45373</c:v>
                </c:pt>
                <c:pt idx="216">
                  <c:v>45373</c:v>
                </c:pt>
                <c:pt idx="217">
                  <c:v>45373</c:v>
                </c:pt>
                <c:pt idx="218">
                  <c:v>45373</c:v>
                </c:pt>
                <c:pt idx="219">
                  <c:v>45373</c:v>
                </c:pt>
                <c:pt idx="220">
                  <c:v>45373</c:v>
                </c:pt>
                <c:pt idx="221">
                  <c:v>45373</c:v>
                </c:pt>
                <c:pt idx="222">
                  <c:v>45373</c:v>
                </c:pt>
                <c:pt idx="223">
                  <c:v>45373</c:v>
                </c:pt>
                <c:pt idx="224">
                  <c:v>45366</c:v>
                </c:pt>
                <c:pt idx="225">
                  <c:v>45366</c:v>
                </c:pt>
                <c:pt idx="226">
                  <c:v>45366</c:v>
                </c:pt>
                <c:pt idx="227">
                  <c:v>45366</c:v>
                </c:pt>
                <c:pt idx="228">
                  <c:v>45366</c:v>
                </c:pt>
                <c:pt idx="229">
                  <c:v>45366</c:v>
                </c:pt>
                <c:pt idx="230">
                  <c:v>45366</c:v>
                </c:pt>
                <c:pt idx="231">
                  <c:v>45359</c:v>
                </c:pt>
                <c:pt idx="232">
                  <c:v>45359</c:v>
                </c:pt>
                <c:pt idx="233">
                  <c:v>45359</c:v>
                </c:pt>
                <c:pt idx="234">
                  <c:v>45359</c:v>
                </c:pt>
                <c:pt idx="235">
                  <c:v>45359</c:v>
                </c:pt>
                <c:pt idx="236">
                  <c:v>45359</c:v>
                </c:pt>
                <c:pt idx="237">
                  <c:v>45359</c:v>
                </c:pt>
                <c:pt idx="238">
                  <c:v>45352</c:v>
                </c:pt>
                <c:pt idx="239">
                  <c:v>45352</c:v>
                </c:pt>
                <c:pt idx="240">
                  <c:v>45352</c:v>
                </c:pt>
                <c:pt idx="241">
                  <c:v>45352</c:v>
                </c:pt>
                <c:pt idx="242">
                  <c:v>45352</c:v>
                </c:pt>
                <c:pt idx="243">
                  <c:v>45352</c:v>
                </c:pt>
                <c:pt idx="244">
                  <c:v>45352</c:v>
                </c:pt>
                <c:pt idx="245">
                  <c:v>45351</c:v>
                </c:pt>
                <c:pt idx="246">
                  <c:v>45345</c:v>
                </c:pt>
                <c:pt idx="247">
                  <c:v>45345</c:v>
                </c:pt>
                <c:pt idx="248">
                  <c:v>45345</c:v>
                </c:pt>
                <c:pt idx="249">
                  <c:v>45345</c:v>
                </c:pt>
                <c:pt idx="250">
                  <c:v>45345</c:v>
                </c:pt>
                <c:pt idx="251">
                  <c:v>45345</c:v>
                </c:pt>
                <c:pt idx="252">
                  <c:v>45338</c:v>
                </c:pt>
                <c:pt idx="253">
                  <c:v>45338</c:v>
                </c:pt>
                <c:pt idx="254">
                  <c:v>45338</c:v>
                </c:pt>
                <c:pt idx="255">
                  <c:v>45338</c:v>
                </c:pt>
                <c:pt idx="256">
                  <c:v>45338</c:v>
                </c:pt>
                <c:pt idx="257">
                  <c:v>45338</c:v>
                </c:pt>
                <c:pt idx="258">
                  <c:v>45338</c:v>
                </c:pt>
                <c:pt idx="259">
                  <c:v>45331</c:v>
                </c:pt>
                <c:pt idx="260">
                  <c:v>45331</c:v>
                </c:pt>
                <c:pt idx="261">
                  <c:v>45331</c:v>
                </c:pt>
                <c:pt idx="262">
                  <c:v>45331</c:v>
                </c:pt>
                <c:pt idx="263">
                  <c:v>45331</c:v>
                </c:pt>
                <c:pt idx="264">
                  <c:v>45331</c:v>
                </c:pt>
                <c:pt idx="265">
                  <c:v>45331</c:v>
                </c:pt>
                <c:pt idx="266">
                  <c:v>45324</c:v>
                </c:pt>
                <c:pt idx="267">
                  <c:v>45324</c:v>
                </c:pt>
                <c:pt idx="268">
                  <c:v>45324</c:v>
                </c:pt>
                <c:pt idx="269">
                  <c:v>45324</c:v>
                </c:pt>
                <c:pt idx="270">
                  <c:v>45324</c:v>
                </c:pt>
                <c:pt idx="271">
                  <c:v>45324</c:v>
                </c:pt>
                <c:pt idx="272">
                  <c:v>45324</c:v>
                </c:pt>
                <c:pt idx="273">
                  <c:v>45322</c:v>
                </c:pt>
                <c:pt idx="274">
                  <c:v>45322</c:v>
                </c:pt>
                <c:pt idx="275">
                  <c:v>45317</c:v>
                </c:pt>
                <c:pt idx="276">
                  <c:v>45317</c:v>
                </c:pt>
                <c:pt idx="277">
                  <c:v>45317</c:v>
                </c:pt>
                <c:pt idx="278">
                  <c:v>45317</c:v>
                </c:pt>
                <c:pt idx="279">
                  <c:v>45317</c:v>
                </c:pt>
                <c:pt idx="280">
                  <c:v>45310</c:v>
                </c:pt>
                <c:pt idx="281">
                  <c:v>45310</c:v>
                </c:pt>
                <c:pt idx="282">
                  <c:v>45310</c:v>
                </c:pt>
                <c:pt idx="283">
                  <c:v>45310</c:v>
                </c:pt>
                <c:pt idx="284">
                  <c:v>45310</c:v>
                </c:pt>
                <c:pt idx="285">
                  <c:v>45310</c:v>
                </c:pt>
                <c:pt idx="286">
                  <c:v>45310</c:v>
                </c:pt>
                <c:pt idx="287">
                  <c:v>45303</c:v>
                </c:pt>
                <c:pt idx="288">
                  <c:v>45303</c:v>
                </c:pt>
                <c:pt idx="289">
                  <c:v>45303</c:v>
                </c:pt>
                <c:pt idx="290">
                  <c:v>45303</c:v>
                </c:pt>
                <c:pt idx="291">
                  <c:v>45303</c:v>
                </c:pt>
                <c:pt idx="292">
                  <c:v>45303</c:v>
                </c:pt>
                <c:pt idx="293">
                  <c:v>45303</c:v>
                </c:pt>
                <c:pt idx="294">
                  <c:v>45296</c:v>
                </c:pt>
                <c:pt idx="295">
                  <c:v>45296</c:v>
                </c:pt>
                <c:pt idx="296">
                  <c:v>45296</c:v>
                </c:pt>
                <c:pt idx="297">
                  <c:v>45296</c:v>
                </c:pt>
                <c:pt idx="298">
                  <c:v>45296</c:v>
                </c:pt>
                <c:pt idx="299">
                  <c:v>45296</c:v>
                </c:pt>
                <c:pt idx="300">
                  <c:v>45296</c:v>
                </c:pt>
                <c:pt idx="301">
                  <c:v>45291</c:v>
                </c:pt>
                <c:pt idx="302">
                  <c:v>45291</c:v>
                </c:pt>
                <c:pt idx="303">
                  <c:v>45291</c:v>
                </c:pt>
                <c:pt idx="304">
                  <c:v>45291</c:v>
                </c:pt>
                <c:pt idx="305">
                  <c:v>45291</c:v>
                </c:pt>
                <c:pt idx="306">
                  <c:v>45289</c:v>
                </c:pt>
                <c:pt idx="307">
                  <c:v>45289</c:v>
                </c:pt>
                <c:pt idx="308">
                  <c:v>45282</c:v>
                </c:pt>
                <c:pt idx="309">
                  <c:v>45282</c:v>
                </c:pt>
                <c:pt idx="310">
                  <c:v>45282</c:v>
                </c:pt>
                <c:pt idx="311">
                  <c:v>45282</c:v>
                </c:pt>
                <c:pt idx="312">
                  <c:v>45282</c:v>
                </c:pt>
                <c:pt idx="313">
                  <c:v>45282</c:v>
                </c:pt>
                <c:pt idx="314">
                  <c:v>45282</c:v>
                </c:pt>
                <c:pt idx="315">
                  <c:v>45275</c:v>
                </c:pt>
                <c:pt idx="316">
                  <c:v>45275</c:v>
                </c:pt>
                <c:pt idx="317">
                  <c:v>45275</c:v>
                </c:pt>
                <c:pt idx="318">
                  <c:v>45275</c:v>
                </c:pt>
                <c:pt idx="319">
                  <c:v>45275</c:v>
                </c:pt>
                <c:pt idx="320">
                  <c:v>45275</c:v>
                </c:pt>
                <c:pt idx="321">
                  <c:v>45275</c:v>
                </c:pt>
                <c:pt idx="322">
                  <c:v>45268</c:v>
                </c:pt>
                <c:pt idx="323">
                  <c:v>45268</c:v>
                </c:pt>
                <c:pt idx="324">
                  <c:v>45268</c:v>
                </c:pt>
                <c:pt idx="325">
                  <c:v>45268</c:v>
                </c:pt>
                <c:pt idx="326">
                  <c:v>45268</c:v>
                </c:pt>
                <c:pt idx="327">
                  <c:v>45268</c:v>
                </c:pt>
                <c:pt idx="328">
                  <c:v>45268</c:v>
                </c:pt>
                <c:pt idx="329">
                  <c:v>45261</c:v>
                </c:pt>
                <c:pt idx="330">
                  <c:v>45261</c:v>
                </c:pt>
                <c:pt idx="331">
                  <c:v>45261</c:v>
                </c:pt>
                <c:pt idx="332">
                  <c:v>45261</c:v>
                </c:pt>
                <c:pt idx="333">
                  <c:v>45261</c:v>
                </c:pt>
                <c:pt idx="334">
                  <c:v>45261</c:v>
                </c:pt>
                <c:pt idx="335">
                  <c:v>45261</c:v>
                </c:pt>
                <c:pt idx="336">
                  <c:v>45260</c:v>
                </c:pt>
                <c:pt idx="337">
                  <c:v>45254</c:v>
                </c:pt>
                <c:pt idx="338">
                  <c:v>45254</c:v>
                </c:pt>
                <c:pt idx="339">
                  <c:v>45254</c:v>
                </c:pt>
                <c:pt idx="340">
                  <c:v>45254</c:v>
                </c:pt>
                <c:pt idx="341">
                  <c:v>45254</c:v>
                </c:pt>
                <c:pt idx="342">
                  <c:v>45254</c:v>
                </c:pt>
                <c:pt idx="343">
                  <c:v>45240</c:v>
                </c:pt>
                <c:pt idx="344">
                  <c:v>45240</c:v>
                </c:pt>
                <c:pt idx="345">
                  <c:v>45240</c:v>
                </c:pt>
                <c:pt idx="346">
                  <c:v>45240</c:v>
                </c:pt>
                <c:pt idx="347">
                  <c:v>45240</c:v>
                </c:pt>
                <c:pt idx="348">
                  <c:v>45240</c:v>
                </c:pt>
                <c:pt idx="349">
                  <c:v>45240</c:v>
                </c:pt>
                <c:pt idx="350">
                  <c:v>45240</c:v>
                </c:pt>
                <c:pt idx="351">
                  <c:v>45240</c:v>
                </c:pt>
                <c:pt idx="352">
                  <c:v>45240</c:v>
                </c:pt>
                <c:pt idx="353">
                  <c:v>45240</c:v>
                </c:pt>
                <c:pt idx="354">
                  <c:v>45240</c:v>
                </c:pt>
                <c:pt idx="355">
                  <c:v>45240</c:v>
                </c:pt>
                <c:pt idx="356">
                  <c:v>45240</c:v>
                </c:pt>
                <c:pt idx="357">
                  <c:v>45233</c:v>
                </c:pt>
                <c:pt idx="358">
                  <c:v>45233</c:v>
                </c:pt>
                <c:pt idx="359">
                  <c:v>45233</c:v>
                </c:pt>
                <c:pt idx="360">
                  <c:v>45233</c:v>
                </c:pt>
                <c:pt idx="361">
                  <c:v>45233</c:v>
                </c:pt>
                <c:pt idx="362">
                  <c:v>45233</c:v>
                </c:pt>
                <c:pt idx="363">
                  <c:v>45233</c:v>
                </c:pt>
                <c:pt idx="364">
                  <c:v>45230</c:v>
                </c:pt>
                <c:pt idx="365">
                  <c:v>45230</c:v>
                </c:pt>
                <c:pt idx="366">
                  <c:v>45230</c:v>
                </c:pt>
                <c:pt idx="367">
                  <c:v>45226</c:v>
                </c:pt>
                <c:pt idx="368">
                  <c:v>45226</c:v>
                </c:pt>
                <c:pt idx="369">
                  <c:v>45226</c:v>
                </c:pt>
                <c:pt idx="370">
                  <c:v>45226</c:v>
                </c:pt>
                <c:pt idx="371">
                  <c:v>45212</c:v>
                </c:pt>
                <c:pt idx="372">
                  <c:v>45212</c:v>
                </c:pt>
                <c:pt idx="373">
                  <c:v>45212</c:v>
                </c:pt>
                <c:pt idx="374">
                  <c:v>45212</c:v>
                </c:pt>
                <c:pt idx="375">
                  <c:v>45212</c:v>
                </c:pt>
                <c:pt idx="376">
                  <c:v>45212</c:v>
                </c:pt>
                <c:pt idx="377">
                  <c:v>45212</c:v>
                </c:pt>
                <c:pt idx="378">
                  <c:v>45212</c:v>
                </c:pt>
                <c:pt idx="379">
                  <c:v>45212</c:v>
                </c:pt>
                <c:pt idx="380">
                  <c:v>45212</c:v>
                </c:pt>
                <c:pt idx="381">
                  <c:v>45212</c:v>
                </c:pt>
                <c:pt idx="382">
                  <c:v>45212</c:v>
                </c:pt>
                <c:pt idx="383">
                  <c:v>45212</c:v>
                </c:pt>
                <c:pt idx="384">
                  <c:v>45212</c:v>
                </c:pt>
                <c:pt idx="385">
                  <c:v>45205</c:v>
                </c:pt>
                <c:pt idx="386">
                  <c:v>45205</c:v>
                </c:pt>
                <c:pt idx="387">
                  <c:v>45205</c:v>
                </c:pt>
                <c:pt idx="388">
                  <c:v>45205</c:v>
                </c:pt>
                <c:pt idx="389">
                  <c:v>45205</c:v>
                </c:pt>
                <c:pt idx="390">
                  <c:v>45205</c:v>
                </c:pt>
                <c:pt idx="391">
                  <c:v>45205</c:v>
                </c:pt>
                <c:pt idx="392">
                  <c:v>45199</c:v>
                </c:pt>
                <c:pt idx="393">
                  <c:v>45199</c:v>
                </c:pt>
                <c:pt idx="394">
                  <c:v>45199</c:v>
                </c:pt>
                <c:pt idx="395">
                  <c:v>45199</c:v>
                </c:pt>
                <c:pt idx="396">
                  <c:v>45199</c:v>
                </c:pt>
                <c:pt idx="397">
                  <c:v>45199</c:v>
                </c:pt>
                <c:pt idx="398">
                  <c:v>45198</c:v>
                </c:pt>
                <c:pt idx="399">
                  <c:v>45191</c:v>
                </c:pt>
                <c:pt idx="400">
                  <c:v>45191</c:v>
                </c:pt>
                <c:pt idx="401">
                  <c:v>45191</c:v>
                </c:pt>
                <c:pt idx="402">
                  <c:v>45191</c:v>
                </c:pt>
                <c:pt idx="403">
                  <c:v>45191</c:v>
                </c:pt>
                <c:pt idx="404">
                  <c:v>45191</c:v>
                </c:pt>
                <c:pt idx="405">
                  <c:v>45191</c:v>
                </c:pt>
                <c:pt idx="406">
                  <c:v>45184</c:v>
                </c:pt>
                <c:pt idx="407">
                  <c:v>45184</c:v>
                </c:pt>
                <c:pt idx="408">
                  <c:v>45184</c:v>
                </c:pt>
                <c:pt idx="409">
                  <c:v>45184</c:v>
                </c:pt>
                <c:pt idx="410">
                  <c:v>45184</c:v>
                </c:pt>
                <c:pt idx="411">
                  <c:v>45184</c:v>
                </c:pt>
                <c:pt idx="412">
                  <c:v>45184</c:v>
                </c:pt>
                <c:pt idx="413">
                  <c:v>45177</c:v>
                </c:pt>
                <c:pt idx="414">
                  <c:v>45177</c:v>
                </c:pt>
                <c:pt idx="415">
                  <c:v>45177</c:v>
                </c:pt>
                <c:pt idx="416">
                  <c:v>45177</c:v>
                </c:pt>
                <c:pt idx="417">
                  <c:v>45177</c:v>
                </c:pt>
                <c:pt idx="418">
                  <c:v>45177</c:v>
                </c:pt>
                <c:pt idx="419">
                  <c:v>45177</c:v>
                </c:pt>
                <c:pt idx="420">
                  <c:v>45170</c:v>
                </c:pt>
                <c:pt idx="421">
                  <c:v>45170</c:v>
                </c:pt>
                <c:pt idx="422">
                  <c:v>45170</c:v>
                </c:pt>
                <c:pt idx="423">
                  <c:v>45170</c:v>
                </c:pt>
                <c:pt idx="424">
                  <c:v>45170</c:v>
                </c:pt>
                <c:pt idx="425">
                  <c:v>45170</c:v>
                </c:pt>
                <c:pt idx="426">
                  <c:v>45170</c:v>
                </c:pt>
                <c:pt idx="427">
                  <c:v>45169</c:v>
                </c:pt>
                <c:pt idx="428">
                  <c:v>45163</c:v>
                </c:pt>
                <c:pt idx="429">
                  <c:v>45163</c:v>
                </c:pt>
                <c:pt idx="430">
                  <c:v>45163</c:v>
                </c:pt>
                <c:pt idx="431">
                  <c:v>45163</c:v>
                </c:pt>
                <c:pt idx="432">
                  <c:v>45163</c:v>
                </c:pt>
                <c:pt idx="433">
                  <c:v>45163</c:v>
                </c:pt>
                <c:pt idx="434">
                  <c:v>45156</c:v>
                </c:pt>
                <c:pt idx="435">
                  <c:v>45156</c:v>
                </c:pt>
                <c:pt idx="436">
                  <c:v>45156</c:v>
                </c:pt>
                <c:pt idx="437">
                  <c:v>45156</c:v>
                </c:pt>
                <c:pt idx="438">
                  <c:v>45156</c:v>
                </c:pt>
                <c:pt idx="439">
                  <c:v>45156</c:v>
                </c:pt>
                <c:pt idx="440">
                  <c:v>45156</c:v>
                </c:pt>
                <c:pt idx="441">
                  <c:v>45149</c:v>
                </c:pt>
                <c:pt idx="442">
                  <c:v>45149</c:v>
                </c:pt>
                <c:pt idx="443">
                  <c:v>45149</c:v>
                </c:pt>
                <c:pt idx="444">
                  <c:v>45149</c:v>
                </c:pt>
                <c:pt idx="445">
                  <c:v>45149</c:v>
                </c:pt>
                <c:pt idx="446">
                  <c:v>45149</c:v>
                </c:pt>
                <c:pt idx="447">
                  <c:v>45149</c:v>
                </c:pt>
                <c:pt idx="448">
                  <c:v>45142</c:v>
                </c:pt>
                <c:pt idx="449">
                  <c:v>45142</c:v>
                </c:pt>
                <c:pt idx="450">
                  <c:v>45142</c:v>
                </c:pt>
                <c:pt idx="451">
                  <c:v>45142</c:v>
                </c:pt>
                <c:pt idx="452">
                  <c:v>45142</c:v>
                </c:pt>
                <c:pt idx="453">
                  <c:v>45142</c:v>
                </c:pt>
                <c:pt idx="454">
                  <c:v>45142</c:v>
                </c:pt>
                <c:pt idx="455">
                  <c:v>45138</c:v>
                </c:pt>
                <c:pt idx="456">
                  <c:v>45138</c:v>
                </c:pt>
                <c:pt idx="457">
                  <c:v>45138</c:v>
                </c:pt>
                <c:pt idx="458">
                  <c:v>45138</c:v>
                </c:pt>
                <c:pt idx="459">
                  <c:v>45135</c:v>
                </c:pt>
                <c:pt idx="460">
                  <c:v>45135</c:v>
                </c:pt>
                <c:pt idx="461">
                  <c:v>45135</c:v>
                </c:pt>
                <c:pt idx="462">
                  <c:v>45128</c:v>
                </c:pt>
                <c:pt idx="463">
                  <c:v>45128</c:v>
                </c:pt>
                <c:pt idx="464">
                  <c:v>45128</c:v>
                </c:pt>
                <c:pt idx="465">
                  <c:v>45128</c:v>
                </c:pt>
                <c:pt idx="466">
                  <c:v>45128</c:v>
                </c:pt>
                <c:pt idx="467">
                  <c:v>45128</c:v>
                </c:pt>
                <c:pt idx="468">
                  <c:v>45128</c:v>
                </c:pt>
                <c:pt idx="469">
                  <c:v>45121</c:v>
                </c:pt>
                <c:pt idx="470">
                  <c:v>45121</c:v>
                </c:pt>
                <c:pt idx="471">
                  <c:v>45121</c:v>
                </c:pt>
                <c:pt idx="472">
                  <c:v>45121</c:v>
                </c:pt>
                <c:pt idx="473">
                  <c:v>45121</c:v>
                </c:pt>
                <c:pt idx="474">
                  <c:v>45121</c:v>
                </c:pt>
                <c:pt idx="475">
                  <c:v>45121</c:v>
                </c:pt>
                <c:pt idx="476">
                  <c:v>45114</c:v>
                </c:pt>
                <c:pt idx="477">
                  <c:v>45114</c:v>
                </c:pt>
                <c:pt idx="478">
                  <c:v>45114</c:v>
                </c:pt>
                <c:pt idx="479">
                  <c:v>45114</c:v>
                </c:pt>
                <c:pt idx="480">
                  <c:v>45114</c:v>
                </c:pt>
                <c:pt idx="481">
                  <c:v>45114</c:v>
                </c:pt>
                <c:pt idx="482">
                  <c:v>45114</c:v>
                </c:pt>
                <c:pt idx="483">
                  <c:v>45107</c:v>
                </c:pt>
                <c:pt idx="484">
                  <c:v>45107</c:v>
                </c:pt>
                <c:pt idx="485">
                  <c:v>45107</c:v>
                </c:pt>
                <c:pt idx="486">
                  <c:v>45107</c:v>
                </c:pt>
                <c:pt idx="487">
                  <c:v>45107</c:v>
                </c:pt>
                <c:pt idx="488">
                  <c:v>45107</c:v>
                </c:pt>
                <c:pt idx="489">
                  <c:v>45107</c:v>
                </c:pt>
                <c:pt idx="490">
                  <c:v>45100</c:v>
                </c:pt>
                <c:pt idx="491">
                  <c:v>45100</c:v>
                </c:pt>
                <c:pt idx="492">
                  <c:v>45100</c:v>
                </c:pt>
                <c:pt idx="493">
                  <c:v>45100</c:v>
                </c:pt>
                <c:pt idx="494">
                  <c:v>45100</c:v>
                </c:pt>
                <c:pt idx="495">
                  <c:v>45100</c:v>
                </c:pt>
                <c:pt idx="496">
                  <c:v>45100</c:v>
                </c:pt>
                <c:pt idx="497">
                  <c:v>45093</c:v>
                </c:pt>
                <c:pt idx="498">
                  <c:v>45093</c:v>
                </c:pt>
                <c:pt idx="499">
                  <c:v>45093</c:v>
                </c:pt>
                <c:pt idx="500">
                  <c:v>45093</c:v>
                </c:pt>
                <c:pt idx="501">
                  <c:v>45093</c:v>
                </c:pt>
                <c:pt idx="502">
                  <c:v>45093</c:v>
                </c:pt>
                <c:pt idx="503">
                  <c:v>45093</c:v>
                </c:pt>
                <c:pt idx="504">
                  <c:v>45086</c:v>
                </c:pt>
                <c:pt idx="505">
                  <c:v>45086</c:v>
                </c:pt>
                <c:pt idx="506">
                  <c:v>45086</c:v>
                </c:pt>
                <c:pt idx="507">
                  <c:v>45086</c:v>
                </c:pt>
                <c:pt idx="508">
                  <c:v>45086</c:v>
                </c:pt>
                <c:pt idx="509">
                  <c:v>45086</c:v>
                </c:pt>
                <c:pt idx="510">
                  <c:v>45086</c:v>
                </c:pt>
                <c:pt idx="511">
                  <c:v>45079</c:v>
                </c:pt>
                <c:pt idx="512">
                  <c:v>45079</c:v>
                </c:pt>
                <c:pt idx="513">
                  <c:v>45079</c:v>
                </c:pt>
                <c:pt idx="514">
                  <c:v>45079</c:v>
                </c:pt>
                <c:pt idx="515">
                  <c:v>45079</c:v>
                </c:pt>
                <c:pt idx="516">
                  <c:v>45079</c:v>
                </c:pt>
                <c:pt idx="517">
                  <c:v>45079</c:v>
                </c:pt>
                <c:pt idx="518">
                  <c:v>45077</c:v>
                </c:pt>
                <c:pt idx="519">
                  <c:v>45077</c:v>
                </c:pt>
                <c:pt idx="520">
                  <c:v>45072</c:v>
                </c:pt>
                <c:pt idx="521">
                  <c:v>45072</c:v>
                </c:pt>
                <c:pt idx="522">
                  <c:v>45072</c:v>
                </c:pt>
                <c:pt idx="523">
                  <c:v>45072</c:v>
                </c:pt>
                <c:pt idx="524">
                  <c:v>45072</c:v>
                </c:pt>
                <c:pt idx="525">
                  <c:v>45065</c:v>
                </c:pt>
                <c:pt idx="526">
                  <c:v>45065</c:v>
                </c:pt>
                <c:pt idx="527">
                  <c:v>45065</c:v>
                </c:pt>
                <c:pt idx="528">
                  <c:v>45065</c:v>
                </c:pt>
                <c:pt idx="529">
                  <c:v>45065</c:v>
                </c:pt>
                <c:pt idx="530">
                  <c:v>45065</c:v>
                </c:pt>
                <c:pt idx="531">
                  <c:v>45065</c:v>
                </c:pt>
                <c:pt idx="532">
                  <c:v>45058</c:v>
                </c:pt>
                <c:pt idx="533">
                  <c:v>45058</c:v>
                </c:pt>
                <c:pt idx="534">
                  <c:v>45058</c:v>
                </c:pt>
                <c:pt idx="535">
                  <c:v>45058</c:v>
                </c:pt>
                <c:pt idx="536">
                  <c:v>45058</c:v>
                </c:pt>
                <c:pt idx="537">
                  <c:v>45058</c:v>
                </c:pt>
                <c:pt idx="538">
                  <c:v>45058</c:v>
                </c:pt>
                <c:pt idx="539">
                  <c:v>45051</c:v>
                </c:pt>
                <c:pt idx="540">
                  <c:v>45051</c:v>
                </c:pt>
                <c:pt idx="541">
                  <c:v>45051</c:v>
                </c:pt>
                <c:pt idx="542">
                  <c:v>45051</c:v>
                </c:pt>
                <c:pt idx="543">
                  <c:v>45051</c:v>
                </c:pt>
                <c:pt idx="544">
                  <c:v>45051</c:v>
                </c:pt>
                <c:pt idx="545">
                  <c:v>45051</c:v>
                </c:pt>
                <c:pt idx="546">
                  <c:v>45046</c:v>
                </c:pt>
                <c:pt idx="547">
                  <c:v>45046</c:v>
                </c:pt>
                <c:pt idx="548">
                  <c:v>45046</c:v>
                </c:pt>
                <c:pt idx="549">
                  <c:v>45046</c:v>
                </c:pt>
                <c:pt idx="550">
                  <c:v>45046</c:v>
                </c:pt>
                <c:pt idx="551">
                  <c:v>45044</c:v>
                </c:pt>
                <c:pt idx="552">
                  <c:v>45044</c:v>
                </c:pt>
                <c:pt idx="553">
                  <c:v>45037</c:v>
                </c:pt>
                <c:pt idx="554">
                  <c:v>45037</c:v>
                </c:pt>
                <c:pt idx="555">
                  <c:v>45037</c:v>
                </c:pt>
                <c:pt idx="556">
                  <c:v>45037</c:v>
                </c:pt>
                <c:pt idx="557">
                  <c:v>45037</c:v>
                </c:pt>
                <c:pt idx="558">
                  <c:v>45037</c:v>
                </c:pt>
                <c:pt idx="559">
                  <c:v>45037</c:v>
                </c:pt>
                <c:pt idx="560">
                  <c:v>45030</c:v>
                </c:pt>
                <c:pt idx="561">
                  <c:v>45030</c:v>
                </c:pt>
                <c:pt idx="562">
                  <c:v>45030</c:v>
                </c:pt>
                <c:pt idx="563">
                  <c:v>45030</c:v>
                </c:pt>
                <c:pt idx="564">
                  <c:v>45030</c:v>
                </c:pt>
                <c:pt idx="565">
                  <c:v>45030</c:v>
                </c:pt>
                <c:pt idx="566">
                  <c:v>45030</c:v>
                </c:pt>
                <c:pt idx="567">
                  <c:v>45016</c:v>
                </c:pt>
                <c:pt idx="568">
                  <c:v>45016</c:v>
                </c:pt>
                <c:pt idx="569">
                  <c:v>45016</c:v>
                </c:pt>
                <c:pt idx="570">
                  <c:v>45016</c:v>
                </c:pt>
                <c:pt idx="571">
                  <c:v>45016</c:v>
                </c:pt>
                <c:pt idx="572">
                  <c:v>45016</c:v>
                </c:pt>
                <c:pt idx="573">
                  <c:v>45016</c:v>
                </c:pt>
                <c:pt idx="574">
                  <c:v>45016</c:v>
                </c:pt>
                <c:pt idx="575">
                  <c:v>45016</c:v>
                </c:pt>
                <c:pt idx="576">
                  <c:v>45016</c:v>
                </c:pt>
                <c:pt idx="577">
                  <c:v>45016</c:v>
                </c:pt>
                <c:pt idx="578">
                  <c:v>45016</c:v>
                </c:pt>
                <c:pt idx="579">
                  <c:v>45016</c:v>
                </c:pt>
                <c:pt idx="580">
                  <c:v>45016</c:v>
                </c:pt>
                <c:pt idx="581">
                  <c:v>45009</c:v>
                </c:pt>
                <c:pt idx="582">
                  <c:v>45009</c:v>
                </c:pt>
                <c:pt idx="583">
                  <c:v>45009</c:v>
                </c:pt>
                <c:pt idx="584">
                  <c:v>45009</c:v>
                </c:pt>
                <c:pt idx="585">
                  <c:v>45009</c:v>
                </c:pt>
                <c:pt idx="586">
                  <c:v>45009</c:v>
                </c:pt>
                <c:pt idx="587">
                  <c:v>45009</c:v>
                </c:pt>
                <c:pt idx="588">
                  <c:v>45002</c:v>
                </c:pt>
                <c:pt idx="589">
                  <c:v>45002</c:v>
                </c:pt>
                <c:pt idx="590">
                  <c:v>45002</c:v>
                </c:pt>
                <c:pt idx="591">
                  <c:v>45002</c:v>
                </c:pt>
                <c:pt idx="592">
                  <c:v>45002</c:v>
                </c:pt>
                <c:pt idx="593">
                  <c:v>45002</c:v>
                </c:pt>
                <c:pt idx="594">
                  <c:v>45002</c:v>
                </c:pt>
                <c:pt idx="595">
                  <c:v>44988</c:v>
                </c:pt>
                <c:pt idx="596">
                  <c:v>44988</c:v>
                </c:pt>
                <c:pt idx="597">
                  <c:v>44988</c:v>
                </c:pt>
                <c:pt idx="598">
                  <c:v>44988</c:v>
                </c:pt>
                <c:pt idx="599">
                  <c:v>44988</c:v>
                </c:pt>
                <c:pt idx="600">
                  <c:v>44988</c:v>
                </c:pt>
                <c:pt idx="601">
                  <c:v>44988</c:v>
                </c:pt>
                <c:pt idx="602">
                  <c:v>44988</c:v>
                </c:pt>
                <c:pt idx="603">
                  <c:v>44988</c:v>
                </c:pt>
                <c:pt idx="604">
                  <c:v>44988</c:v>
                </c:pt>
                <c:pt idx="605">
                  <c:v>44988</c:v>
                </c:pt>
                <c:pt idx="606">
                  <c:v>44988</c:v>
                </c:pt>
                <c:pt idx="607">
                  <c:v>44988</c:v>
                </c:pt>
                <c:pt idx="608">
                  <c:v>44988</c:v>
                </c:pt>
                <c:pt idx="609">
                  <c:v>44985</c:v>
                </c:pt>
                <c:pt idx="610">
                  <c:v>44985</c:v>
                </c:pt>
                <c:pt idx="611">
                  <c:v>44985</c:v>
                </c:pt>
                <c:pt idx="612">
                  <c:v>44981</c:v>
                </c:pt>
                <c:pt idx="613">
                  <c:v>44981</c:v>
                </c:pt>
                <c:pt idx="614">
                  <c:v>44981</c:v>
                </c:pt>
                <c:pt idx="615">
                  <c:v>44981</c:v>
                </c:pt>
                <c:pt idx="616">
                  <c:v>44974</c:v>
                </c:pt>
                <c:pt idx="617">
                  <c:v>44974</c:v>
                </c:pt>
                <c:pt idx="618">
                  <c:v>44974</c:v>
                </c:pt>
                <c:pt idx="619">
                  <c:v>44974</c:v>
                </c:pt>
                <c:pt idx="620">
                  <c:v>44974</c:v>
                </c:pt>
                <c:pt idx="621">
                  <c:v>44974</c:v>
                </c:pt>
                <c:pt idx="622">
                  <c:v>44974</c:v>
                </c:pt>
                <c:pt idx="623">
                  <c:v>44967</c:v>
                </c:pt>
                <c:pt idx="624">
                  <c:v>44967</c:v>
                </c:pt>
                <c:pt idx="625">
                  <c:v>44967</c:v>
                </c:pt>
                <c:pt idx="626">
                  <c:v>44967</c:v>
                </c:pt>
                <c:pt idx="627">
                  <c:v>44967</c:v>
                </c:pt>
                <c:pt idx="628">
                  <c:v>44967</c:v>
                </c:pt>
                <c:pt idx="629">
                  <c:v>44967</c:v>
                </c:pt>
                <c:pt idx="630">
                  <c:v>44960</c:v>
                </c:pt>
                <c:pt idx="631">
                  <c:v>44960</c:v>
                </c:pt>
                <c:pt idx="632">
                  <c:v>44960</c:v>
                </c:pt>
                <c:pt idx="633">
                  <c:v>44960</c:v>
                </c:pt>
                <c:pt idx="634">
                  <c:v>44960</c:v>
                </c:pt>
                <c:pt idx="635">
                  <c:v>44960</c:v>
                </c:pt>
                <c:pt idx="636">
                  <c:v>44960</c:v>
                </c:pt>
                <c:pt idx="637">
                  <c:v>44957</c:v>
                </c:pt>
                <c:pt idx="638">
                  <c:v>44957</c:v>
                </c:pt>
                <c:pt idx="639">
                  <c:v>44957</c:v>
                </c:pt>
                <c:pt idx="640">
                  <c:v>44953</c:v>
                </c:pt>
                <c:pt idx="641">
                  <c:v>44953</c:v>
                </c:pt>
                <c:pt idx="642">
                  <c:v>44953</c:v>
                </c:pt>
                <c:pt idx="643">
                  <c:v>44953</c:v>
                </c:pt>
                <c:pt idx="644">
                  <c:v>44946</c:v>
                </c:pt>
                <c:pt idx="645">
                  <c:v>44946</c:v>
                </c:pt>
                <c:pt idx="646">
                  <c:v>44946</c:v>
                </c:pt>
                <c:pt idx="647">
                  <c:v>44946</c:v>
                </c:pt>
                <c:pt idx="648">
                  <c:v>44946</c:v>
                </c:pt>
                <c:pt idx="649">
                  <c:v>44946</c:v>
                </c:pt>
                <c:pt idx="650">
                  <c:v>44946</c:v>
                </c:pt>
                <c:pt idx="651">
                  <c:v>44939</c:v>
                </c:pt>
                <c:pt idx="652">
                  <c:v>44939</c:v>
                </c:pt>
                <c:pt idx="653">
                  <c:v>44939</c:v>
                </c:pt>
                <c:pt idx="654">
                  <c:v>44939</c:v>
                </c:pt>
                <c:pt idx="655">
                  <c:v>44939</c:v>
                </c:pt>
                <c:pt idx="656">
                  <c:v>44939</c:v>
                </c:pt>
                <c:pt idx="657">
                  <c:v>44939</c:v>
                </c:pt>
                <c:pt idx="658">
                  <c:v>44932</c:v>
                </c:pt>
                <c:pt idx="659">
                  <c:v>44932</c:v>
                </c:pt>
                <c:pt idx="660">
                  <c:v>44932</c:v>
                </c:pt>
                <c:pt idx="661">
                  <c:v>44932</c:v>
                </c:pt>
                <c:pt idx="662">
                  <c:v>44932</c:v>
                </c:pt>
                <c:pt idx="663">
                  <c:v>44932</c:v>
                </c:pt>
                <c:pt idx="664">
                  <c:v>44932</c:v>
                </c:pt>
                <c:pt idx="665">
                  <c:v>44926</c:v>
                </c:pt>
                <c:pt idx="666">
                  <c:v>44926</c:v>
                </c:pt>
                <c:pt idx="667">
                  <c:v>44926</c:v>
                </c:pt>
                <c:pt idx="668">
                  <c:v>44926</c:v>
                </c:pt>
                <c:pt idx="669">
                  <c:v>44926</c:v>
                </c:pt>
                <c:pt idx="670">
                  <c:v>44926</c:v>
                </c:pt>
                <c:pt idx="671">
                  <c:v>44925</c:v>
                </c:pt>
                <c:pt idx="672">
                  <c:v>44911</c:v>
                </c:pt>
                <c:pt idx="673">
                  <c:v>44911</c:v>
                </c:pt>
                <c:pt idx="674">
                  <c:v>44911</c:v>
                </c:pt>
                <c:pt idx="675">
                  <c:v>44911</c:v>
                </c:pt>
                <c:pt idx="676">
                  <c:v>44911</c:v>
                </c:pt>
                <c:pt idx="677">
                  <c:v>44911</c:v>
                </c:pt>
                <c:pt idx="678">
                  <c:v>44911</c:v>
                </c:pt>
                <c:pt idx="679">
                  <c:v>44911</c:v>
                </c:pt>
                <c:pt idx="680">
                  <c:v>44911</c:v>
                </c:pt>
                <c:pt idx="681">
                  <c:v>44911</c:v>
                </c:pt>
                <c:pt idx="682">
                  <c:v>44911</c:v>
                </c:pt>
                <c:pt idx="683">
                  <c:v>44911</c:v>
                </c:pt>
                <c:pt idx="684">
                  <c:v>44911</c:v>
                </c:pt>
                <c:pt idx="685">
                  <c:v>44911</c:v>
                </c:pt>
                <c:pt idx="686">
                  <c:v>44904</c:v>
                </c:pt>
                <c:pt idx="687">
                  <c:v>44904</c:v>
                </c:pt>
                <c:pt idx="688">
                  <c:v>44904</c:v>
                </c:pt>
                <c:pt idx="689">
                  <c:v>44904</c:v>
                </c:pt>
                <c:pt idx="690">
                  <c:v>44904</c:v>
                </c:pt>
                <c:pt idx="691">
                  <c:v>44904</c:v>
                </c:pt>
                <c:pt idx="692">
                  <c:v>44904</c:v>
                </c:pt>
                <c:pt idx="693">
                  <c:v>44897</c:v>
                </c:pt>
                <c:pt idx="694">
                  <c:v>44897</c:v>
                </c:pt>
                <c:pt idx="695">
                  <c:v>44897</c:v>
                </c:pt>
                <c:pt idx="696">
                  <c:v>44897</c:v>
                </c:pt>
                <c:pt idx="697">
                  <c:v>44897</c:v>
                </c:pt>
                <c:pt idx="698">
                  <c:v>44897</c:v>
                </c:pt>
                <c:pt idx="699">
                  <c:v>44897</c:v>
                </c:pt>
                <c:pt idx="700">
                  <c:v>44895</c:v>
                </c:pt>
                <c:pt idx="701">
                  <c:v>44895</c:v>
                </c:pt>
                <c:pt idx="702">
                  <c:v>44890</c:v>
                </c:pt>
                <c:pt idx="703">
                  <c:v>44890</c:v>
                </c:pt>
                <c:pt idx="704">
                  <c:v>44890</c:v>
                </c:pt>
                <c:pt idx="705">
                  <c:v>44890</c:v>
                </c:pt>
                <c:pt idx="706">
                  <c:v>44890</c:v>
                </c:pt>
                <c:pt idx="707">
                  <c:v>44883</c:v>
                </c:pt>
                <c:pt idx="708">
                  <c:v>44883</c:v>
                </c:pt>
                <c:pt idx="709">
                  <c:v>44883</c:v>
                </c:pt>
                <c:pt idx="710">
                  <c:v>44883</c:v>
                </c:pt>
                <c:pt idx="711">
                  <c:v>44883</c:v>
                </c:pt>
                <c:pt idx="712">
                  <c:v>44883</c:v>
                </c:pt>
                <c:pt idx="713">
                  <c:v>44883</c:v>
                </c:pt>
                <c:pt idx="714">
                  <c:v>44876</c:v>
                </c:pt>
                <c:pt idx="715">
                  <c:v>44876</c:v>
                </c:pt>
                <c:pt idx="716">
                  <c:v>44876</c:v>
                </c:pt>
                <c:pt idx="717">
                  <c:v>44876</c:v>
                </c:pt>
                <c:pt idx="718">
                  <c:v>44876</c:v>
                </c:pt>
                <c:pt idx="719">
                  <c:v>44876</c:v>
                </c:pt>
                <c:pt idx="720">
                  <c:v>44876</c:v>
                </c:pt>
                <c:pt idx="721">
                  <c:v>44869</c:v>
                </c:pt>
                <c:pt idx="722">
                  <c:v>44869</c:v>
                </c:pt>
                <c:pt idx="723">
                  <c:v>44869</c:v>
                </c:pt>
                <c:pt idx="724">
                  <c:v>44869</c:v>
                </c:pt>
                <c:pt idx="725">
                  <c:v>44869</c:v>
                </c:pt>
                <c:pt idx="726">
                  <c:v>44869</c:v>
                </c:pt>
                <c:pt idx="727">
                  <c:v>44869</c:v>
                </c:pt>
                <c:pt idx="728">
                  <c:v>44865</c:v>
                </c:pt>
                <c:pt idx="729">
                  <c:v>44865</c:v>
                </c:pt>
                <c:pt idx="730">
                  <c:v>44865</c:v>
                </c:pt>
                <c:pt idx="731">
                  <c:v>44865</c:v>
                </c:pt>
                <c:pt idx="732">
                  <c:v>44855</c:v>
                </c:pt>
                <c:pt idx="733">
                  <c:v>44855</c:v>
                </c:pt>
                <c:pt idx="734">
                  <c:v>44855</c:v>
                </c:pt>
                <c:pt idx="735">
                  <c:v>44855</c:v>
                </c:pt>
                <c:pt idx="736">
                  <c:v>44855</c:v>
                </c:pt>
                <c:pt idx="737">
                  <c:v>44855</c:v>
                </c:pt>
                <c:pt idx="738">
                  <c:v>44855</c:v>
                </c:pt>
                <c:pt idx="739">
                  <c:v>44855</c:v>
                </c:pt>
                <c:pt idx="740">
                  <c:v>44855</c:v>
                </c:pt>
                <c:pt idx="741">
                  <c:v>44855</c:v>
                </c:pt>
                <c:pt idx="742">
                  <c:v>44848</c:v>
                </c:pt>
                <c:pt idx="743">
                  <c:v>44848</c:v>
                </c:pt>
                <c:pt idx="744">
                  <c:v>44848</c:v>
                </c:pt>
                <c:pt idx="745">
                  <c:v>44848</c:v>
                </c:pt>
                <c:pt idx="746">
                  <c:v>44848</c:v>
                </c:pt>
                <c:pt idx="747">
                  <c:v>44848</c:v>
                </c:pt>
                <c:pt idx="748">
                  <c:v>44848</c:v>
                </c:pt>
                <c:pt idx="749">
                  <c:v>44841</c:v>
                </c:pt>
                <c:pt idx="750">
                  <c:v>44841</c:v>
                </c:pt>
                <c:pt idx="751">
                  <c:v>44841</c:v>
                </c:pt>
                <c:pt idx="752">
                  <c:v>44841</c:v>
                </c:pt>
                <c:pt idx="753">
                  <c:v>44841</c:v>
                </c:pt>
                <c:pt idx="754">
                  <c:v>44841</c:v>
                </c:pt>
                <c:pt idx="755">
                  <c:v>44841</c:v>
                </c:pt>
                <c:pt idx="756">
                  <c:v>44834</c:v>
                </c:pt>
                <c:pt idx="757">
                  <c:v>44834</c:v>
                </c:pt>
                <c:pt idx="758">
                  <c:v>44834</c:v>
                </c:pt>
                <c:pt idx="759">
                  <c:v>44834</c:v>
                </c:pt>
                <c:pt idx="760">
                  <c:v>44834</c:v>
                </c:pt>
                <c:pt idx="761">
                  <c:v>44834</c:v>
                </c:pt>
                <c:pt idx="762">
                  <c:v>44834</c:v>
                </c:pt>
                <c:pt idx="763">
                  <c:v>44827</c:v>
                </c:pt>
                <c:pt idx="764">
                  <c:v>44827</c:v>
                </c:pt>
                <c:pt idx="765">
                  <c:v>44827</c:v>
                </c:pt>
                <c:pt idx="766">
                  <c:v>44827</c:v>
                </c:pt>
                <c:pt idx="767">
                  <c:v>44827</c:v>
                </c:pt>
                <c:pt idx="768">
                  <c:v>44827</c:v>
                </c:pt>
                <c:pt idx="769">
                  <c:v>44827</c:v>
                </c:pt>
                <c:pt idx="770">
                  <c:v>44820</c:v>
                </c:pt>
                <c:pt idx="771">
                  <c:v>44820</c:v>
                </c:pt>
                <c:pt idx="772">
                  <c:v>44820</c:v>
                </c:pt>
                <c:pt idx="773">
                  <c:v>44820</c:v>
                </c:pt>
                <c:pt idx="774">
                  <c:v>44820</c:v>
                </c:pt>
                <c:pt idx="775">
                  <c:v>44820</c:v>
                </c:pt>
                <c:pt idx="776">
                  <c:v>44820</c:v>
                </c:pt>
                <c:pt idx="777">
                  <c:v>44813</c:v>
                </c:pt>
                <c:pt idx="778">
                  <c:v>44813</c:v>
                </c:pt>
                <c:pt idx="779">
                  <c:v>44813</c:v>
                </c:pt>
                <c:pt idx="780">
                  <c:v>44813</c:v>
                </c:pt>
                <c:pt idx="781">
                  <c:v>44813</c:v>
                </c:pt>
                <c:pt idx="782">
                  <c:v>44813</c:v>
                </c:pt>
                <c:pt idx="783">
                  <c:v>44813</c:v>
                </c:pt>
                <c:pt idx="784">
                  <c:v>44806</c:v>
                </c:pt>
                <c:pt idx="785">
                  <c:v>44806</c:v>
                </c:pt>
                <c:pt idx="786">
                  <c:v>44806</c:v>
                </c:pt>
                <c:pt idx="787">
                  <c:v>44806</c:v>
                </c:pt>
                <c:pt idx="788">
                  <c:v>44806</c:v>
                </c:pt>
                <c:pt idx="789">
                  <c:v>44806</c:v>
                </c:pt>
                <c:pt idx="790">
                  <c:v>44806</c:v>
                </c:pt>
                <c:pt idx="791">
                  <c:v>44804</c:v>
                </c:pt>
                <c:pt idx="792">
                  <c:v>44804</c:v>
                </c:pt>
                <c:pt idx="793">
                  <c:v>44799</c:v>
                </c:pt>
                <c:pt idx="794">
                  <c:v>44799</c:v>
                </c:pt>
                <c:pt idx="795">
                  <c:v>44799</c:v>
                </c:pt>
                <c:pt idx="796">
                  <c:v>44799</c:v>
                </c:pt>
                <c:pt idx="797">
                  <c:v>44799</c:v>
                </c:pt>
                <c:pt idx="798">
                  <c:v>44792</c:v>
                </c:pt>
                <c:pt idx="799">
                  <c:v>44792</c:v>
                </c:pt>
                <c:pt idx="800">
                  <c:v>44792</c:v>
                </c:pt>
                <c:pt idx="801">
                  <c:v>44792</c:v>
                </c:pt>
                <c:pt idx="802">
                  <c:v>44792</c:v>
                </c:pt>
                <c:pt idx="803">
                  <c:v>44792</c:v>
                </c:pt>
                <c:pt idx="804">
                  <c:v>44792</c:v>
                </c:pt>
                <c:pt idx="805">
                  <c:v>44785</c:v>
                </c:pt>
                <c:pt idx="806">
                  <c:v>44785</c:v>
                </c:pt>
                <c:pt idx="807">
                  <c:v>44785</c:v>
                </c:pt>
                <c:pt idx="808">
                  <c:v>44785</c:v>
                </c:pt>
                <c:pt idx="809">
                  <c:v>44785</c:v>
                </c:pt>
                <c:pt idx="810">
                  <c:v>44785</c:v>
                </c:pt>
                <c:pt idx="811">
                  <c:v>44785</c:v>
                </c:pt>
                <c:pt idx="812">
                  <c:v>44778</c:v>
                </c:pt>
                <c:pt idx="813">
                  <c:v>44778</c:v>
                </c:pt>
                <c:pt idx="814">
                  <c:v>44778</c:v>
                </c:pt>
                <c:pt idx="815">
                  <c:v>44778</c:v>
                </c:pt>
                <c:pt idx="816">
                  <c:v>44778</c:v>
                </c:pt>
                <c:pt idx="817">
                  <c:v>44778</c:v>
                </c:pt>
                <c:pt idx="818">
                  <c:v>44778</c:v>
                </c:pt>
                <c:pt idx="819">
                  <c:v>44773</c:v>
                </c:pt>
                <c:pt idx="820">
                  <c:v>44773</c:v>
                </c:pt>
                <c:pt idx="821">
                  <c:v>44773</c:v>
                </c:pt>
                <c:pt idx="822">
                  <c:v>44773</c:v>
                </c:pt>
                <c:pt idx="823">
                  <c:v>44773</c:v>
                </c:pt>
                <c:pt idx="824">
                  <c:v>44771</c:v>
                </c:pt>
                <c:pt idx="825">
                  <c:v>44771</c:v>
                </c:pt>
                <c:pt idx="826">
                  <c:v>44764</c:v>
                </c:pt>
                <c:pt idx="827">
                  <c:v>44764</c:v>
                </c:pt>
                <c:pt idx="828">
                  <c:v>44764</c:v>
                </c:pt>
                <c:pt idx="829">
                  <c:v>44764</c:v>
                </c:pt>
                <c:pt idx="830">
                  <c:v>44764</c:v>
                </c:pt>
                <c:pt idx="831">
                  <c:v>44764</c:v>
                </c:pt>
                <c:pt idx="832">
                  <c:v>44764</c:v>
                </c:pt>
                <c:pt idx="833">
                  <c:v>44757</c:v>
                </c:pt>
                <c:pt idx="834">
                  <c:v>44757</c:v>
                </c:pt>
                <c:pt idx="835">
                  <c:v>44757</c:v>
                </c:pt>
                <c:pt idx="836">
                  <c:v>44757</c:v>
                </c:pt>
                <c:pt idx="837">
                  <c:v>44757</c:v>
                </c:pt>
                <c:pt idx="838">
                  <c:v>44757</c:v>
                </c:pt>
                <c:pt idx="839">
                  <c:v>44757</c:v>
                </c:pt>
                <c:pt idx="840">
                  <c:v>44750</c:v>
                </c:pt>
                <c:pt idx="841">
                  <c:v>44750</c:v>
                </c:pt>
                <c:pt idx="842">
                  <c:v>44750</c:v>
                </c:pt>
                <c:pt idx="843">
                  <c:v>44750</c:v>
                </c:pt>
                <c:pt idx="844">
                  <c:v>44750</c:v>
                </c:pt>
                <c:pt idx="845">
                  <c:v>44750</c:v>
                </c:pt>
                <c:pt idx="846">
                  <c:v>44750</c:v>
                </c:pt>
                <c:pt idx="847">
                  <c:v>44743</c:v>
                </c:pt>
                <c:pt idx="848">
                  <c:v>44743</c:v>
                </c:pt>
                <c:pt idx="849">
                  <c:v>44743</c:v>
                </c:pt>
                <c:pt idx="850">
                  <c:v>44743</c:v>
                </c:pt>
                <c:pt idx="851">
                  <c:v>44743</c:v>
                </c:pt>
                <c:pt idx="852">
                  <c:v>44743</c:v>
                </c:pt>
                <c:pt idx="853">
                  <c:v>44743</c:v>
                </c:pt>
                <c:pt idx="854">
                  <c:v>44742</c:v>
                </c:pt>
                <c:pt idx="855">
                  <c:v>44736</c:v>
                </c:pt>
                <c:pt idx="856">
                  <c:v>44736</c:v>
                </c:pt>
                <c:pt idx="857">
                  <c:v>44736</c:v>
                </c:pt>
                <c:pt idx="858">
                  <c:v>44736</c:v>
                </c:pt>
                <c:pt idx="859">
                  <c:v>44736</c:v>
                </c:pt>
                <c:pt idx="860">
                  <c:v>44736</c:v>
                </c:pt>
                <c:pt idx="861">
                  <c:v>44729</c:v>
                </c:pt>
                <c:pt idx="862">
                  <c:v>44729</c:v>
                </c:pt>
                <c:pt idx="863">
                  <c:v>44729</c:v>
                </c:pt>
                <c:pt idx="864">
                  <c:v>44729</c:v>
                </c:pt>
                <c:pt idx="865">
                  <c:v>44729</c:v>
                </c:pt>
                <c:pt idx="866">
                  <c:v>44729</c:v>
                </c:pt>
                <c:pt idx="867">
                  <c:v>44729</c:v>
                </c:pt>
                <c:pt idx="868">
                  <c:v>44722</c:v>
                </c:pt>
                <c:pt idx="869">
                  <c:v>44722</c:v>
                </c:pt>
                <c:pt idx="870">
                  <c:v>44722</c:v>
                </c:pt>
                <c:pt idx="871">
                  <c:v>44722</c:v>
                </c:pt>
                <c:pt idx="872">
                  <c:v>44722</c:v>
                </c:pt>
                <c:pt idx="873">
                  <c:v>44722</c:v>
                </c:pt>
                <c:pt idx="874">
                  <c:v>44722</c:v>
                </c:pt>
                <c:pt idx="875">
                  <c:v>44715</c:v>
                </c:pt>
                <c:pt idx="876">
                  <c:v>44715</c:v>
                </c:pt>
                <c:pt idx="877">
                  <c:v>44715</c:v>
                </c:pt>
                <c:pt idx="878">
                  <c:v>44715</c:v>
                </c:pt>
                <c:pt idx="879">
                  <c:v>44715</c:v>
                </c:pt>
                <c:pt idx="880">
                  <c:v>44715</c:v>
                </c:pt>
                <c:pt idx="881">
                  <c:v>44715</c:v>
                </c:pt>
                <c:pt idx="882">
                  <c:v>44712</c:v>
                </c:pt>
                <c:pt idx="883">
                  <c:v>44712</c:v>
                </c:pt>
                <c:pt idx="884">
                  <c:v>44712</c:v>
                </c:pt>
                <c:pt idx="885">
                  <c:v>44708</c:v>
                </c:pt>
                <c:pt idx="886">
                  <c:v>44708</c:v>
                </c:pt>
                <c:pt idx="887">
                  <c:v>44708</c:v>
                </c:pt>
                <c:pt idx="888">
                  <c:v>44708</c:v>
                </c:pt>
                <c:pt idx="889">
                  <c:v>44701</c:v>
                </c:pt>
                <c:pt idx="890">
                  <c:v>44701</c:v>
                </c:pt>
                <c:pt idx="891">
                  <c:v>44701</c:v>
                </c:pt>
                <c:pt idx="892">
                  <c:v>44701</c:v>
                </c:pt>
                <c:pt idx="893">
                  <c:v>44701</c:v>
                </c:pt>
                <c:pt idx="894">
                  <c:v>44701</c:v>
                </c:pt>
                <c:pt idx="895">
                  <c:v>44701</c:v>
                </c:pt>
                <c:pt idx="896">
                  <c:v>44694</c:v>
                </c:pt>
                <c:pt idx="897">
                  <c:v>44694</c:v>
                </c:pt>
                <c:pt idx="898">
                  <c:v>44694</c:v>
                </c:pt>
                <c:pt idx="899">
                  <c:v>44694</c:v>
                </c:pt>
                <c:pt idx="900">
                  <c:v>44694</c:v>
                </c:pt>
                <c:pt idx="901">
                  <c:v>44694</c:v>
                </c:pt>
                <c:pt idx="902">
                  <c:v>44694</c:v>
                </c:pt>
                <c:pt idx="903">
                  <c:v>44687</c:v>
                </c:pt>
                <c:pt idx="904">
                  <c:v>44687</c:v>
                </c:pt>
                <c:pt idx="905">
                  <c:v>44687</c:v>
                </c:pt>
                <c:pt idx="906">
                  <c:v>44687</c:v>
                </c:pt>
                <c:pt idx="907">
                  <c:v>44687</c:v>
                </c:pt>
                <c:pt idx="908">
                  <c:v>44687</c:v>
                </c:pt>
                <c:pt idx="909">
                  <c:v>44687</c:v>
                </c:pt>
                <c:pt idx="910">
                  <c:v>44681</c:v>
                </c:pt>
                <c:pt idx="911">
                  <c:v>44681</c:v>
                </c:pt>
                <c:pt idx="912">
                  <c:v>44681</c:v>
                </c:pt>
                <c:pt idx="913">
                  <c:v>44681</c:v>
                </c:pt>
                <c:pt idx="914">
                  <c:v>44681</c:v>
                </c:pt>
                <c:pt idx="915">
                  <c:v>44681</c:v>
                </c:pt>
                <c:pt idx="916">
                  <c:v>44680</c:v>
                </c:pt>
                <c:pt idx="917">
                  <c:v>44673</c:v>
                </c:pt>
                <c:pt idx="918">
                  <c:v>44673</c:v>
                </c:pt>
                <c:pt idx="919">
                  <c:v>44673</c:v>
                </c:pt>
                <c:pt idx="920">
                  <c:v>44673</c:v>
                </c:pt>
                <c:pt idx="921">
                  <c:v>44673</c:v>
                </c:pt>
                <c:pt idx="922">
                  <c:v>44673</c:v>
                </c:pt>
                <c:pt idx="923">
                  <c:v>44673</c:v>
                </c:pt>
                <c:pt idx="924">
                  <c:v>44659</c:v>
                </c:pt>
                <c:pt idx="925">
                  <c:v>44659</c:v>
                </c:pt>
                <c:pt idx="926">
                  <c:v>44659</c:v>
                </c:pt>
                <c:pt idx="927">
                  <c:v>44659</c:v>
                </c:pt>
                <c:pt idx="928">
                  <c:v>44659</c:v>
                </c:pt>
                <c:pt idx="929">
                  <c:v>44659</c:v>
                </c:pt>
                <c:pt idx="930">
                  <c:v>44659</c:v>
                </c:pt>
                <c:pt idx="931">
                  <c:v>44659</c:v>
                </c:pt>
                <c:pt idx="932">
                  <c:v>44659</c:v>
                </c:pt>
                <c:pt idx="933">
                  <c:v>44659</c:v>
                </c:pt>
                <c:pt idx="934">
                  <c:v>44659</c:v>
                </c:pt>
                <c:pt idx="935">
                  <c:v>44659</c:v>
                </c:pt>
                <c:pt idx="936">
                  <c:v>44659</c:v>
                </c:pt>
                <c:pt idx="937">
                  <c:v>44659</c:v>
                </c:pt>
                <c:pt idx="938">
                  <c:v>44652</c:v>
                </c:pt>
                <c:pt idx="939">
                  <c:v>44652</c:v>
                </c:pt>
                <c:pt idx="940">
                  <c:v>44652</c:v>
                </c:pt>
                <c:pt idx="941">
                  <c:v>44652</c:v>
                </c:pt>
                <c:pt idx="942">
                  <c:v>44652</c:v>
                </c:pt>
                <c:pt idx="943">
                  <c:v>44652</c:v>
                </c:pt>
                <c:pt idx="944">
                  <c:v>44652</c:v>
                </c:pt>
                <c:pt idx="945">
                  <c:v>44651</c:v>
                </c:pt>
                <c:pt idx="946">
                  <c:v>44645</c:v>
                </c:pt>
                <c:pt idx="947">
                  <c:v>44645</c:v>
                </c:pt>
                <c:pt idx="948">
                  <c:v>44645</c:v>
                </c:pt>
                <c:pt idx="949">
                  <c:v>44645</c:v>
                </c:pt>
                <c:pt idx="950">
                  <c:v>44645</c:v>
                </c:pt>
                <c:pt idx="951">
                  <c:v>44645</c:v>
                </c:pt>
                <c:pt idx="952">
                  <c:v>44638</c:v>
                </c:pt>
                <c:pt idx="953">
                  <c:v>44638</c:v>
                </c:pt>
                <c:pt idx="954">
                  <c:v>44638</c:v>
                </c:pt>
                <c:pt idx="955">
                  <c:v>44638</c:v>
                </c:pt>
                <c:pt idx="956">
                  <c:v>44638</c:v>
                </c:pt>
                <c:pt idx="957">
                  <c:v>44638</c:v>
                </c:pt>
                <c:pt idx="958">
                  <c:v>44638</c:v>
                </c:pt>
                <c:pt idx="959">
                  <c:v>44631</c:v>
                </c:pt>
                <c:pt idx="960">
                  <c:v>44631</c:v>
                </c:pt>
                <c:pt idx="961">
                  <c:v>44631</c:v>
                </c:pt>
                <c:pt idx="962">
                  <c:v>44631</c:v>
                </c:pt>
                <c:pt idx="963">
                  <c:v>44631</c:v>
                </c:pt>
                <c:pt idx="964">
                  <c:v>44631</c:v>
                </c:pt>
                <c:pt idx="965">
                  <c:v>44631</c:v>
                </c:pt>
                <c:pt idx="966">
                  <c:v>44624</c:v>
                </c:pt>
                <c:pt idx="967">
                  <c:v>44624</c:v>
                </c:pt>
                <c:pt idx="968">
                  <c:v>44624</c:v>
                </c:pt>
                <c:pt idx="969">
                  <c:v>44624</c:v>
                </c:pt>
                <c:pt idx="970">
                  <c:v>44624</c:v>
                </c:pt>
                <c:pt idx="971">
                  <c:v>44624</c:v>
                </c:pt>
                <c:pt idx="972">
                  <c:v>44624</c:v>
                </c:pt>
                <c:pt idx="973">
                  <c:v>44620</c:v>
                </c:pt>
                <c:pt idx="974">
                  <c:v>44620</c:v>
                </c:pt>
                <c:pt idx="975">
                  <c:v>44620</c:v>
                </c:pt>
                <c:pt idx="976">
                  <c:v>44620</c:v>
                </c:pt>
                <c:pt idx="977">
                  <c:v>44617</c:v>
                </c:pt>
                <c:pt idx="978">
                  <c:v>44617</c:v>
                </c:pt>
                <c:pt idx="979">
                  <c:v>44617</c:v>
                </c:pt>
                <c:pt idx="980">
                  <c:v>44610</c:v>
                </c:pt>
                <c:pt idx="981">
                  <c:v>44610</c:v>
                </c:pt>
                <c:pt idx="982">
                  <c:v>44610</c:v>
                </c:pt>
                <c:pt idx="983">
                  <c:v>44610</c:v>
                </c:pt>
                <c:pt idx="984">
                  <c:v>44610</c:v>
                </c:pt>
                <c:pt idx="985">
                  <c:v>44610</c:v>
                </c:pt>
                <c:pt idx="986">
                  <c:v>44610</c:v>
                </c:pt>
                <c:pt idx="987">
                  <c:v>44603</c:v>
                </c:pt>
                <c:pt idx="988">
                  <c:v>44603</c:v>
                </c:pt>
                <c:pt idx="989">
                  <c:v>44603</c:v>
                </c:pt>
                <c:pt idx="990">
                  <c:v>44603</c:v>
                </c:pt>
                <c:pt idx="991">
                  <c:v>44603</c:v>
                </c:pt>
                <c:pt idx="992">
                  <c:v>44603</c:v>
                </c:pt>
                <c:pt idx="993">
                  <c:v>44603</c:v>
                </c:pt>
                <c:pt idx="994">
                  <c:v>44596</c:v>
                </c:pt>
                <c:pt idx="995">
                  <c:v>44596</c:v>
                </c:pt>
                <c:pt idx="996">
                  <c:v>44596</c:v>
                </c:pt>
                <c:pt idx="997">
                  <c:v>44596</c:v>
                </c:pt>
                <c:pt idx="998">
                  <c:v>44596</c:v>
                </c:pt>
                <c:pt idx="999">
                  <c:v>44596</c:v>
                </c:pt>
                <c:pt idx="1000">
                  <c:v>44596</c:v>
                </c:pt>
                <c:pt idx="1001">
                  <c:v>44592</c:v>
                </c:pt>
                <c:pt idx="1002">
                  <c:v>44592</c:v>
                </c:pt>
                <c:pt idx="1003">
                  <c:v>44592</c:v>
                </c:pt>
                <c:pt idx="1004">
                  <c:v>44592</c:v>
                </c:pt>
                <c:pt idx="1005">
                  <c:v>44589</c:v>
                </c:pt>
                <c:pt idx="1006">
                  <c:v>44589</c:v>
                </c:pt>
                <c:pt idx="1007">
                  <c:v>44589</c:v>
                </c:pt>
                <c:pt idx="1008">
                  <c:v>44582</c:v>
                </c:pt>
                <c:pt idx="1009">
                  <c:v>44582</c:v>
                </c:pt>
                <c:pt idx="1010">
                  <c:v>44582</c:v>
                </c:pt>
                <c:pt idx="1011">
                  <c:v>44582</c:v>
                </c:pt>
                <c:pt idx="1012">
                  <c:v>44582</c:v>
                </c:pt>
                <c:pt idx="1013">
                  <c:v>44582</c:v>
                </c:pt>
                <c:pt idx="1014">
                  <c:v>44582</c:v>
                </c:pt>
                <c:pt idx="1015">
                  <c:v>44575</c:v>
                </c:pt>
                <c:pt idx="1016">
                  <c:v>44575</c:v>
                </c:pt>
                <c:pt idx="1017">
                  <c:v>44575</c:v>
                </c:pt>
                <c:pt idx="1018">
                  <c:v>44575</c:v>
                </c:pt>
                <c:pt idx="1019">
                  <c:v>44575</c:v>
                </c:pt>
                <c:pt idx="1020">
                  <c:v>44575</c:v>
                </c:pt>
                <c:pt idx="1021">
                  <c:v>44575</c:v>
                </c:pt>
                <c:pt idx="1022">
                  <c:v>44568</c:v>
                </c:pt>
                <c:pt idx="1023">
                  <c:v>44568</c:v>
                </c:pt>
                <c:pt idx="1024">
                  <c:v>44568</c:v>
                </c:pt>
                <c:pt idx="1025">
                  <c:v>44568</c:v>
                </c:pt>
                <c:pt idx="1026">
                  <c:v>44568</c:v>
                </c:pt>
                <c:pt idx="1027">
                  <c:v>44568</c:v>
                </c:pt>
                <c:pt idx="1028">
                  <c:v>44568</c:v>
                </c:pt>
                <c:pt idx="1029">
                  <c:v>44561</c:v>
                </c:pt>
                <c:pt idx="1030">
                  <c:v>44561</c:v>
                </c:pt>
                <c:pt idx="1031">
                  <c:v>44561</c:v>
                </c:pt>
                <c:pt idx="1032">
                  <c:v>44561</c:v>
                </c:pt>
                <c:pt idx="1033">
                  <c:v>44561</c:v>
                </c:pt>
                <c:pt idx="1034">
                  <c:v>44561</c:v>
                </c:pt>
                <c:pt idx="1035">
                  <c:v>44561</c:v>
                </c:pt>
                <c:pt idx="1036">
                  <c:v>44547</c:v>
                </c:pt>
                <c:pt idx="1037">
                  <c:v>44547</c:v>
                </c:pt>
                <c:pt idx="1038">
                  <c:v>44547</c:v>
                </c:pt>
                <c:pt idx="1039">
                  <c:v>44547</c:v>
                </c:pt>
                <c:pt idx="1040">
                  <c:v>44547</c:v>
                </c:pt>
                <c:pt idx="1041">
                  <c:v>44547</c:v>
                </c:pt>
                <c:pt idx="1042">
                  <c:v>44547</c:v>
                </c:pt>
                <c:pt idx="1043">
                  <c:v>44547</c:v>
                </c:pt>
                <c:pt idx="1044">
                  <c:v>44547</c:v>
                </c:pt>
                <c:pt idx="1045">
                  <c:v>44547</c:v>
                </c:pt>
                <c:pt idx="1046">
                  <c:v>44547</c:v>
                </c:pt>
                <c:pt idx="1047">
                  <c:v>44547</c:v>
                </c:pt>
                <c:pt idx="1048">
                  <c:v>44547</c:v>
                </c:pt>
                <c:pt idx="1049">
                  <c:v>44547</c:v>
                </c:pt>
                <c:pt idx="1050">
                  <c:v>44540</c:v>
                </c:pt>
                <c:pt idx="1051">
                  <c:v>44540</c:v>
                </c:pt>
                <c:pt idx="1052">
                  <c:v>44540</c:v>
                </c:pt>
                <c:pt idx="1053">
                  <c:v>44540</c:v>
                </c:pt>
                <c:pt idx="1054">
                  <c:v>44540</c:v>
                </c:pt>
                <c:pt idx="1055">
                  <c:v>44540</c:v>
                </c:pt>
                <c:pt idx="1056">
                  <c:v>44540</c:v>
                </c:pt>
                <c:pt idx="1057">
                  <c:v>44533</c:v>
                </c:pt>
                <c:pt idx="1058">
                  <c:v>44533</c:v>
                </c:pt>
                <c:pt idx="1059">
                  <c:v>44533</c:v>
                </c:pt>
                <c:pt idx="1060">
                  <c:v>44533</c:v>
                </c:pt>
                <c:pt idx="1061">
                  <c:v>44533</c:v>
                </c:pt>
                <c:pt idx="1062">
                  <c:v>44533</c:v>
                </c:pt>
                <c:pt idx="1063">
                  <c:v>44533</c:v>
                </c:pt>
                <c:pt idx="1064">
                  <c:v>44530</c:v>
                </c:pt>
                <c:pt idx="1065">
                  <c:v>44530</c:v>
                </c:pt>
                <c:pt idx="1066">
                  <c:v>44530</c:v>
                </c:pt>
                <c:pt idx="1067">
                  <c:v>44526</c:v>
                </c:pt>
                <c:pt idx="1068">
                  <c:v>44526</c:v>
                </c:pt>
                <c:pt idx="1069">
                  <c:v>44526</c:v>
                </c:pt>
                <c:pt idx="1070">
                  <c:v>44526</c:v>
                </c:pt>
                <c:pt idx="1071">
                  <c:v>44519</c:v>
                </c:pt>
                <c:pt idx="1072">
                  <c:v>44519</c:v>
                </c:pt>
                <c:pt idx="1073">
                  <c:v>44519</c:v>
                </c:pt>
                <c:pt idx="1074">
                  <c:v>44519</c:v>
                </c:pt>
                <c:pt idx="1075">
                  <c:v>44519</c:v>
                </c:pt>
                <c:pt idx="1076">
                  <c:v>44519</c:v>
                </c:pt>
                <c:pt idx="1077">
                  <c:v>44519</c:v>
                </c:pt>
                <c:pt idx="1078">
                  <c:v>44512</c:v>
                </c:pt>
                <c:pt idx="1079">
                  <c:v>44512</c:v>
                </c:pt>
                <c:pt idx="1080">
                  <c:v>44512</c:v>
                </c:pt>
                <c:pt idx="1081">
                  <c:v>44512</c:v>
                </c:pt>
                <c:pt idx="1082">
                  <c:v>44512</c:v>
                </c:pt>
                <c:pt idx="1083">
                  <c:v>44512</c:v>
                </c:pt>
                <c:pt idx="1084">
                  <c:v>44512</c:v>
                </c:pt>
                <c:pt idx="1085">
                  <c:v>44505</c:v>
                </c:pt>
                <c:pt idx="1086">
                  <c:v>44505</c:v>
                </c:pt>
                <c:pt idx="1087">
                  <c:v>44505</c:v>
                </c:pt>
                <c:pt idx="1088">
                  <c:v>44505</c:v>
                </c:pt>
                <c:pt idx="1089">
                  <c:v>44505</c:v>
                </c:pt>
                <c:pt idx="1090">
                  <c:v>44505</c:v>
                </c:pt>
                <c:pt idx="1091">
                  <c:v>44505</c:v>
                </c:pt>
                <c:pt idx="1092">
                  <c:v>44500</c:v>
                </c:pt>
                <c:pt idx="1093">
                  <c:v>44500</c:v>
                </c:pt>
                <c:pt idx="1094">
                  <c:v>44500</c:v>
                </c:pt>
                <c:pt idx="1095">
                  <c:v>44500</c:v>
                </c:pt>
                <c:pt idx="1096">
                  <c:v>44500</c:v>
                </c:pt>
                <c:pt idx="1097">
                  <c:v>44498</c:v>
                </c:pt>
                <c:pt idx="1098">
                  <c:v>44498</c:v>
                </c:pt>
                <c:pt idx="1099">
                  <c:v>44491</c:v>
                </c:pt>
                <c:pt idx="1100">
                  <c:v>44491</c:v>
                </c:pt>
                <c:pt idx="1101">
                  <c:v>44491</c:v>
                </c:pt>
                <c:pt idx="1102">
                  <c:v>44491</c:v>
                </c:pt>
                <c:pt idx="1103">
                  <c:v>44491</c:v>
                </c:pt>
                <c:pt idx="1104">
                  <c:v>44491</c:v>
                </c:pt>
                <c:pt idx="1105">
                  <c:v>44491</c:v>
                </c:pt>
                <c:pt idx="1106">
                  <c:v>44484</c:v>
                </c:pt>
                <c:pt idx="1107">
                  <c:v>44484</c:v>
                </c:pt>
                <c:pt idx="1108">
                  <c:v>44484</c:v>
                </c:pt>
                <c:pt idx="1109">
                  <c:v>44484</c:v>
                </c:pt>
                <c:pt idx="1110">
                  <c:v>44484</c:v>
                </c:pt>
                <c:pt idx="1111">
                  <c:v>44484</c:v>
                </c:pt>
                <c:pt idx="1112">
                  <c:v>44484</c:v>
                </c:pt>
                <c:pt idx="1113">
                  <c:v>44477</c:v>
                </c:pt>
                <c:pt idx="1114">
                  <c:v>44477</c:v>
                </c:pt>
                <c:pt idx="1115">
                  <c:v>44477</c:v>
                </c:pt>
                <c:pt idx="1116">
                  <c:v>44477</c:v>
                </c:pt>
                <c:pt idx="1117">
                  <c:v>44477</c:v>
                </c:pt>
                <c:pt idx="1118">
                  <c:v>44477</c:v>
                </c:pt>
                <c:pt idx="1119">
                  <c:v>44477</c:v>
                </c:pt>
                <c:pt idx="1120">
                  <c:v>44470</c:v>
                </c:pt>
                <c:pt idx="1121">
                  <c:v>44470</c:v>
                </c:pt>
                <c:pt idx="1122">
                  <c:v>44470</c:v>
                </c:pt>
                <c:pt idx="1123">
                  <c:v>44470</c:v>
                </c:pt>
                <c:pt idx="1124">
                  <c:v>44470</c:v>
                </c:pt>
                <c:pt idx="1125">
                  <c:v>44470</c:v>
                </c:pt>
                <c:pt idx="1126">
                  <c:v>44470</c:v>
                </c:pt>
                <c:pt idx="1127">
                  <c:v>44469</c:v>
                </c:pt>
                <c:pt idx="1128">
                  <c:v>44463</c:v>
                </c:pt>
                <c:pt idx="1129">
                  <c:v>44463</c:v>
                </c:pt>
                <c:pt idx="1130">
                  <c:v>44463</c:v>
                </c:pt>
                <c:pt idx="1131">
                  <c:v>44463</c:v>
                </c:pt>
                <c:pt idx="1132">
                  <c:v>44463</c:v>
                </c:pt>
                <c:pt idx="1133">
                  <c:v>44463</c:v>
                </c:pt>
                <c:pt idx="1134">
                  <c:v>44456</c:v>
                </c:pt>
                <c:pt idx="1135">
                  <c:v>44456</c:v>
                </c:pt>
                <c:pt idx="1136">
                  <c:v>44456</c:v>
                </c:pt>
                <c:pt idx="1137">
                  <c:v>44456</c:v>
                </c:pt>
                <c:pt idx="1138">
                  <c:v>44456</c:v>
                </c:pt>
                <c:pt idx="1139">
                  <c:v>44456</c:v>
                </c:pt>
                <c:pt idx="1140">
                  <c:v>44456</c:v>
                </c:pt>
                <c:pt idx="1141">
                  <c:v>44449</c:v>
                </c:pt>
                <c:pt idx="1142">
                  <c:v>44449</c:v>
                </c:pt>
                <c:pt idx="1143">
                  <c:v>44449</c:v>
                </c:pt>
                <c:pt idx="1144">
                  <c:v>44449</c:v>
                </c:pt>
                <c:pt idx="1145">
                  <c:v>44449</c:v>
                </c:pt>
                <c:pt idx="1146">
                  <c:v>44449</c:v>
                </c:pt>
                <c:pt idx="1147">
                  <c:v>44449</c:v>
                </c:pt>
                <c:pt idx="1148">
                  <c:v>44442</c:v>
                </c:pt>
                <c:pt idx="1149">
                  <c:v>44442</c:v>
                </c:pt>
                <c:pt idx="1150">
                  <c:v>44442</c:v>
                </c:pt>
                <c:pt idx="1151">
                  <c:v>44442</c:v>
                </c:pt>
                <c:pt idx="1152">
                  <c:v>44442</c:v>
                </c:pt>
                <c:pt idx="1153">
                  <c:v>44442</c:v>
                </c:pt>
                <c:pt idx="1154">
                  <c:v>44442</c:v>
                </c:pt>
                <c:pt idx="1155">
                  <c:v>44439</c:v>
                </c:pt>
                <c:pt idx="1156">
                  <c:v>44439</c:v>
                </c:pt>
                <c:pt idx="1157">
                  <c:v>44439</c:v>
                </c:pt>
                <c:pt idx="1158">
                  <c:v>44435</c:v>
                </c:pt>
                <c:pt idx="1159">
                  <c:v>44435</c:v>
                </c:pt>
                <c:pt idx="1160">
                  <c:v>44435</c:v>
                </c:pt>
                <c:pt idx="1161">
                  <c:v>44435</c:v>
                </c:pt>
                <c:pt idx="1162">
                  <c:v>44428</c:v>
                </c:pt>
                <c:pt idx="1163">
                  <c:v>44428</c:v>
                </c:pt>
                <c:pt idx="1164">
                  <c:v>44428</c:v>
                </c:pt>
                <c:pt idx="1165">
                  <c:v>44428</c:v>
                </c:pt>
                <c:pt idx="1166">
                  <c:v>44428</c:v>
                </c:pt>
                <c:pt idx="1167">
                  <c:v>44428</c:v>
                </c:pt>
                <c:pt idx="1168">
                  <c:v>44428</c:v>
                </c:pt>
                <c:pt idx="1169">
                  <c:v>44421</c:v>
                </c:pt>
                <c:pt idx="1170">
                  <c:v>44421</c:v>
                </c:pt>
                <c:pt idx="1171">
                  <c:v>44421</c:v>
                </c:pt>
                <c:pt idx="1172">
                  <c:v>44421</c:v>
                </c:pt>
                <c:pt idx="1173">
                  <c:v>44421</c:v>
                </c:pt>
                <c:pt idx="1174">
                  <c:v>44421</c:v>
                </c:pt>
                <c:pt idx="1175">
                  <c:v>44421</c:v>
                </c:pt>
                <c:pt idx="1176">
                  <c:v>44414</c:v>
                </c:pt>
                <c:pt idx="1177">
                  <c:v>44414</c:v>
                </c:pt>
                <c:pt idx="1178">
                  <c:v>44414</c:v>
                </c:pt>
                <c:pt idx="1179">
                  <c:v>44414</c:v>
                </c:pt>
                <c:pt idx="1180">
                  <c:v>44414</c:v>
                </c:pt>
                <c:pt idx="1181">
                  <c:v>44414</c:v>
                </c:pt>
                <c:pt idx="1182">
                  <c:v>44414</c:v>
                </c:pt>
                <c:pt idx="1183">
                  <c:v>44408</c:v>
                </c:pt>
                <c:pt idx="1184">
                  <c:v>44408</c:v>
                </c:pt>
                <c:pt idx="1185">
                  <c:v>44408</c:v>
                </c:pt>
                <c:pt idx="1186">
                  <c:v>44408</c:v>
                </c:pt>
                <c:pt idx="1187">
                  <c:v>44408</c:v>
                </c:pt>
                <c:pt idx="1188">
                  <c:v>44408</c:v>
                </c:pt>
                <c:pt idx="1189">
                  <c:v>44407</c:v>
                </c:pt>
                <c:pt idx="1190">
                  <c:v>44400</c:v>
                </c:pt>
                <c:pt idx="1191">
                  <c:v>44400</c:v>
                </c:pt>
                <c:pt idx="1192">
                  <c:v>44400</c:v>
                </c:pt>
                <c:pt idx="1193">
                  <c:v>44400</c:v>
                </c:pt>
                <c:pt idx="1194">
                  <c:v>44400</c:v>
                </c:pt>
                <c:pt idx="1195">
                  <c:v>44400</c:v>
                </c:pt>
                <c:pt idx="1196">
                  <c:v>44400</c:v>
                </c:pt>
                <c:pt idx="1197">
                  <c:v>44393</c:v>
                </c:pt>
                <c:pt idx="1198">
                  <c:v>44393</c:v>
                </c:pt>
                <c:pt idx="1199">
                  <c:v>44393</c:v>
                </c:pt>
                <c:pt idx="1200">
                  <c:v>44393</c:v>
                </c:pt>
                <c:pt idx="1201">
                  <c:v>44393</c:v>
                </c:pt>
                <c:pt idx="1202">
                  <c:v>44393</c:v>
                </c:pt>
                <c:pt idx="1203">
                  <c:v>44393</c:v>
                </c:pt>
                <c:pt idx="1204">
                  <c:v>44386</c:v>
                </c:pt>
                <c:pt idx="1205">
                  <c:v>44386</c:v>
                </c:pt>
                <c:pt idx="1206">
                  <c:v>44386</c:v>
                </c:pt>
                <c:pt idx="1207">
                  <c:v>44386</c:v>
                </c:pt>
                <c:pt idx="1208">
                  <c:v>44386</c:v>
                </c:pt>
                <c:pt idx="1209">
                  <c:v>44386</c:v>
                </c:pt>
                <c:pt idx="1210">
                  <c:v>44386</c:v>
                </c:pt>
                <c:pt idx="1211">
                  <c:v>44379</c:v>
                </c:pt>
                <c:pt idx="1212">
                  <c:v>44379</c:v>
                </c:pt>
                <c:pt idx="1213">
                  <c:v>44379</c:v>
                </c:pt>
                <c:pt idx="1214">
                  <c:v>44379</c:v>
                </c:pt>
                <c:pt idx="1215">
                  <c:v>44379</c:v>
                </c:pt>
                <c:pt idx="1216">
                  <c:v>44379</c:v>
                </c:pt>
                <c:pt idx="1217">
                  <c:v>44379</c:v>
                </c:pt>
                <c:pt idx="1218">
                  <c:v>44377</c:v>
                </c:pt>
                <c:pt idx="1219">
                  <c:v>44377</c:v>
                </c:pt>
                <c:pt idx="1220">
                  <c:v>44372</c:v>
                </c:pt>
                <c:pt idx="1221">
                  <c:v>44372</c:v>
                </c:pt>
                <c:pt idx="1222">
                  <c:v>44372</c:v>
                </c:pt>
                <c:pt idx="1223">
                  <c:v>44372</c:v>
                </c:pt>
                <c:pt idx="1224">
                  <c:v>44372</c:v>
                </c:pt>
                <c:pt idx="1225">
                  <c:v>44365</c:v>
                </c:pt>
                <c:pt idx="1226">
                  <c:v>44365</c:v>
                </c:pt>
                <c:pt idx="1227">
                  <c:v>44365</c:v>
                </c:pt>
                <c:pt idx="1228">
                  <c:v>44365</c:v>
                </c:pt>
                <c:pt idx="1229">
                  <c:v>44365</c:v>
                </c:pt>
                <c:pt idx="1230">
                  <c:v>44365</c:v>
                </c:pt>
                <c:pt idx="1231">
                  <c:v>44365</c:v>
                </c:pt>
                <c:pt idx="1232">
                  <c:v>44358</c:v>
                </c:pt>
                <c:pt idx="1233">
                  <c:v>44358</c:v>
                </c:pt>
                <c:pt idx="1234">
                  <c:v>44358</c:v>
                </c:pt>
                <c:pt idx="1235">
                  <c:v>44358</c:v>
                </c:pt>
                <c:pt idx="1236">
                  <c:v>44358</c:v>
                </c:pt>
                <c:pt idx="1237">
                  <c:v>44358</c:v>
                </c:pt>
                <c:pt idx="1238">
                  <c:v>44358</c:v>
                </c:pt>
                <c:pt idx="1239">
                  <c:v>44351</c:v>
                </c:pt>
                <c:pt idx="1240">
                  <c:v>44351</c:v>
                </c:pt>
                <c:pt idx="1241">
                  <c:v>44351</c:v>
                </c:pt>
                <c:pt idx="1242">
                  <c:v>44351</c:v>
                </c:pt>
                <c:pt idx="1243">
                  <c:v>44351</c:v>
                </c:pt>
                <c:pt idx="1244">
                  <c:v>44351</c:v>
                </c:pt>
                <c:pt idx="1245">
                  <c:v>44351</c:v>
                </c:pt>
                <c:pt idx="1246">
                  <c:v>44347</c:v>
                </c:pt>
                <c:pt idx="1247">
                  <c:v>44347</c:v>
                </c:pt>
                <c:pt idx="1248">
                  <c:v>44347</c:v>
                </c:pt>
                <c:pt idx="1249">
                  <c:v>44347</c:v>
                </c:pt>
                <c:pt idx="1250">
                  <c:v>44344</c:v>
                </c:pt>
                <c:pt idx="1251">
                  <c:v>44344</c:v>
                </c:pt>
                <c:pt idx="1252">
                  <c:v>44344</c:v>
                </c:pt>
                <c:pt idx="1253">
                  <c:v>44337</c:v>
                </c:pt>
                <c:pt idx="1254">
                  <c:v>44337</c:v>
                </c:pt>
                <c:pt idx="1255">
                  <c:v>44337</c:v>
                </c:pt>
                <c:pt idx="1256">
                  <c:v>44337</c:v>
                </c:pt>
                <c:pt idx="1257">
                  <c:v>44337</c:v>
                </c:pt>
                <c:pt idx="1258">
                  <c:v>44337</c:v>
                </c:pt>
                <c:pt idx="1259">
                  <c:v>44337</c:v>
                </c:pt>
                <c:pt idx="1260">
                  <c:v>44330</c:v>
                </c:pt>
                <c:pt idx="1261">
                  <c:v>44330</c:v>
                </c:pt>
                <c:pt idx="1262">
                  <c:v>44330</c:v>
                </c:pt>
                <c:pt idx="1263">
                  <c:v>44330</c:v>
                </c:pt>
                <c:pt idx="1264">
                  <c:v>44330</c:v>
                </c:pt>
                <c:pt idx="1265">
                  <c:v>44330</c:v>
                </c:pt>
                <c:pt idx="1266">
                  <c:v>44330</c:v>
                </c:pt>
                <c:pt idx="1267">
                  <c:v>44323</c:v>
                </c:pt>
                <c:pt idx="1268">
                  <c:v>44323</c:v>
                </c:pt>
                <c:pt idx="1269">
                  <c:v>44323</c:v>
                </c:pt>
                <c:pt idx="1270">
                  <c:v>44323</c:v>
                </c:pt>
                <c:pt idx="1271">
                  <c:v>44323</c:v>
                </c:pt>
                <c:pt idx="1272">
                  <c:v>44323</c:v>
                </c:pt>
                <c:pt idx="1273">
                  <c:v>44323</c:v>
                </c:pt>
                <c:pt idx="1274">
                  <c:v>44316</c:v>
                </c:pt>
                <c:pt idx="1275">
                  <c:v>44316</c:v>
                </c:pt>
                <c:pt idx="1276">
                  <c:v>44316</c:v>
                </c:pt>
                <c:pt idx="1277">
                  <c:v>44316</c:v>
                </c:pt>
                <c:pt idx="1278">
                  <c:v>44316</c:v>
                </c:pt>
                <c:pt idx="1279">
                  <c:v>44316</c:v>
                </c:pt>
                <c:pt idx="1280">
                  <c:v>44316</c:v>
                </c:pt>
                <c:pt idx="1281">
                  <c:v>44309</c:v>
                </c:pt>
                <c:pt idx="1282">
                  <c:v>44309</c:v>
                </c:pt>
                <c:pt idx="1283">
                  <c:v>44309</c:v>
                </c:pt>
                <c:pt idx="1284">
                  <c:v>44309</c:v>
                </c:pt>
                <c:pt idx="1285">
                  <c:v>44309</c:v>
                </c:pt>
                <c:pt idx="1286">
                  <c:v>44309</c:v>
                </c:pt>
                <c:pt idx="1287">
                  <c:v>44309</c:v>
                </c:pt>
                <c:pt idx="1288">
                  <c:v>44302</c:v>
                </c:pt>
                <c:pt idx="1289">
                  <c:v>44302</c:v>
                </c:pt>
                <c:pt idx="1290">
                  <c:v>44302</c:v>
                </c:pt>
                <c:pt idx="1291">
                  <c:v>44302</c:v>
                </c:pt>
                <c:pt idx="1292">
                  <c:v>44302</c:v>
                </c:pt>
                <c:pt idx="1293">
                  <c:v>44302</c:v>
                </c:pt>
                <c:pt idx="1294">
                  <c:v>44302</c:v>
                </c:pt>
                <c:pt idx="1295">
                  <c:v>44295</c:v>
                </c:pt>
                <c:pt idx="1296">
                  <c:v>44295</c:v>
                </c:pt>
                <c:pt idx="1297">
                  <c:v>44295</c:v>
                </c:pt>
                <c:pt idx="1298">
                  <c:v>44295</c:v>
                </c:pt>
                <c:pt idx="1299">
                  <c:v>44295</c:v>
                </c:pt>
                <c:pt idx="1300">
                  <c:v>44295</c:v>
                </c:pt>
                <c:pt idx="1301">
                  <c:v>44295</c:v>
                </c:pt>
                <c:pt idx="1302">
                  <c:v>44286</c:v>
                </c:pt>
                <c:pt idx="1303">
                  <c:v>44286</c:v>
                </c:pt>
                <c:pt idx="1304">
                  <c:v>44286</c:v>
                </c:pt>
                <c:pt idx="1305">
                  <c:v>44286</c:v>
                </c:pt>
                <c:pt idx="1306">
                  <c:v>44286</c:v>
                </c:pt>
                <c:pt idx="1307">
                  <c:v>44286</c:v>
                </c:pt>
                <c:pt idx="1308">
                  <c:v>44286</c:v>
                </c:pt>
                <c:pt idx="1309">
                  <c:v>44286</c:v>
                </c:pt>
                <c:pt idx="1310">
                  <c:v>44286</c:v>
                </c:pt>
                <c:pt idx="1311">
                  <c:v>44281</c:v>
                </c:pt>
                <c:pt idx="1312">
                  <c:v>44281</c:v>
                </c:pt>
                <c:pt idx="1313">
                  <c:v>44281</c:v>
                </c:pt>
                <c:pt idx="1314">
                  <c:v>44281</c:v>
                </c:pt>
                <c:pt idx="1315">
                  <c:v>44281</c:v>
                </c:pt>
                <c:pt idx="1316">
                  <c:v>44274</c:v>
                </c:pt>
                <c:pt idx="1317">
                  <c:v>44274</c:v>
                </c:pt>
                <c:pt idx="1318">
                  <c:v>44274</c:v>
                </c:pt>
                <c:pt idx="1319">
                  <c:v>44274</c:v>
                </c:pt>
                <c:pt idx="1320">
                  <c:v>44274</c:v>
                </c:pt>
                <c:pt idx="1321">
                  <c:v>44274</c:v>
                </c:pt>
                <c:pt idx="1322">
                  <c:v>44274</c:v>
                </c:pt>
                <c:pt idx="1323">
                  <c:v>44267</c:v>
                </c:pt>
                <c:pt idx="1324">
                  <c:v>44267</c:v>
                </c:pt>
                <c:pt idx="1325">
                  <c:v>44267</c:v>
                </c:pt>
                <c:pt idx="1326">
                  <c:v>44267</c:v>
                </c:pt>
                <c:pt idx="1327">
                  <c:v>44267</c:v>
                </c:pt>
                <c:pt idx="1328">
                  <c:v>44267</c:v>
                </c:pt>
                <c:pt idx="1329">
                  <c:v>44267</c:v>
                </c:pt>
                <c:pt idx="1330">
                  <c:v>44260</c:v>
                </c:pt>
                <c:pt idx="1331">
                  <c:v>44260</c:v>
                </c:pt>
                <c:pt idx="1332">
                  <c:v>44260</c:v>
                </c:pt>
                <c:pt idx="1333">
                  <c:v>44260</c:v>
                </c:pt>
                <c:pt idx="1334">
                  <c:v>44260</c:v>
                </c:pt>
                <c:pt idx="1335">
                  <c:v>44260</c:v>
                </c:pt>
                <c:pt idx="1336">
                  <c:v>44260</c:v>
                </c:pt>
                <c:pt idx="1337">
                  <c:v>44255</c:v>
                </c:pt>
                <c:pt idx="1338">
                  <c:v>44255</c:v>
                </c:pt>
                <c:pt idx="1339">
                  <c:v>44255</c:v>
                </c:pt>
                <c:pt idx="1340">
                  <c:v>44255</c:v>
                </c:pt>
                <c:pt idx="1341">
                  <c:v>44255</c:v>
                </c:pt>
                <c:pt idx="1342">
                  <c:v>44253</c:v>
                </c:pt>
                <c:pt idx="1343">
                  <c:v>44253</c:v>
                </c:pt>
                <c:pt idx="1344">
                  <c:v>44246</c:v>
                </c:pt>
                <c:pt idx="1345">
                  <c:v>44246</c:v>
                </c:pt>
                <c:pt idx="1346">
                  <c:v>44246</c:v>
                </c:pt>
                <c:pt idx="1347">
                  <c:v>44246</c:v>
                </c:pt>
                <c:pt idx="1348">
                  <c:v>44246</c:v>
                </c:pt>
                <c:pt idx="1349">
                  <c:v>44246</c:v>
                </c:pt>
                <c:pt idx="1350">
                  <c:v>44246</c:v>
                </c:pt>
                <c:pt idx="1351">
                  <c:v>44239</c:v>
                </c:pt>
                <c:pt idx="1352">
                  <c:v>44239</c:v>
                </c:pt>
                <c:pt idx="1353">
                  <c:v>44239</c:v>
                </c:pt>
                <c:pt idx="1354">
                  <c:v>44239</c:v>
                </c:pt>
                <c:pt idx="1355">
                  <c:v>44239</c:v>
                </c:pt>
                <c:pt idx="1356">
                  <c:v>44239</c:v>
                </c:pt>
                <c:pt idx="1357">
                  <c:v>44239</c:v>
                </c:pt>
                <c:pt idx="1358">
                  <c:v>44232</c:v>
                </c:pt>
                <c:pt idx="1359">
                  <c:v>44232</c:v>
                </c:pt>
                <c:pt idx="1360">
                  <c:v>44232</c:v>
                </c:pt>
                <c:pt idx="1361">
                  <c:v>44232</c:v>
                </c:pt>
                <c:pt idx="1362">
                  <c:v>44232</c:v>
                </c:pt>
                <c:pt idx="1363">
                  <c:v>44232</c:v>
                </c:pt>
                <c:pt idx="1364">
                  <c:v>44232</c:v>
                </c:pt>
                <c:pt idx="1365">
                  <c:v>44227</c:v>
                </c:pt>
                <c:pt idx="1366">
                  <c:v>44227</c:v>
                </c:pt>
                <c:pt idx="1367">
                  <c:v>44227</c:v>
                </c:pt>
                <c:pt idx="1368">
                  <c:v>44227</c:v>
                </c:pt>
                <c:pt idx="1369">
                  <c:v>44227</c:v>
                </c:pt>
                <c:pt idx="1370">
                  <c:v>44225</c:v>
                </c:pt>
                <c:pt idx="1371">
                  <c:v>44225</c:v>
                </c:pt>
                <c:pt idx="1372">
                  <c:v>44218</c:v>
                </c:pt>
                <c:pt idx="1373">
                  <c:v>44218</c:v>
                </c:pt>
                <c:pt idx="1374">
                  <c:v>44218</c:v>
                </c:pt>
                <c:pt idx="1375">
                  <c:v>44218</c:v>
                </c:pt>
                <c:pt idx="1376">
                  <c:v>44218</c:v>
                </c:pt>
                <c:pt idx="1377">
                  <c:v>44218</c:v>
                </c:pt>
                <c:pt idx="1378">
                  <c:v>44218</c:v>
                </c:pt>
                <c:pt idx="1379">
                  <c:v>44211</c:v>
                </c:pt>
                <c:pt idx="1380">
                  <c:v>44211</c:v>
                </c:pt>
                <c:pt idx="1381">
                  <c:v>44211</c:v>
                </c:pt>
                <c:pt idx="1382">
                  <c:v>44211</c:v>
                </c:pt>
                <c:pt idx="1383">
                  <c:v>44211</c:v>
                </c:pt>
                <c:pt idx="1384">
                  <c:v>44211</c:v>
                </c:pt>
                <c:pt idx="1385">
                  <c:v>44211</c:v>
                </c:pt>
                <c:pt idx="1386">
                  <c:v>44204</c:v>
                </c:pt>
                <c:pt idx="1387">
                  <c:v>44204</c:v>
                </c:pt>
                <c:pt idx="1388">
                  <c:v>44204</c:v>
                </c:pt>
                <c:pt idx="1389">
                  <c:v>44204</c:v>
                </c:pt>
                <c:pt idx="1390">
                  <c:v>44204</c:v>
                </c:pt>
                <c:pt idx="1391">
                  <c:v>44204</c:v>
                </c:pt>
                <c:pt idx="1392">
                  <c:v>44204</c:v>
                </c:pt>
                <c:pt idx="1393">
                  <c:v>44196</c:v>
                </c:pt>
                <c:pt idx="1394">
                  <c:v>44196</c:v>
                </c:pt>
                <c:pt idx="1395">
                  <c:v>44196</c:v>
                </c:pt>
                <c:pt idx="1396">
                  <c:v>44196</c:v>
                </c:pt>
                <c:pt idx="1397">
                  <c:v>44196</c:v>
                </c:pt>
                <c:pt idx="1398">
                  <c:v>44196</c:v>
                </c:pt>
                <c:pt idx="1399">
                  <c:v>44196</c:v>
                </c:pt>
                <c:pt idx="1400">
                  <c:v>44196</c:v>
                </c:pt>
                <c:pt idx="1401">
                  <c:v>44183</c:v>
                </c:pt>
                <c:pt idx="1402">
                  <c:v>44183</c:v>
                </c:pt>
                <c:pt idx="1403">
                  <c:v>44183</c:v>
                </c:pt>
                <c:pt idx="1404">
                  <c:v>44183</c:v>
                </c:pt>
                <c:pt idx="1405">
                  <c:v>44183</c:v>
                </c:pt>
                <c:pt idx="1406">
                  <c:v>44183</c:v>
                </c:pt>
                <c:pt idx="1407">
                  <c:v>44183</c:v>
                </c:pt>
                <c:pt idx="1408">
                  <c:v>44183</c:v>
                </c:pt>
                <c:pt idx="1409">
                  <c:v>44183</c:v>
                </c:pt>
                <c:pt idx="1410">
                  <c:v>44183</c:v>
                </c:pt>
                <c:pt idx="1411">
                  <c:v>44183</c:v>
                </c:pt>
                <c:pt idx="1412">
                  <c:v>44183</c:v>
                </c:pt>
                <c:pt idx="1413">
                  <c:v>44183</c:v>
                </c:pt>
                <c:pt idx="1414">
                  <c:v>44176</c:v>
                </c:pt>
                <c:pt idx="1415">
                  <c:v>44176</c:v>
                </c:pt>
                <c:pt idx="1416">
                  <c:v>44176</c:v>
                </c:pt>
                <c:pt idx="1417">
                  <c:v>44176</c:v>
                </c:pt>
                <c:pt idx="1418">
                  <c:v>44176</c:v>
                </c:pt>
                <c:pt idx="1419">
                  <c:v>44176</c:v>
                </c:pt>
                <c:pt idx="1420">
                  <c:v>44176</c:v>
                </c:pt>
                <c:pt idx="1421">
                  <c:v>44169</c:v>
                </c:pt>
                <c:pt idx="1422">
                  <c:v>44169</c:v>
                </c:pt>
                <c:pt idx="1423">
                  <c:v>44169</c:v>
                </c:pt>
                <c:pt idx="1424">
                  <c:v>44169</c:v>
                </c:pt>
                <c:pt idx="1425">
                  <c:v>44169</c:v>
                </c:pt>
                <c:pt idx="1426">
                  <c:v>44169</c:v>
                </c:pt>
                <c:pt idx="1427">
                  <c:v>44169</c:v>
                </c:pt>
                <c:pt idx="1428">
                  <c:v>44165</c:v>
                </c:pt>
                <c:pt idx="1429">
                  <c:v>44165</c:v>
                </c:pt>
                <c:pt idx="1430">
                  <c:v>44165</c:v>
                </c:pt>
                <c:pt idx="1431">
                  <c:v>44165</c:v>
                </c:pt>
                <c:pt idx="1432">
                  <c:v>44162</c:v>
                </c:pt>
                <c:pt idx="1433">
                  <c:v>44162</c:v>
                </c:pt>
                <c:pt idx="1434">
                  <c:v>44162</c:v>
                </c:pt>
                <c:pt idx="1435">
                  <c:v>44155</c:v>
                </c:pt>
                <c:pt idx="1436">
                  <c:v>44155</c:v>
                </c:pt>
                <c:pt idx="1437">
                  <c:v>44155</c:v>
                </c:pt>
                <c:pt idx="1438">
                  <c:v>44155</c:v>
                </c:pt>
                <c:pt idx="1439">
                  <c:v>44155</c:v>
                </c:pt>
                <c:pt idx="1440">
                  <c:v>44155</c:v>
                </c:pt>
                <c:pt idx="1441">
                  <c:v>44155</c:v>
                </c:pt>
                <c:pt idx="1442">
                  <c:v>44148</c:v>
                </c:pt>
                <c:pt idx="1443">
                  <c:v>44148</c:v>
                </c:pt>
                <c:pt idx="1444">
                  <c:v>44148</c:v>
                </c:pt>
                <c:pt idx="1445">
                  <c:v>44148</c:v>
                </c:pt>
                <c:pt idx="1446">
                  <c:v>44148</c:v>
                </c:pt>
                <c:pt idx="1447">
                  <c:v>44148</c:v>
                </c:pt>
                <c:pt idx="1448">
                  <c:v>44148</c:v>
                </c:pt>
                <c:pt idx="1449">
                  <c:v>44141</c:v>
                </c:pt>
                <c:pt idx="1450">
                  <c:v>44141</c:v>
                </c:pt>
                <c:pt idx="1451">
                  <c:v>44141</c:v>
                </c:pt>
                <c:pt idx="1452">
                  <c:v>44141</c:v>
                </c:pt>
                <c:pt idx="1453">
                  <c:v>44141</c:v>
                </c:pt>
                <c:pt idx="1454">
                  <c:v>44141</c:v>
                </c:pt>
                <c:pt idx="1455">
                  <c:v>44141</c:v>
                </c:pt>
                <c:pt idx="1456">
                  <c:v>44135</c:v>
                </c:pt>
                <c:pt idx="1457">
                  <c:v>44135</c:v>
                </c:pt>
                <c:pt idx="1458">
                  <c:v>44135</c:v>
                </c:pt>
                <c:pt idx="1459">
                  <c:v>44135</c:v>
                </c:pt>
                <c:pt idx="1460">
                  <c:v>44135</c:v>
                </c:pt>
                <c:pt idx="1461">
                  <c:v>44135</c:v>
                </c:pt>
                <c:pt idx="1462">
                  <c:v>44134</c:v>
                </c:pt>
                <c:pt idx="1463">
                  <c:v>44127</c:v>
                </c:pt>
                <c:pt idx="1464">
                  <c:v>44127</c:v>
                </c:pt>
                <c:pt idx="1465">
                  <c:v>44127</c:v>
                </c:pt>
                <c:pt idx="1466">
                  <c:v>44127</c:v>
                </c:pt>
                <c:pt idx="1467">
                  <c:v>44127</c:v>
                </c:pt>
                <c:pt idx="1468">
                  <c:v>44127</c:v>
                </c:pt>
                <c:pt idx="1469">
                  <c:v>44127</c:v>
                </c:pt>
                <c:pt idx="1470">
                  <c:v>44120</c:v>
                </c:pt>
                <c:pt idx="1471">
                  <c:v>44120</c:v>
                </c:pt>
                <c:pt idx="1472">
                  <c:v>44120</c:v>
                </c:pt>
                <c:pt idx="1473">
                  <c:v>44120</c:v>
                </c:pt>
                <c:pt idx="1474">
                  <c:v>44120</c:v>
                </c:pt>
                <c:pt idx="1475">
                  <c:v>44120</c:v>
                </c:pt>
                <c:pt idx="1476">
                  <c:v>44120</c:v>
                </c:pt>
                <c:pt idx="1477">
                  <c:v>44113</c:v>
                </c:pt>
                <c:pt idx="1478">
                  <c:v>44113</c:v>
                </c:pt>
                <c:pt idx="1479">
                  <c:v>44113</c:v>
                </c:pt>
                <c:pt idx="1480">
                  <c:v>44113</c:v>
                </c:pt>
                <c:pt idx="1481">
                  <c:v>44113</c:v>
                </c:pt>
                <c:pt idx="1482">
                  <c:v>44113</c:v>
                </c:pt>
                <c:pt idx="1483">
                  <c:v>44113</c:v>
                </c:pt>
                <c:pt idx="1484">
                  <c:v>44106</c:v>
                </c:pt>
                <c:pt idx="1485">
                  <c:v>44106</c:v>
                </c:pt>
                <c:pt idx="1486">
                  <c:v>44106</c:v>
                </c:pt>
                <c:pt idx="1487">
                  <c:v>44106</c:v>
                </c:pt>
                <c:pt idx="1488">
                  <c:v>44106</c:v>
                </c:pt>
                <c:pt idx="1489">
                  <c:v>44106</c:v>
                </c:pt>
                <c:pt idx="1490">
                  <c:v>44106</c:v>
                </c:pt>
                <c:pt idx="1491">
                  <c:v>44104</c:v>
                </c:pt>
                <c:pt idx="1492">
                  <c:v>44104</c:v>
                </c:pt>
                <c:pt idx="1493">
                  <c:v>44099</c:v>
                </c:pt>
                <c:pt idx="1494">
                  <c:v>44099</c:v>
                </c:pt>
                <c:pt idx="1495">
                  <c:v>44099</c:v>
                </c:pt>
                <c:pt idx="1496">
                  <c:v>44099</c:v>
                </c:pt>
                <c:pt idx="1497">
                  <c:v>44099</c:v>
                </c:pt>
                <c:pt idx="1498">
                  <c:v>44092</c:v>
                </c:pt>
                <c:pt idx="1499">
                  <c:v>44092</c:v>
                </c:pt>
                <c:pt idx="1500">
                  <c:v>44092</c:v>
                </c:pt>
                <c:pt idx="1501">
                  <c:v>44092</c:v>
                </c:pt>
                <c:pt idx="1502">
                  <c:v>44092</c:v>
                </c:pt>
                <c:pt idx="1503">
                  <c:v>44092</c:v>
                </c:pt>
                <c:pt idx="1504">
                  <c:v>44092</c:v>
                </c:pt>
                <c:pt idx="1505">
                  <c:v>44085</c:v>
                </c:pt>
                <c:pt idx="1506">
                  <c:v>44085</c:v>
                </c:pt>
                <c:pt idx="1507">
                  <c:v>44085</c:v>
                </c:pt>
                <c:pt idx="1508">
                  <c:v>44085</c:v>
                </c:pt>
                <c:pt idx="1509">
                  <c:v>44085</c:v>
                </c:pt>
                <c:pt idx="1510">
                  <c:v>44085</c:v>
                </c:pt>
                <c:pt idx="1511">
                  <c:v>44085</c:v>
                </c:pt>
                <c:pt idx="1512">
                  <c:v>44078</c:v>
                </c:pt>
                <c:pt idx="1513">
                  <c:v>44078</c:v>
                </c:pt>
                <c:pt idx="1514">
                  <c:v>44078</c:v>
                </c:pt>
                <c:pt idx="1515">
                  <c:v>44078</c:v>
                </c:pt>
                <c:pt idx="1516">
                  <c:v>44078</c:v>
                </c:pt>
                <c:pt idx="1517">
                  <c:v>44078</c:v>
                </c:pt>
                <c:pt idx="1518">
                  <c:v>44078</c:v>
                </c:pt>
                <c:pt idx="1519">
                  <c:v>44074</c:v>
                </c:pt>
                <c:pt idx="1520">
                  <c:v>44074</c:v>
                </c:pt>
                <c:pt idx="1521">
                  <c:v>44074</c:v>
                </c:pt>
                <c:pt idx="1522">
                  <c:v>44074</c:v>
                </c:pt>
                <c:pt idx="1523">
                  <c:v>44071</c:v>
                </c:pt>
                <c:pt idx="1524">
                  <c:v>44071</c:v>
                </c:pt>
                <c:pt idx="1525">
                  <c:v>44071</c:v>
                </c:pt>
                <c:pt idx="1526">
                  <c:v>44064</c:v>
                </c:pt>
                <c:pt idx="1527">
                  <c:v>44064</c:v>
                </c:pt>
                <c:pt idx="1528">
                  <c:v>44064</c:v>
                </c:pt>
                <c:pt idx="1529">
                  <c:v>44064</c:v>
                </c:pt>
                <c:pt idx="1530">
                  <c:v>44064</c:v>
                </c:pt>
                <c:pt idx="1531">
                  <c:v>44064</c:v>
                </c:pt>
                <c:pt idx="1532">
                  <c:v>44064</c:v>
                </c:pt>
                <c:pt idx="1533">
                  <c:v>44057</c:v>
                </c:pt>
                <c:pt idx="1534">
                  <c:v>44057</c:v>
                </c:pt>
                <c:pt idx="1535">
                  <c:v>44057</c:v>
                </c:pt>
                <c:pt idx="1536">
                  <c:v>44057</c:v>
                </c:pt>
                <c:pt idx="1537">
                  <c:v>44057</c:v>
                </c:pt>
                <c:pt idx="1538">
                  <c:v>44057</c:v>
                </c:pt>
                <c:pt idx="1539">
                  <c:v>44057</c:v>
                </c:pt>
                <c:pt idx="1540">
                  <c:v>44050</c:v>
                </c:pt>
                <c:pt idx="1541">
                  <c:v>44050</c:v>
                </c:pt>
                <c:pt idx="1542">
                  <c:v>44050</c:v>
                </c:pt>
                <c:pt idx="1543">
                  <c:v>44050</c:v>
                </c:pt>
                <c:pt idx="1544">
                  <c:v>44050</c:v>
                </c:pt>
                <c:pt idx="1545">
                  <c:v>44050</c:v>
                </c:pt>
                <c:pt idx="1546">
                  <c:v>44050</c:v>
                </c:pt>
                <c:pt idx="1547">
                  <c:v>44043</c:v>
                </c:pt>
                <c:pt idx="1548">
                  <c:v>44043</c:v>
                </c:pt>
                <c:pt idx="1549">
                  <c:v>44043</c:v>
                </c:pt>
                <c:pt idx="1550">
                  <c:v>44043</c:v>
                </c:pt>
                <c:pt idx="1551">
                  <c:v>44043</c:v>
                </c:pt>
                <c:pt idx="1552">
                  <c:v>44043</c:v>
                </c:pt>
                <c:pt idx="1553">
                  <c:v>44043</c:v>
                </c:pt>
                <c:pt idx="1554">
                  <c:v>44036</c:v>
                </c:pt>
                <c:pt idx="1555">
                  <c:v>44036</c:v>
                </c:pt>
                <c:pt idx="1556">
                  <c:v>44036</c:v>
                </c:pt>
                <c:pt idx="1557">
                  <c:v>44036</c:v>
                </c:pt>
                <c:pt idx="1558">
                  <c:v>44036</c:v>
                </c:pt>
                <c:pt idx="1559">
                  <c:v>44036</c:v>
                </c:pt>
                <c:pt idx="1560">
                  <c:v>44036</c:v>
                </c:pt>
                <c:pt idx="1561">
                  <c:v>44029</c:v>
                </c:pt>
                <c:pt idx="1562">
                  <c:v>44029</c:v>
                </c:pt>
                <c:pt idx="1563">
                  <c:v>44029</c:v>
                </c:pt>
                <c:pt idx="1564">
                  <c:v>44029</c:v>
                </c:pt>
                <c:pt idx="1565">
                  <c:v>44029</c:v>
                </c:pt>
                <c:pt idx="1566">
                  <c:v>44029</c:v>
                </c:pt>
                <c:pt idx="1567">
                  <c:v>44029</c:v>
                </c:pt>
                <c:pt idx="1568">
                  <c:v>44022</c:v>
                </c:pt>
                <c:pt idx="1569">
                  <c:v>44022</c:v>
                </c:pt>
                <c:pt idx="1570">
                  <c:v>44022</c:v>
                </c:pt>
                <c:pt idx="1571">
                  <c:v>44022</c:v>
                </c:pt>
                <c:pt idx="1572">
                  <c:v>44022</c:v>
                </c:pt>
                <c:pt idx="1573">
                  <c:v>44022</c:v>
                </c:pt>
                <c:pt idx="1574">
                  <c:v>44022</c:v>
                </c:pt>
                <c:pt idx="1575">
                  <c:v>44015</c:v>
                </c:pt>
                <c:pt idx="1576">
                  <c:v>44015</c:v>
                </c:pt>
                <c:pt idx="1577">
                  <c:v>44015</c:v>
                </c:pt>
                <c:pt idx="1578">
                  <c:v>44015</c:v>
                </c:pt>
                <c:pt idx="1579">
                  <c:v>44015</c:v>
                </c:pt>
                <c:pt idx="1580">
                  <c:v>44015</c:v>
                </c:pt>
                <c:pt idx="1581">
                  <c:v>44015</c:v>
                </c:pt>
                <c:pt idx="1582">
                  <c:v>44012</c:v>
                </c:pt>
                <c:pt idx="1583">
                  <c:v>44012</c:v>
                </c:pt>
                <c:pt idx="1584">
                  <c:v>44012</c:v>
                </c:pt>
                <c:pt idx="1585">
                  <c:v>44008</c:v>
                </c:pt>
                <c:pt idx="1586">
                  <c:v>44008</c:v>
                </c:pt>
                <c:pt idx="1587">
                  <c:v>44008</c:v>
                </c:pt>
                <c:pt idx="1588">
                  <c:v>44008</c:v>
                </c:pt>
                <c:pt idx="1589">
                  <c:v>44001</c:v>
                </c:pt>
                <c:pt idx="1590">
                  <c:v>44001</c:v>
                </c:pt>
                <c:pt idx="1591">
                  <c:v>44001</c:v>
                </c:pt>
                <c:pt idx="1592">
                  <c:v>44001</c:v>
                </c:pt>
                <c:pt idx="1593">
                  <c:v>44001</c:v>
                </c:pt>
                <c:pt idx="1594">
                  <c:v>44001</c:v>
                </c:pt>
                <c:pt idx="1595">
                  <c:v>44001</c:v>
                </c:pt>
                <c:pt idx="1596">
                  <c:v>43994</c:v>
                </c:pt>
                <c:pt idx="1597">
                  <c:v>43994</c:v>
                </c:pt>
                <c:pt idx="1598">
                  <c:v>43994</c:v>
                </c:pt>
                <c:pt idx="1599">
                  <c:v>43994</c:v>
                </c:pt>
                <c:pt idx="1600">
                  <c:v>43994</c:v>
                </c:pt>
                <c:pt idx="1601">
                  <c:v>43994</c:v>
                </c:pt>
                <c:pt idx="1602">
                  <c:v>43994</c:v>
                </c:pt>
                <c:pt idx="1603">
                  <c:v>43987</c:v>
                </c:pt>
                <c:pt idx="1604">
                  <c:v>43987</c:v>
                </c:pt>
                <c:pt idx="1605">
                  <c:v>43987</c:v>
                </c:pt>
                <c:pt idx="1606">
                  <c:v>43987</c:v>
                </c:pt>
                <c:pt idx="1607">
                  <c:v>43987</c:v>
                </c:pt>
                <c:pt idx="1608">
                  <c:v>43987</c:v>
                </c:pt>
                <c:pt idx="1609">
                  <c:v>43987</c:v>
                </c:pt>
                <c:pt idx="1610">
                  <c:v>43982</c:v>
                </c:pt>
                <c:pt idx="1611">
                  <c:v>43982</c:v>
                </c:pt>
                <c:pt idx="1612">
                  <c:v>43982</c:v>
                </c:pt>
                <c:pt idx="1613">
                  <c:v>43982</c:v>
                </c:pt>
                <c:pt idx="1614">
                  <c:v>43982</c:v>
                </c:pt>
                <c:pt idx="1615">
                  <c:v>43980</c:v>
                </c:pt>
                <c:pt idx="1616">
                  <c:v>43980</c:v>
                </c:pt>
                <c:pt idx="1617">
                  <c:v>43973</c:v>
                </c:pt>
                <c:pt idx="1618">
                  <c:v>43973</c:v>
                </c:pt>
                <c:pt idx="1619">
                  <c:v>43973</c:v>
                </c:pt>
                <c:pt idx="1620">
                  <c:v>43973</c:v>
                </c:pt>
                <c:pt idx="1621">
                  <c:v>43973</c:v>
                </c:pt>
                <c:pt idx="1622">
                  <c:v>43973</c:v>
                </c:pt>
                <c:pt idx="1623">
                  <c:v>43973</c:v>
                </c:pt>
                <c:pt idx="1624">
                  <c:v>43966</c:v>
                </c:pt>
                <c:pt idx="1625">
                  <c:v>43966</c:v>
                </c:pt>
                <c:pt idx="1626">
                  <c:v>43966</c:v>
                </c:pt>
                <c:pt idx="1627">
                  <c:v>43966</c:v>
                </c:pt>
                <c:pt idx="1628">
                  <c:v>43966</c:v>
                </c:pt>
                <c:pt idx="1629">
                  <c:v>43966</c:v>
                </c:pt>
                <c:pt idx="1630">
                  <c:v>43966</c:v>
                </c:pt>
                <c:pt idx="1631">
                  <c:v>43951</c:v>
                </c:pt>
                <c:pt idx="1632">
                  <c:v>43951</c:v>
                </c:pt>
                <c:pt idx="1633">
                  <c:v>43951</c:v>
                </c:pt>
                <c:pt idx="1634">
                  <c:v>43951</c:v>
                </c:pt>
                <c:pt idx="1635">
                  <c:v>43951</c:v>
                </c:pt>
                <c:pt idx="1636">
                  <c:v>43951</c:v>
                </c:pt>
                <c:pt idx="1637">
                  <c:v>43951</c:v>
                </c:pt>
                <c:pt idx="1638">
                  <c:v>43951</c:v>
                </c:pt>
                <c:pt idx="1639">
                  <c:v>43951</c:v>
                </c:pt>
                <c:pt idx="1640">
                  <c:v>43951</c:v>
                </c:pt>
                <c:pt idx="1641">
                  <c:v>43951</c:v>
                </c:pt>
                <c:pt idx="1642">
                  <c:v>43951</c:v>
                </c:pt>
                <c:pt idx="1643">
                  <c:v>43951</c:v>
                </c:pt>
                <c:pt idx="1644">
                  <c:v>43951</c:v>
                </c:pt>
                <c:pt idx="1645">
                  <c:v>43951</c:v>
                </c:pt>
                <c:pt idx="1646">
                  <c:v>43945</c:v>
                </c:pt>
                <c:pt idx="1647">
                  <c:v>43945</c:v>
                </c:pt>
                <c:pt idx="1648">
                  <c:v>43945</c:v>
                </c:pt>
                <c:pt idx="1649">
                  <c:v>43945</c:v>
                </c:pt>
                <c:pt idx="1650">
                  <c:v>43945</c:v>
                </c:pt>
                <c:pt idx="1651">
                  <c:v>43945</c:v>
                </c:pt>
                <c:pt idx="1652">
                  <c:v>43938</c:v>
                </c:pt>
                <c:pt idx="1653">
                  <c:v>43938</c:v>
                </c:pt>
                <c:pt idx="1654">
                  <c:v>43938</c:v>
                </c:pt>
                <c:pt idx="1655">
                  <c:v>43938</c:v>
                </c:pt>
                <c:pt idx="1656">
                  <c:v>43938</c:v>
                </c:pt>
                <c:pt idx="1657">
                  <c:v>43938</c:v>
                </c:pt>
                <c:pt idx="1658">
                  <c:v>43938</c:v>
                </c:pt>
                <c:pt idx="1659">
                  <c:v>43924</c:v>
                </c:pt>
                <c:pt idx="1660">
                  <c:v>43924</c:v>
                </c:pt>
                <c:pt idx="1661">
                  <c:v>43924</c:v>
                </c:pt>
                <c:pt idx="1662">
                  <c:v>43924</c:v>
                </c:pt>
                <c:pt idx="1663">
                  <c:v>43924</c:v>
                </c:pt>
                <c:pt idx="1664">
                  <c:v>43924</c:v>
                </c:pt>
                <c:pt idx="1665">
                  <c:v>43924</c:v>
                </c:pt>
                <c:pt idx="1666">
                  <c:v>43924</c:v>
                </c:pt>
                <c:pt idx="1667">
                  <c:v>43924</c:v>
                </c:pt>
                <c:pt idx="1668">
                  <c:v>43924</c:v>
                </c:pt>
                <c:pt idx="1669">
                  <c:v>43924</c:v>
                </c:pt>
                <c:pt idx="1670">
                  <c:v>43924</c:v>
                </c:pt>
                <c:pt idx="1671">
                  <c:v>43924</c:v>
                </c:pt>
                <c:pt idx="1672">
                  <c:v>43924</c:v>
                </c:pt>
                <c:pt idx="1673">
                  <c:v>43921</c:v>
                </c:pt>
                <c:pt idx="1674">
                  <c:v>43921</c:v>
                </c:pt>
                <c:pt idx="1675">
                  <c:v>43921</c:v>
                </c:pt>
                <c:pt idx="1676">
                  <c:v>43917</c:v>
                </c:pt>
                <c:pt idx="1677">
                  <c:v>43917</c:v>
                </c:pt>
                <c:pt idx="1678">
                  <c:v>43917</c:v>
                </c:pt>
                <c:pt idx="1679">
                  <c:v>43917</c:v>
                </c:pt>
                <c:pt idx="1680">
                  <c:v>43910</c:v>
                </c:pt>
                <c:pt idx="1681">
                  <c:v>43910</c:v>
                </c:pt>
                <c:pt idx="1682">
                  <c:v>43910</c:v>
                </c:pt>
                <c:pt idx="1683">
                  <c:v>43910</c:v>
                </c:pt>
                <c:pt idx="1684">
                  <c:v>43910</c:v>
                </c:pt>
                <c:pt idx="1685">
                  <c:v>43910</c:v>
                </c:pt>
                <c:pt idx="1686">
                  <c:v>43910</c:v>
                </c:pt>
                <c:pt idx="1687">
                  <c:v>43903</c:v>
                </c:pt>
                <c:pt idx="1688">
                  <c:v>43903</c:v>
                </c:pt>
                <c:pt idx="1689">
                  <c:v>43903</c:v>
                </c:pt>
                <c:pt idx="1690">
                  <c:v>43903</c:v>
                </c:pt>
                <c:pt idx="1691">
                  <c:v>43903</c:v>
                </c:pt>
                <c:pt idx="1692">
                  <c:v>43903</c:v>
                </c:pt>
                <c:pt idx="1693">
                  <c:v>43903</c:v>
                </c:pt>
                <c:pt idx="1694">
                  <c:v>43896</c:v>
                </c:pt>
                <c:pt idx="1695">
                  <c:v>43896</c:v>
                </c:pt>
                <c:pt idx="1696">
                  <c:v>43896</c:v>
                </c:pt>
                <c:pt idx="1697">
                  <c:v>43896</c:v>
                </c:pt>
                <c:pt idx="1698">
                  <c:v>43896</c:v>
                </c:pt>
                <c:pt idx="1699">
                  <c:v>43896</c:v>
                </c:pt>
                <c:pt idx="1700">
                  <c:v>43896</c:v>
                </c:pt>
                <c:pt idx="1701">
                  <c:v>43890</c:v>
                </c:pt>
                <c:pt idx="1702">
                  <c:v>43890</c:v>
                </c:pt>
                <c:pt idx="1703">
                  <c:v>43890</c:v>
                </c:pt>
                <c:pt idx="1704">
                  <c:v>43890</c:v>
                </c:pt>
                <c:pt idx="1705">
                  <c:v>43890</c:v>
                </c:pt>
                <c:pt idx="1706">
                  <c:v>43890</c:v>
                </c:pt>
                <c:pt idx="1707">
                  <c:v>43889</c:v>
                </c:pt>
                <c:pt idx="1708">
                  <c:v>43882</c:v>
                </c:pt>
                <c:pt idx="1709">
                  <c:v>43882</c:v>
                </c:pt>
                <c:pt idx="1710">
                  <c:v>43882</c:v>
                </c:pt>
                <c:pt idx="1711">
                  <c:v>43882</c:v>
                </c:pt>
                <c:pt idx="1712">
                  <c:v>43882</c:v>
                </c:pt>
                <c:pt idx="1713">
                  <c:v>43882</c:v>
                </c:pt>
                <c:pt idx="1714">
                  <c:v>43882</c:v>
                </c:pt>
                <c:pt idx="1715">
                  <c:v>43875</c:v>
                </c:pt>
                <c:pt idx="1716">
                  <c:v>43875</c:v>
                </c:pt>
                <c:pt idx="1717">
                  <c:v>43875</c:v>
                </c:pt>
                <c:pt idx="1718">
                  <c:v>43875</c:v>
                </c:pt>
                <c:pt idx="1719">
                  <c:v>43875</c:v>
                </c:pt>
                <c:pt idx="1720">
                  <c:v>43875</c:v>
                </c:pt>
                <c:pt idx="1721">
                  <c:v>43875</c:v>
                </c:pt>
                <c:pt idx="1722">
                  <c:v>43868</c:v>
                </c:pt>
                <c:pt idx="1723">
                  <c:v>43868</c:v>
                </c:pt>
                <c:pt idx="1724">
                  <c:v>43868</c:v>
                </c:pt>
                <c:pt idx="1725">
                  <c:v>43868</c:v>
                </c:pt>
                <c:pt idx="1726">
                  <c:v>43868</c:v>
                </c:pt>
                <c:pt idx="1727">
                  <c:v>43868</c:v>
                </c:pt>
                <c:pt idx="1728">
                  <c:v>43868</c:v>
                </c:pt>
                <c:pt idx="1729">
                  <c:v>43861</c:v>
                </c:pt>
                <c:pt idx="1730">
                  <c:v>43861</c:v>
                </c:pt>
                <c:pt idx="1731">
                  <c:v>43861</c:v>
                </c:pt>
                <c:pt idx="1732">
                  <c:v>43861</c:v>
                </c:pt>
                <c:pt idx="1733">
                  <c:v>43861</c:v>
                </c:pt>
                <c:pt idx="1734">
                  <c:v>43861</c:v>
                </c:pt>
                <c:pt idx="1735">
                  <c:v>43861</c:v>
                </c:pt>
                <c:pt idx="1736">
                  <c:v>43854</c:v>
                </c:pt>
                <c:pt idx="1737">
                  <c:v>43854</c:v>
                </c:pt>
                <c:pt idx="1738">
                  <c:v>43854</c:v>
                </c:pt>
                <c:pt idx="1739">
                  <c:v>43854</c:v>
                </c:pt>
                <c:pt idx="1740">
                  <c:v>43854</c:v>
                </c:pt>
                <c:pt idx="1741">
                  <c:v>43854</c:v>
                </c:pt>
                <c:pt idx="1742">
                  <c:v>43854</c:v>
                </c:pt>
                <c:pt idx="1743">
                  <c:v>43847</c:v>
                </c:pt>
                <c:pt idx="1744">
                  <c:v>43847</c:v>
                </c:pt>
                <c:pt idx="1745">
                  <c:v>43847</c:v>
                </c:pt>
                <c:pt idx="1746">
                  <c:v>43847</c:v>
                </c:pt>
                <c:pt idx="1747">
                  <c:v>43847</c:v>
                </c:pt>
                <c:pt idx="1748">
                  <c:v>43847</c:v>
                </c:pt>
                <c:pt idx="1749">
                  <c:v>43847</c:v>
                </c:pt>
                <c:pt idx="1750">
                  <c:v>43840</c:v>
                </c:pt>
                <c:pt idx="1751">
                  <c:v>43840</c:v>
                </c:pt>
                <c:pt idx="1752">
                  <c:v>43840</c:v>
                </c:pt>
                <c:pt idx="1753">
                  <c:v>43840</c:v>
                </c:pt>
                <c:pt idx="1754">
                  <c:v>43840</c:v>
                </c:pt>
                <c:pt idx="1755">
                  <c:v>43840</c:v>
                </c:pt>
                <c:pt idx="1756">
                  <c:v>43840</c:v>
                </c:pt>
                <c:pt idx="1757">
                  <c:v>43833</c:v>
                </c:pt>
                <c:pt idx="1758">
                  <c:v>43833</c:v>
                </c:pt>
                <c:pt idx="1759">
                  <c:v>43833</c:v>
                </c:pt>
                <c:pt idx="1760">
                  <c:v>43833</c:v>
                </c:pt>
                <c:pt idx="1761">
                  <c:v>43833</c:v>
                </c:pt>
                <c:pt idx="1762">
                  <c:v>43833</c:v>
                </c:pt>
                <c:pt idx="1763">
                  <c:v>43833</c:v>
                </c:pt>
                <c:pt idx="1764">
                  <c:v>43830</c:v>
                </c:pt>
                <c:pt idx="1765">
                  <c:v>43830</c:v>
                </c:pt>
                <c:pt idx="1766">
                  <c:v>43830</c:v>
                </c:pt>
                <c:pt idx="1767">
                  <c:v>43819</c:v>
                </c:pt>
                <c:pt idx="1768">
                  <c:v>43819</c:v>
                </c:pt>
                <c:pt idx="1769">
                  <c:v>43819</c:v>
                </c:pt>
                <c:pt idx="1770">
                  <c:v>43819</c:v>
                </c:pt>
                <c:pt idx="1771">
                  <c:v>43819</c:v>
                </c:pt>
                <c:pt idx="1772">
                  <c:v>43819</c:v>
                </c:pt>
                <c:pt idx="1773">
                  <c:v>43819</c:v>
                </c:pt>
                <c:pt idx="1774">
                  <c:v>43819</c:v>
                </c:pt>
                <c:pt idx="1775">
                  <c:v>43819</c:v>
                </c:pt>
                <c:pt idx="1776">
                  <c:v>43819</c:v>
                </c:pt>
                <c:pt idx="1777">
                  <c:v>43819</c:v>
                </c:pt>
                <c:pt idx="1778">
                  <c:v>43812</c:v>
                </c:pt>
                <c:pt idx="1779">
                  <c:v>43812</c:v>
                </c:pt>
                <c:pt idx="1780">
                  <c:v>43812</c:v>
                </c:pt>
                <c:pt idx="1781">
                  <c:v>43812</c:v>
                </c:pt>
                <c:pt idx="1782">
                  <c:v>43812</c:v>
                </c:pt>
                <c:pt idx="1783">
                  <c:v>43812</c:v>
                </c:pt>
                <c:pt idx="1784">
                  <c:v>43812</c:v>
                </c:pt>
                <c:pt idx="1785">
                  <c:v>43805</c:v>
                </c:pt>
                <c:pt idx="1786">
                  <c:v>43805</c:v>
                </c:pt>
                <c:pt idx="1787">
                  <c:v>43805</c:v>
                </c:pt>
                <c:pt idx="1788">
                  <c:v>43805</c:v>
                </c:pt>
                <c:pt idx="1789">
                  <c:v>43805</c:v>
                </c:pt>
                <c:pt idx="1790">
                  <c:v>43805</c:v>
                </c:pt>
                <c:pt idx="1791">
                  <c:v>43805</c:v>
                </c:pt>
                <c:pt idx="1792">
                  <c:v>43799</c:v>
                </c:pt>
                <c:pt idx="1793">
                  <c:v>43799</c:v>
                </c:pt>
                <c:pt idx="1794">
                  <c:v>43799</c:v>
                </c:pt>
                <c:pt idx="1795">
                  <c:v>43799</c:v>
                </c:pt>
                <c:pt idx="1796">
                  <c:v>43799</c:v>
                </c:pt>
                <c:pt idx="1797">
                  <c:v>43799</c:v>
                </c:pt>
                <c:pt idx="1798">
                  <c:v>43798</c:v>
                </c:pt>
                <c:pt idx="1799">
                  <c:v>43791</c:v>
                </c:pt>
                <c:pt idx="1800">
                  <c:v>43791</c:v>
                </c:pt>
                <c:pt idx="1801">
                  <c:v>43791</c:v>
                </c:pt>
                <c:pt idx="1802">
                  <c:v>43791</c:v>
                </c:pt>
                <c:pt idx="1803">
                  <c:v>43791</c:v>
                </c:pt>
                <c:pt idx="1804">
                  <c:v>43791</c:v>
                </c:pt>
                <c:pt idx="1805">
                  <c:v>43791</c:v>
                </c:pt>
                <c:pt idx="1806">
                  <c:v>43784</c:v>
                </c:pt>
                <c:pt idx="1807">
                  <c:v>43784</c:v>
                </c:pt>
                <c:pt idx="1808">
                  <c:v>43784</c:v>
                </c:pt>
                <c:pt idx="1809">
                  <c:v>43784</c:v>
                </c:pt>
                <c:pt idx="1810">
                  <c:v>43784</c:v>
                </c:pt>
                <c:pt idx="1811">
                  <c:v>43784</c:v>
                </c:pt>
                <c:pt idx="1812">
                  <c:v>43784</c:v>
                </c:pt>
                <c:pt idx="1813">
                  <c:v>43777</c:v>
                </c:pt>
                <c:pt idx="1814">
                  <c:v>43777</c:v>
                </c:pt>
                <c:pt idx="1815">
                  <c:v>43777</c:v>
                </c:pt>
                <c:pt idx="1816">
                  <c:v>43777</c:v>
                </c:pt>
                <c:pt idx="1817">
                  <c:v>43777</c:v>
                </c:pt>
                <c:pt idx="1818">
                  <c:v>43777</c:v>
                </c:pt>
                <c:pt idx="1819">
                  <c:v>43777</c:v>
                </c:pt>
                <c:pt idx="1820">
                  <c:v>43770</c:v>
                </c:pt>
                <c:pt idx="1821">
                  <c:v>43770</c:v>
                </c:pt>
                <c:pt idx="1822">
                  <c:v>43770</c:v>
                </c:pt>
                <c:pt idx="1823">
                  <c:v>43770</c:v>
                </c:pt>
                <c:pt idx="1824">
                  <c:v>43770</c:v>
                </c:pt>
                <c:pt idx="1825">
                  <c:v>43770</c:v>
                </c:pt>
                <c:pt idx="1826">
                  <c:v>43770</c:v>
                </c:pt>
                <c:pt idx="1827">
                  <c:v>43769</c:v>
                </c:pt>
                <c:pt idx="1828">
                  <c:v>43763</c:v>
                </c:pt>
                <c:pt idx="1829">
                  <c:v>43763</c:v>
                </c:pt>
                <c:pt idx="1830">
                  <c:v>43763</c:v>
                </c:pt>
                <c:pt idx="1831">
                  <c:v>43763</c:v>
                </c:pt>
                <c:pt idx="1832">
                  <c:v>43763</c:v>
                </c:pt>
                <c:pt idx="1833">
                  <c:v>43763</c:v>
                </c:pt>
                <c:pt idx="1834">
                  <c:v>43756</c:v>
                </c:pt>
                <c:pt idx="1835">
                  <c:v>43756</c:v>
                </c:pt>
                <c:pt idx="1836">
                  <c:v>43756</c:v>
                </c:pt>
                <c:pt idx="1837">
                  <c:v>43756</c:v>
                </c:pt>
                <c:pt idx="1838">
                  <c:v>43756</c:v>
                </c:pt>
                <c:pt idx="1839">
                  <c:v>43756</c:v>
                </c:pt>
                <c:pt idx="1840">
                  <c:v>43756</c:v>
                </c:pt>
                <c:pt idx="1841">
                  <c:v>43749</c:v>
                </c:pt>
                <c:pt idx="1842">
                  <c:v>43749</c:v>
                </c:pt>
                <c:pt idx="1843">
                  <c:v>43749</c:v>
                </c:pt>
                <c:pt idx="1844">
                  <c:v>43749</c:v>
                </c:pt>
                <c:pt idx="1845">
                  <c:v>43749</c:v>
                </c:pt>
                <c:pt idx="1846">
                  <c:v>43749</c:v>
                </c:pt>
                <c:pt idx="1847">
                  <c:v>43749</c:v>
                </c:pt>
                <c:pt idx="1848">
                  <c:v>43742</c:v>
                </c:pt>
                <c:pt idx="1849">
                  <c:v>43742</c:v>
                </c:pt>
                <c:pt idx="1850">
                  <c:v>43742</c:v>
                </c:pt>
                <c:pt idx="1851">
                  <c:v>43742</c:v>
                </c:pt>
                <c:pt idx="1852">
                  <c:v>43742</c:v>
                </c:pt>
                <c:pt idx="1853">
                  <c:v>43742</c:v>
                </c:pt>
                <c:pt idx="1854">
                  <c:v>43742</c:v>
                </c:pt>
                <c:pt idx="1855">
                  <c:v>43738</c:v>
                </c:pt>
                <c:pt idx="1856">
                  <c:v>43738</c:v>
                </c:pt>
                <c:pt idx="1857">
                  <c:v>43738</c:v>
                </c:pt>
                <c:pt idx="1858">
                  <c:v>43738</c:v>
                </c:pt>
                <c:pt idx="1859">
                  <c:v>43735</c:v>
                </c:pt>
                <c:pt idx="1860">
                  <c:v>43735</c:v>
                </c:pt>
                <c:pt idx="1861">
                  <c:v>43735</c:v>
                </c:pt>
                <c:pt idx="1862">
                  <c:v>43728</c:v>
                </c:pt>
                <c:pt idx="1863">
                  <c:v>43728</c:v>
                </c:pt>
                <c:pt idx="1864">
                  <c:v>43728</c:v>
                </c:pt>
                <c:pt idx="1865">
                  <c:v>43728</c:v>
                </c:pt>
                <c:pt idx="1866">
                  <c:v>43728</c:v>
                </c:pt>
                <c:pt idx="1867">
                  <c:v>43728</c:v>
                </c:pt>
                <c:pt idx="1868">
                  <c:v>43728</c:v>
                </c:pt>
                <c:pt idx="1869">
                  <c:v>43721</c:v>
                </c:pt>
                <c:pt idx="1870">
                  <c:v>43721</c:v>
                </c:pt>
                <c:pt idx="1871">
                  <c:v>43721</c:v>
                </c:pt>
                <c:pt idx="1872">
                  <c:v>43721</c:v>
                </c:pt>
                <c:pt idx="1873">
                  <c:v>43721</c:v>
                </c:pt>
                <c:pt idx="1874">
                  <c:v>43721</c:v>
                </c:pt>
                <c:pt idx="1875">
                  <c:v>43721</c:v>
                </c:pt>
                <c:pt idx="1876">
                  <c:v>43714</c:v>
                </c:pt>
                <c:pt idx="1877">
                  <c:v>43714</c:v>
                </c:pt>
                <c:pt idx="1878">
                  <c:v>43714</c:v>
                </c:pt>
                <c:pt idx="1879">
                  <c:v>43714</c:v>
                </c:pt>
                <c:pt idx="1880">
                  <c:v>43714</c:v>
                </c:pt>
                <c:pt idx="1881">
                  <c:v>43714</c:v>
                </c:pt>
                <c:pt idx="1882">
                  <c:v>43714</c:v>
                </c:pt>
                <c:pt idx="1883">
                  <c:v>43708</c:v>
                </c:pt>
                <c:pt idx="1884">
                  <c:v>43708</c:v>
                </c:pt>
                <c:pt idx="1885">
                  <c:v>43708</c:v>
                </c:pt>
                <c:pt idx="1886">
                  <c:v>43708</c:v>
                </c:pt>
                <c:pt idx="1887">
                  <c:v>43708</c:v>
                </c:pt>
                <c:pt idx="1888">
                  <c:v>43708</c:v>
                </c:pt>
                <c:pt idx="1889">
                  <c:v>43707</c:v>
                </c:pt>
                <c:pt idx="1890">
                  <c:v>43700</c:v>
                </c:pt>
                <c:pt idx="1891">
                  <c:v>43700</c:v>
                </c:pt>
                <c:pt idx="1892">
                  <c:v>43700</c:v>
                </c:pt>
                <c:pt idx="1893">
                  <c:v>43700</c:v>
                </c:pt>
                <c:pt idx="1894">
                  <c:v>43700</c:v>
                </c:pt>
                <c:pt idx="1895">
                  <c:v>43700</c:v>
                </c:pt>
                <c:pt idx="1896">
                  <c:v>43700</c:v>
                </c:pt>
                <c:pt idx="1897">
                  <c:v>43693</c:v>
                </c:pt>
                <c:pt idx="1898">
                  <c:v>43693</c:v>
                </c:pt>
                <c:pt idx="1899">
                  <c:v>43693</c:v>
                </c:pt>
                <c:pt idx="1900">
                  <c:v>43693</c:v>
                </c:pt>
                <c:pt idx="1901">
                  <c:v>43693</c:v>
                </c:pt>
                <c:pt idx="1902">
                  <c:v>43693</c:v>
                </c:pt>
                <c:pt idx="1903">
                  <c:v>43693</c:v>
                </c:pt>
                <c:pt idx="1904">
                  <c:v>43686</c:v>
                </c:pt>
                <c:pt idx="1905">
                  <c:v>43686</c:v>
                </c:pt>
                <c:pt idx="1906">
                  <c:v>43686</c:v>
                </c:pt>
                <c:pt idx="1907">
                  <c:v>43686</c:v>
                </c:pt>
                <c:pt idx="1908">
                  <c:v>43686</c:v>
                </c:pt>
                <c:pt idx="1909">
                  <c:v>43686</c:v>
                </c:pt>
                <c:pt idx="1910">
                  <c:v>43686</c:v>
                </c:pt>
                <c:pt idx="1911">
                  <c:v>43679</c:v>
                </c:pt>
                <c:pt idx="1912">
                  <c:v>43679</c:v>
                </c:pt>
                <c:pt idx="1913">
                  <c:v>43679</c:v>
                </c:pt>
                <c:pt idx="1914">
                  <c:v>43679</c:v>
                </c:pt>
                <c:pt idx="1915">
                  <c:v>43679</c:v>
                </c:pt>
                <c:pt idx="1916">
                  <c:v>43679</c:v>
                </c:pt>
                <c:pt idx="1917">
                  <c:v>43679</c:v>
                </c:pt>
                <c:pt idx="1918">
                  <c:v>43677</c:v>
                </c:pt>
                <c:pt idx="1919">
                  <c:v>43677</c:v>
                </c:pt>
                <c:pt idx="1920">
                  <c:v>43672</c:v>
                </c:pt>
                <c:pt idx="1921">
                  <c:v>43672</c:v>
                </c:pt>
                <c:pt idx="1922">
                  <c:v>43672</c:v>
                </c:pt>
                <c:pt idx="1923">
                  <c:v>43672</c:v>
                </c:pt>
                <c:pt idx="1924">
                  <c:v>43672</c:v>
                </c:pt>
                <c:pt idx="1925">
                  <c:v>43665</c:v>
                </c:pt>
                <c:pt idx="1926">
                  <c:v>43665</c:v>
                </c:pt>
                <c:pt idx="1927">
                  <c:v>43665</c:v>
                </c:pt>
                <c:pt idx="1928">
                  <c:v>43665</c:v>
                </c:pt>
                <c:pt idx="1929">
                  <c:v>43665</c:v>
                </c:pt>
                <c:pt idx="1930">
                  <c:v>43665</c:v>
                </c:pt>
                <c:pt idx="1931">
                  <c:v>43665</c:v>
                </c:pt>
                <c:pt idx="1932">
                  <c:v>43658</c:v>
                </c:pt>
                <c:pt idx="1933">
                  <c:v>43658</c:v>
                </c:pt>
                <c:pt idx="1934">
                  <c:v>43658</c:v>
                </c:pt>
                <c:pt idx="1935">
                  <c:v>43658</c:v>
                </c:pt>
                <c:pt idx="1936">
                  <c:v>43658</c:v>
                </c:pt>
                <c:pt idx="1937">
                  <c:v>43658</c:v>
                </c:pt>
                <c:pt idx="1938">
                  <c:v>43658</c:v>
                </c:pt>
                <c:pt idx="1939">
                  <c:v>43646</c:v>
                </c:pt>
                <c:pt idx="1940">
                  <c:v>43646</c:v>
                </c:pt>
                <c:pt idx="1941">
                  <c:v>43646</c:v>
                </c:pt>
                <c:pt idx="1942">
                  <c:v>43646</c:v>
                </c:pt>
                <c:pt idx="1943">
                  <c:v>43646</c:v>
                </c:pt>
                <c:pt idx="1944">
                  <c:v>43646</c:v>
                </c:pt>
                <c:pt idx="1945">
                  <c:v>43646</c:v>
                </c:pt>
                <c:pt idx="1946">
                  <c:v>43646</c:v>
                </c:pt>
                <c:pt idx="1947">
                  <c:v>43646</c:v>
                </c:pt>
                <c:pt idx="1948">
                  <c:v>43646</c:v>
                </c:pt>
                <c:pt idx="1949">
                  <c:v>43646</c:v>
                </c:pt>
                <c:pt idx="1950">
                  <c:v>43646</c:v>
                </c:pt>
                <c:pt idx="1951">
                  <c:v>43644</c:v>
                </c:pt>
                <c:pt idx="1952">
                  <c:v>43644</c:v>
                </c:pt>
                <c:pt idx="1953">
                  <c:v>43637</c:v>
                </c:pt>
                <c:pt idx="1954">
                  <c:v>43637</c:v>
                </c:pt>
                <c:pt idx="1955">
                  <c:v>43637</c:v>
                </c:pt>
                <c:pt idx="1956">
                  <c:v>43637</c:v>
                </c:pt>
                <c:pt idx="1957">
                  <c:v>43637</c:v>
                </c:pt>
                <c:pt idx="1958">
                  <c:v>43637</c:v>
                </c:pt>
                <c:pt idx="1959">
                  <c:v>43637</c:v>
                </c:pt>
                <c:pt idx="1960">
                  <c:v>43630</c:v>
                </c:pt>
                <c:pt idx="1961">
                  <c:v>43630</c:v>
                </c:pt>
                <c:pt idx="1962">
                  <c:v>43630</c:v>
                </c:pt>
                <c:pt idx="1963">
                  <c:v>43630</c:v>
                </c:pt>
                <c:pt idx="1964">
                  <c:v>43630</c:v>
                </c:pt>
                <c:pt idx="1965">
                  <c:v>43630</c:v>
                </c:pt>
                <c:pt idx="1966">
                  <c:v>43630</c:v>
                </c:pt>
                <c:pt idx="1967">
                  <c:v>43623</c:v>
                </c:pt>
                <c:pt idx="1968">
                  <c:v>43623</c:v>
                </c:pt>
                <c:pt idx="1969">
                  <c:v>43623</c:v>
                </c:pt>
                <c:pt idx="1970">
                  <c:v>43623</c:v>
                </c:pt>
                <c:pt idx="1971">
                  <c:v>43623</c:v>
                </c:pt>
                <c:pt idx="1972">
                  <c:v>43623</c:v>
                </c:pt>
                <c:pt idx="1973">
                  <c:v>43623</c:v>
                </c:pt>
                <c:pt idx="1974">
                  <c:v>43616</c:v>
                </c:pt>
                <c:pt idx="1975">
                  <c:v>43616</c:v>
                </c:pt>
                <c:pt idx="1976">
                  <c:v>43616</c:v>
                </c:pt>
                <c:pt idx="1977">
                  <c:v>43616</c:v>
                </c:pt>
                <c:pt idx="1978">
                  <c:v>43616</c:v>
                </c:pt>
                <c:pt idx="1979">
                  <c:v>43616</c:v>
                </c:pt>
                <c:pt idx="1980">
                  <c:v>43616</c:v>
                </c:pt>
                <c:pt idx="1981">
                  <c:v>43609</c:v>
                </c:pt>
                <c:pt idx="1982">
                  <c:v>43609</c:v>
                </c:pt>
                <c:pt idx="1983">
                  <c:v>43609</c:v>
                </c:pt>
                <c:pt idx="1984">
                  <c:v>43609</c:v>
                </c:pt>
                <c:pt idx="1985">
                  <c:v>43609</c:v>
                </c:pt>
                <c:pt idx="1986">
                  <c:v>43609</c:v>
                </c:pt>
                <c:pt idx="1987">
                  <c:v>43609</c:v>
                </c:pt>
                <c:pt idx="1988">
                  <c:v>43602</c:v>
                </c:pt>
                <c:pt idx="1989">
                  <c:v>43602</c:v>
                </c:pt>
                <c:pt idx="1990">
                  <c:v>43602</c:v>
                </c:pt>
                <c:pt idx="1991">
                  <c:v>43602</c:v>
                </c:pt>
                <c:pt idx="1992">
                  <c:v>43602</c:v>
                </c:pt>
                <c:pt idx="1993">
                  <c:v>43602</c:v>
                </c:pt>
                <c:pt idx="1994">
                  <c:v>43602</c:v>
                </c:pt>
                <c:pt idx="1995">
                  <c:v>43595</c:v>
                </c:pt>
                <c:pt idx="1996">
                  <c:v>43595</c:v>
                </c:pt>
                <c:pt idx="1997">
                  <c:v>43595</c:v>
                </c:pt>
                <c:pt idx="1998">
                  <c:v>43595</c:v>
                </c:pt>
                <c:pt idx="1999">
                  <c:v>43595</c:v>
                </c:pt>
                <c:pt idx="2000">
                  <c:v>43595</c:v>
                </c:pt>
                <c:pt idx="2001">
                  <c:v>43595</c:v>
                </c:pt>
                <c:pt idx="2002">
                  <c:v>43588</c:v>
                </c:pt>
                <c:pt idx="2003">
                  <c:v>43588</c:v>
                </c:pt>
                <c:pt idx="2004">
                  <c:v>43588</c:v>
                </c:pt>
                <c:pt idx="2005">
                  <c:v>43588</c:v>
                </c:pt>
                <c:pt idx="2006">
                  <c:v>43588</c:v>
                </c:pt>
                <c:pt idx="2007">
                  <c:v>43588</c:v>
                </c:pt>
                <c:pt idx="2008">
                  <c:v>43588</c:v>
                </c:pt>
                <c:pt idx="2009">
                  <c:v>43585</c:v>
                </c:pt>
                <c:pt idx="2010">
                  <c:v>43585</c:v>
                </c:pt>
                <c:pt idx="2011">
                  <c:v>43585</c:v>
                </c:pt>
                <c:pt idx="2012">
                  <c:v>43581</c:v>
                </c:pt>
                <c:pt idx="2013">
                  <c:v>43581</c:v>
                </c:pt>
                <c:pt idx="2014">
                  <c:v>43581</c:v>
                </c:pt>
                <c:pt idx="2015">
                  <c:v>43581</c:v>
                </c:pt>
                <c:pt idx="2016">
                  <c:v>43567</c:v>
                </c:pt>
                <c:pt idx="2017">
                  <c:v>43567</c:v>
                </c:pt>
                <c:pt idx="2018">
                  <c:v>43567</c:v>
                </c:pt>
                <c:pt idx="2019">
                  <c:v>43567</c:v>
                </c:pt>
                <c:pt idx="2020">
                  <c:v>43567</c:v>
                </c:pt>
                <c:pt idx="2021">
                  <c:v>43567</c:v>
                </c:pt>
                <c:pt idx="2022">
                  <c:v>43567</c:v>
                </c:pt>
                <c:pt idx="2023">
                  <c:v>43567</c:v>
                </c:pt>
                <c:pt idx="2024">
                  <c:v>43567</c:v>
                </c:pt>
                <c:pt idx="2025">
                  <c:v>43567</c:v>
                </c:pt>
                <c:pt idx="2026">
                  <c:v>43567</c:v>
                </c:pt>
                <c:pt idx="2027">
                  <c:v>43567</c:v>
                </c:pt>
                <c:pt idx="2028">
                  <c:v>43567</c:v>
                </c:pt>
                <c:pt idx="2029">
                  <c:v>43567</c:v>
                </c:pt>
                <c:pt idx="2030">
                  <c:v>43560</c:v>
                </c:pt>
                <c:pt idx="2031">
                  <c:v>43560</c:v>
                </c:pt>
                <c:pt idx="2032">
                  <c:v>43560</c:v>
                </c:pt>
                <c:pt idx="2033">
                  <c:v>43560</c:v>
                </c:pt>
                <c:pt idx="2034">
                  <c:v>43560</c:v>
                </c:pt>
                <c:pt idx="2035">
                  <c:v>43560</c:v>
                </c:pt>
                <c:pt idx="2036">
                  <c:v>43560</c:v>
                </c:pt>
                <c:pt idx="2037">
                  <c:v>43555</c:v>
                </c:pt>
                <c:pt idx="2038">
                  <c:v>43555</c:v>
                </c:pt>
                <c:pt idx="2039">
                  <c:v>43555</c:v>
                </c:pt>
                <c:pt idx="2040">
                  <c:v>43555</c:v>
                </c:pt>
                <c:pt idx="2041">
                  <c:v>43555</c:v>
                </c:pt>
                <c:pt idx="2042">
                  <c:v>43553</c:v>
                </c:pt>
                <c:pt idx="2043">
                  <c:v>43553</c:v>
                </c:pt>
                <c:pt idx="2044">
                  <c:v>43546</c:v>
                </c:pt>
                <c:pt idx="2045">
                  <c:v>43546</c:v>
                </c:pt>
                <c:pt idx="2046">
                  <c:v>43546</c:v>
                </c:pt>
                <c:pt idx="2047">
                  <c:v>43546</c:v>
                </c:pt>
                <c:pt idx="2048">
                  <c:v>43546</c:v>
                </c:pt>
                <c:pt idx="2049">
                  <c:v>43546</c:v>
                </c:pt>
                <c:pt idx="2050">
                  <c:v>43546</c:v>
                </c:pt>
                <c:pt idx="2051">
                  <c:v>43539</c:v>
                </c:pt>
                <c:pt idx="2052">
                  <c:v>43539</c:v>
                </c:pt>
                <c:pt idx="2053">
                  <c:v>43539</c:v>
                </c:pt>
                <c:pt idx="2054">
                  <c:v>43539</c:v>
                </c:pt>
                <c:pt idx="2055">
                  <c:v>43539</c:v>
                </c:pt>
                <c:pt idx="2056">
                  <c:v>43539</c:v>
                </c:pt>
                <c:pt idx="2057">
                  <c:v>43539</c:v>
                </c:pt>
                <c:pt idx="2058">
                  <c:v>43532</c:v>
                </c:pt>
                <c:pt idx="2059">
                  <c:v>43532</c:v>
                </c:pt>
                <c:pt idx="2060">
                  <c:v>43532</c:v>
                </c:pt>
                <c:pt idx="2061">
                  <c:v>43532</c:v>
                </c:pt>
                <c:pt idx="2062">
                  <c:v>43532</c:v>
                </c:pt>
                <c:pt idx="2063">
                  <c:v>43532</c:v>
                </c:pt>
                <c:pt idx="2064">
                  <c:v>43532</c:v>
                </c:pt>
                <c:pt idx="2065">
                  <c:v>43525</c:v>
                </c:pt>
                <c:pt idx="2066">
                  <c:v>43525</c:v>
                </c:pt>
                <c:pt idx="2067">
                  <c:v>43525</c:v>
                </c:pt>
                <c:pt idx="2068">
                  <c:v>43525</c:v>
                </c:pt>
                <c:pt idx="2069">
                  <c:v>43525</c:v>
                </c:pt>
                <c:pt idx="2070">
                  <c:v>43525</c:v>
                </c:pt>
                <c:pt idx="2071">
                  <c:v>43525</c:v>
                </c:pt>
                <c:pt idx="2072">
                  <c:v>43524</c:v>
                </c:pt>
                <c:pt idx="2073">
                  <c:v>43518</c:v>
                </c:pt>
                <c:pt idx="2074">
                  <c:v>43518</c:v>
                </c:pt>
                <c:pt idx="2075">
                  <c:v>43518</c:v>
                </c:pt>
                <c:pt idx="2076">
                  <c:v>43518</c:v>
                </c:pt>
                <c:pt idx="2077">
                  <c:v>43518</c:v>
                </c:pt>
                <c:pt idx="2078">
                  <c:v>43518</c:v>
                </c:pt>
                <c:pt idx="2079">
                  <c:v>43511</c:v>
                </c:pt>
                <c:pt idx="2080">
                  <c:v>43511</c:v>
                </c:pt>
                <c:pt idx="2081">
                  <c:v>43511</c:v>
                </c:pt>
                <c:pt idx="2082">
                  <c:v>43511</c:v>
                </c:pt>
                <c:pt idx="2083">
                  <c:v>43511</c:v>
                </c:pt>
                <c:pt idx="2084">
                  <c:v>43511</c:v>
                </c:pt>
                <c:pt idx="2085">
                  <c:v>43511</c:v>
                </c:pt>
                <c:pt idx="2086">
                  <c:v>43504</c:v>
                </c:pt>
                <c:pt idx="2087">
                  <c:v>43504</c:v>
                </c:pt>
                <c:pt idx="2088">
                  <c:v>43504</c:v>
                </c:pt>
                <c:pt idx="2089">
                  <c:v>43504</c:v>
                </c:pt>
                <c:pt idx="2090">
                  <c:v>43504</c:v>
                </c:pt>
                <c:pt idx="2091">
                  <c:v>43504</c:v>
                </c:pt>
                <c:pt idx="2092">
                  <c:v>43504</c:v>
                </c:pt>
                <c:pt idx="2093">
                  <c:v>43497</c:v>
                </c:pt>
                <c:pt idx="2094">
                  <c:v>43497</c:v>
                </c:pt>
                <c:pt idx="2095">
                  <c:v>43497</c:v>
                </c:pt>
                <c:pt idx="2096">
                  <c:v>43497</c:v>
                </c:pt>
                <c:pt idx="2097">
                  <c:v>43497</c:v>
                </c:pt>
                <c:pt idx="2098">
                  <c:v>43497</c:v>
                </c:pt>
                <c:pt idx="2099">
                  <c:v>43497</c:v>
                </c:pt>
                <c:pt idx="2100">
                  <c:v>43496</c:v>
                </c:pt>
                <c:pt idx="2101">
                  <c:v>43490</c:v>
                </c:pt>
                <c:pt idx="2102">
                  <c:v>43490</c:v>
                </c:pt>
                <c:pt idx="2103">
                  <c:v>43490</c:v>
                </c:pt>
                <c:pt idx="2104">
                  <c:v>43490</c:v>
                </c:pt>
                <c:pt idx="2105">
                  <c:v>43490</c:v>
                </c:pt>
                <c:pt idx="2106">
                  <c:v>43490</c:v>
                </c:pt>
                <c:pt idx="2107">
                  <c:v>43483</c:v>
                </c:pt>
                <c:pt idx="2108">
                  <c:v>43483</c:v>
                </c:pt>
                <c:pt idx="2109">
                  <c:v>43483</c:v>
                </c:pt>
                <c:pt idx="2110">
                  <c:v>43483</c:v>
                </c:pt>
                <c:pt idx="2111">
                  <c:v>43483</c:v>
                </c:pt>
                <c:pt idx="2112">
                  <c:v>43483</c:v>
                </c:pt>
                <c:pt idx="2113">
                  <c:v>43483</c:v>
                </c:pt>
                <c:pt idx="2114">
                  <c:v>43476</c:v>
                </c:pt>
                <c:pt idx="2115">
                  <c:v>43476</c:v>
                </c:pt>
                <c:pt idx="2116">
                  <c:v>43476</c:v>
                </c:pt>
                <c:pt idx="2117">
                  <c:v>43476</c:v>
                </c:pt>
                <c:pt idx="2118">
                  <c:v>43476</c:v>
                </c:pt>
                <c:pt idx="2119">
                  <c:v>43476</c:v>
                </c:pt>
                <c:pt idx="2120">
                  <c:v>43476</c:v>
                </c:pt>
                <c:pt idx="2121">
                  <c:v>43469</c:v>
                </c:pt>
                <c:pt idx="2122">
                  <c:v>43469</c:v>
                </c:pt>
                <c:pt idx="2123">
                  <c:v>43469</c:v>
                </c:pt>
                <c:pt idx="2124">
                  <c:v>43469</c:v>
                </c:pt>
                <c:pt idx="2125">
                  <c:v>43469</c:v>
                </c:pt>
                <c:pt idx="2126">
                  <c:v>43469</c:v>
                </c:pt>
                <c:pt idx="2127">
                  <c:v>43469</c:v>
                </c:pt>
                <c:pt idx="2128">
                  <c:v>43465</c:v>
                </c:pt>
                <c:pt idx="2129">
                  <c:v>43465</c:v>
                </c:pt>
                <c:pt idx="2130">
                  <c:v>43465</c:v>
                </c:pt>
                <c:pt idx="2131">
                  <c:v>43465</c:v>
                </c:pt>
                <c:pt idx="2132">
                  <c:v>43462</c:v>
                </c:pt>
                <c:pt idx="2133">
                  <c:v>43462</c:v>
                </c:pt>
                <c:pt idx="2134">
                  <c:v>43462</c:v>
                </c:pt>
                <c:pt idx="2135">
                  <c:v>43455</c:v>
                </c:pt>
                <c:pt idx="2136">
                  <c:v>43455</c:v>
                </c:pt>
                <c:pt idx="2137">
                  <c:v>43455</c:v>
                </c:pt>
                <c:pt idx="2138">
                  <c:v>43455</c:v>
                </c:pt>
                <c:pt idx="2139">
                  <c:v>43455</c:v>
                </c:pt>
                <c:pt idx="2140">
                  <c:v>43455</c:v>
                </c:pt>
                <c:pt idx="2141">
                  <c:v>43455</c:v>
                </c:pt>
                <c:pt idx="2142">
                  <c:v>43448</c:v>
                </c:pt>
                <c:pt idx="2143">
                  <c:v>43448</c:v>
                </c:pt>
                <c:pt idx="2144">
                  <c:v>43448</c:v>
                </c:pt>
                <c:pt idx="2145">
                  <c:v>43448</c:v>
                </c:pt>
                <c:pt idx="2146">
                  <c:v>43448</c:v>
                </c:pt>
                <c:pt idx="2147">
                  <c:v>43448</c:v>
                </c:pt>
                <c:pt idx="2148">
                  <c:v>43448</c:v>
                </c:pt>
                <c:pt idx="2149">
                  <c:v>43441</c:v>
                </c:pt>
                <c:pt idx="2150">
                  <c:v>43441</c:v>
                </c:pt>
                <c:pt idx="2151">
                  <c:v>43441</c:v>
                </c:pt>
                <c:pt idx="2152">
                  <c:v>43441</c:v>
                </c:pt>
                <c:pt idx="2153">
                  <c:v>43441</c:v>
                </c:pt>
                <c:pt idx="2154">
                  <c:v>43441</c:v>
                </c:pt>
                <c:pt idx="2155">
                  <c:v>43441</c:v>
                </c:pt>
                <c:pt idx="2156">
                  <c:v>43434</c:v>
                </c:pt>
                <c:pt idx="2157">
                  <c:v>43434</c:v>
                </c:pt>
                <c:pt idx="2158">
                  <c:v>43434</c:v>
                </c:pt>
                <c:pt idx="2159">
                  <c:v>43434</c:v>
                </c:pt>
                <c:pt idx="2160">
                  <c:v>43434</c:v>
                </c:pt>
                <c:pt idx="2161">
                  <c:v>43434</c:v>
                </c:pt>
                <c:pt idx="2162">
                  <c:v>43434</c:v>
                </c:pt>
                <c:pt idx="2163">
                  <c:v>43427</c:v>
                </c:pt>
                <c:pt idx="2164">
                  <c:v>43427</c:v>
                </c:pt>
                <c:pt idx="2165">
                  <c:v>43427</c:v>
                </c:pt>
                <c:pt idx="2166">
                  <c:v>43427</c:v>
                </c:pt>
                <c:pt idx="2167">
                  <c:v>43427</c:v>
                </c:pt>
                <c:pt idx="2168">
                  <c:v>43427</c:v>
                </c:pt>
                <c:pt idx="2169">
                  <c:v>43427</c:v>
                </c:pt>
                <c:pt idx="2170">
                  <c:v>43420</c:v>
                </c:pt>
                <c:pt idx="2171">
                  <c:v>43420</c:v>
                </c:pt>
                <c:pt idx="2172">
                  <c:v>43420</c:v>
                </c:pt>
                <c:pt idx="2173">
                  <c:v>43420</c:v>
                </c:pt>
                <c:pt idx="2174">
                  <c:v>43420</c:v>
                </c:pt>
                <c:pt idx="2175">
                  <c:v>43420</c:v>
                </c:pt>
                <c:pt idx="2176">
                  <c:v>43420</c:v>
                </c:pt>
                <c:pt idx="2177">
                  <c:v>43413</c:v>
                </c:pt>
                <c:pt idx="2178">
                  <c:v>43413</c:v>
                </c:pt>
                <c:pt idx="2179">
                  <c:v>43413</c:v>
                </c:pt>
                <c:pt idx="2180">
                  <c:v>43413</c:v>
                </c:pt>
                <c:pt idx="2181">
                  <c:v>43413</c:v>
                </c:pt>
                <c:pt idx="2182">
                  <c:v>43413</c:v>
                </c:pt>
                <c:pt idx="2183">
                  <c:v>43413</c:v>
                </c:pt>
                <c:pt idx="2184">
                  <c:v>43406</c:v>
                </c:pt>
                <c:pt idx="2185">
                  <c:v>43406</c:v>
                </c:pt>
                <c:pt idx="2186">
                  <c:v>43406</c:v>
                </c:pt>
                <c:pt idx="2187">
                  <c:v>43406</c:v>
                </c:pt>
                <c:pt idx="2188">
                  <c:v>43406</c:v>
                </c:pt>
                <c:pt idx="2189">
                  <c:v>43406</c:v>
                </c:pt>
                <c:pt idx="2190">
                  <c:v>43406</c:v>
                </c:pt>
                <c:pt idx="2191">
                  <c:v>43404</c:v>
                </c:pt>
                <c:pt idx="2192">
                  <c:v>43404</c:v>
                </c:pt>
                <c:pt idx="2193">
                  <c:v>43399</c:v>
                </c:pt>
                <c:pt idx="2194">
                  <c:v>43399</c:v>
                </c:pt>
                <c:pt idx="2195">
                  <c:v>43399</c:v>
                </c:pt>
                <c:pt idx="2196">
                  <c:v>43399</c:v>
                </c:pt>
                <c:pt idx="2197">
                  <c:v>43399</c:v>
                </c:pt>
                <c:pt idx="2198">
                  <c:v>43392</c:v>
                </c:pt>
                <c:pt idx="2199">
                  <c:v>43392</c:v>
                </c:pt>
                <c:pt idx="2200">
                  <c:v>43392</c:v>
                </c:pt>
                <c:pt idx="2201">
                  <c:v>43392</c:v>
                </c:pt>
                <c:pt idx="2202">
                  <c:v>43392</c:v>
                </c:pt>
                <c:pt idx="2203">
                  <c:v>43392</c:v>
                </c:pt>
                <c:pt idx="2204">
                  <c:v>43392</c:v>
                </c:pt>
                <c:pt idx="2205">
                  <c:v>43385</c:v>
                </c:pt>
                <c:pt idx="2206">
                  <c:v>43385</c:v>
                </c:pt>
                <c:pt idx="2207">
                  <c:v>43385</c:v>
                </c:pt>
                <c:pt idx="2208">
                  <c:v>43385</c:v>
                </c:pt>
                <c:pt idx="2209">
                  <c:v>43385</c:v>
                </c:pt>
                <c:pt idx="2210">
                  <c:v>43385</c:v>
                </c:pt>
                <c:pt idx="2211">
                  <c:v>43385</c:v>
                </c:pt>
                <c:pt idx="2212">
                  <c:v>43378</c:v>
                </c:pt>
                <c:pt idx="2213">
                  <c:v>43378</c:v>
                </c:pt>
                <c:pt idx="2214">
                  <c:v>43378</c:v>
                </c:pt>
                <c:pt idx="2215">
                  <c:v>43378</c:v>
                </c:pt>
                <c:pt idx="2216">
                  <c:v>43378</c:v>
                </c:pt>
                <c:pt idx="2217">
                  <c:v>43378</c:v>
                </c:pt>
                <c:pt idx="2218">
                  <c:v>43378</c:v>
                </c:pt>
                <c:pt idx="2219">
                  <c:v>43373</c:v>
                </c:pt>
                <c:pt idx="2220">
                  <c:v>43373</c:v>
                </c:pt>
                <c:pt idx="2221">
                  <c:v>43373</c:v>
                </c:pt>
                <c:pt idx="2222">
                  <c:v>43373</c:v>
                </c:pt>
                <c:pt idx="2223">
                  <c:v>43373</c:v>
                </c:pt>
                <c:pt idx="2224">
                  <c:v>43364</c:v>
                </c:pt>
                <c:pt idx="2225">
                  <c:v>43364</c:v>
                </c:pt>
                <c:pt idx="2226">
                  <c:v>43364</c:v>
                </c:pt>
                <c:pt idx="2227">
                  <c:v>43364</c:v>
                </c:pt>
                <c:pt idx="2228">
                  <c:v>43364</c:v>
                </c:pt>
                <c:pt idx="2229">
                  <c:v>43364</c:v>
                </c:pt>
                <c:pt idx="2230">
                  <c:v>43364</c:v>
                </c:pt>
                <c:pt idx="2231">
                  <c:v>43364</c:v>
                </c:pt>
                <c:pt idx="2232">
                  <c:v>43364</c:v>
                </c:pt>
                <c:pt idx="2233">
                  <c:v>43357</c:v>
                </c:pt>
                <c:pt idx="2234">
                  <c:v>43357</c:v>
                </c:pt>
                <c:pt idx="2235">
                  <c:v>43357</c:v>
                </c:pt>
                <c:pt idx="2236">
                  <c:v>43357</c:v>
                </c:pt>
                <c:pt idx="2237">
                  <c:v>43357</c:v>
                </c:pt>
                <c:pt idx="2238">
                  <c:v>43357</c:v>
                </c:pt>
                <c:pt idx="2239">
                  <c:v>43357</c:v>
                </c:pt>
                <c:pt idx="2240">
                  <c:v>43350</c:v>
                </c:pt>
                <c:pt idx="2241">
                  <c:v>43350</c:v>
                </c:pt>
                <c:pt idx="2242">
                  <c:v>43350</c:v>
                </c:pt>
                <c:pt idx="2243">
                  <c:v>43350</c:v>
                </c:pt>
                <c:pt idx="2244">
                  <c:v>43350</c:v>
                </c:pt>
                <c:pt idx="2245">
                  <c:v>43350</c:v>
                </c:pt>
                <c:pt idx="2246">
                  <c:v>43350</c:v>
                </c:pt>
                <c:pt idx="2247">
                  <c:v>43343</c:v>
                </c:pt>
                <c:pt idx="2248">
                  <c:v>43343</c:v>
                </c:pt>
                <c:pt idx="2249">
                  <c:v>43343</c:v>
                </c:pt>
                <c:pt idx="2250">
                  <c:v>43343</c:v>
                </c:pt>
                <c:pt idx="2251">
                  <c:v>43343</c:v>
                </c:pt>
                <c:pt idx="2252">
                  <c:v>43343</c:v>
                </c:pt>
                <c:pt idx="2253">
                  <c:v>43343</c:v>
                </c:pt>
                <c:pt idx="2254">
                  <c:v>43336</c:v>
                </c:pt>
                <c:pt idx="2255">
                  <c:v>43336</c:v>
                </c:pt>
                <c:pt idx="2256">
                  <c:v>43336</c:v>
                </c:pt>
                <c:pt idx="2257">
                  <c:v>43336</c:v>
                </c:pt>
                <c:pt idx="2258">
                  <c:v>43336</c:v>
                </c:pt>
                <c:pt idx="2259">
                  <c:v>43336</c:v>
                </c:pt>
                <c:pt idx="2260">
                  <c:v>43336</c:v>
                </c:pt>
                <c:pt idx="2261">
                  <c:v>43329</c:v>
                </c:pt>
                <c:pt idx="2262">
                  <c:v>43329</c:v>
                </c:pt>
                <c:pt idx="2263">
                  <c:v>43329</c:v>
                </c:pt>
                <c:pt idx="2264">
                  <c:v>43329</c:v>
                </c:pt>
                <c:pt idx="2265">
                  <c:v>43329</c:v>
                </c:pt>
                <c:pt idx="2266">
                  <c:v>43329</c:v>
                </c:pt>
                <c:pt idx="2267">
                  <c:v>43329</c:v>
                </c:pt>
                <c:pt idx="2268">
                  <c:v>43322</c:v>
                </c:pt>
                <c:pt idx="2269">
                  <c:v>43322</c:v>
                </c:pt>
                <c:pt idx="2270">
                  <c:v>43322</c:v>
                </c:pt>
                <c:pt idx="2271">
                  <c:v>43322</c:v>
                </c:pt>
                <c:pt idx="2272">
                  <c:v>43322</c:v>
                </c:pt>
                <c:pt idx="2273">
                  <c:v>43322</c:v>
                </c:pt>
                <c:pt idx="2274">
                  <c:v>43322</c:v>
                </c:pt>
                <c:pt idx="2275">
                  <c:v>43315</c:v>
                </c:pt>
                <c:pt idx="2276">
                  <c:v>43315</c:v>
                </c:pt>
                <c:pt idx="2277">
                  <c:v>43315</c:v>
                </c:pt>
                <c:pt idx="2278">
                  <c:v>43315</c:v>
                </c:pt>
                <c:pt idx="2279">
                  <c:v>43315</c:v>
                </c:pt>
                <c:pt idx="2280">
                  <c:v>43315</c:v>
                </c:pt>
                <c:pt idx="2281">
                  <c:v>43315</c:v>
                </c:pt>
                <c:pt idx="2282">
                  <c:v>43312</c:v>
                </c:pt>
                <c:pt idx="2283">
                  <c:v>43312</c:v>
                </c:pt>
                <c:pt idx="2284">
                  <c:v>43312</c:v>
                </c:pt>
                <c:pt idx="2285">
                  <c:v>43308</c:v>
                </c:pt>
                <c:pt idx="2286">
                  <c:v>43308</c:v>
                </c:pt>
                <c:pt idx="2287">
                  <c:v>43308</c:v>
                </c:pt>
                <c:pt idx="2288">
                  <c:v>43308</c:v>
                </c:pt>
                <c:pt idx="2289">
                  <c:v>43301</c:v>
                </c:pt>
                <c:pt idx="2290">
                  <c:v>43301</c:v>
                </c:pt>
                <c:pt idx="2291">
                  <c:v>43301</c:v>
                </c:pt>
                <c:pt idx="2292">
                  <c:v>43301</c:v>
                </c:pt>
                <c:pt idx="2293">
                  <c:v>43301</c:v>
                </c:pt>
                <c:pt idx="2294">
                  <c:v>43301</c:v>
                </c:pt>
                <c:pt idx="2295">
                  <c:v>43301</c:v>
                </c:pt>
                <c:pt idx="2296">
                  <c:v>43294</c:v>
                </c:pt>
                <c:pt idx="2297">
                  <c:v>43294</c:v>
                </c:pt>
                <c:pt idx="2298">
                  <c:v>43294</c:v>
                </c:pt>
                <c:pt idx="2299">
                  <c:v>43294</c:v>
                </c:pt>
                <c:pt idx="2300">
                  <c:v>43294</c:v>
                </c:pt>
                <c:pt idx="2301">
                  <c:v>43294</c:v>
                </c:pt>
                <c:pt idx="2302">
                  <c:v>43294</c:v>
                </c:pt>
                <c:pt idx="2303">
                  <c:v>43281</c:v>
                </c:pt>
                <c:pt idx="2304">
                  <c:v>43281</c:v>
                </c:pt>
                <c:pt idx="2305">
                  <c:v>43281</c:v>
                </c:pt>
                <c:pt idx="2306">
                  <c:v>43281</c:v>
                </c:pt>
                <c:pt idx="2307">
                  <c:v>43281</c:v>
                </c:pt>
                <c:pt idx="2308">
                  <c:v>43281</c:v>
                </c:pt>
                <c:pt idx="2309">
                  <c:v>43281</c:v>
                </c:pt>
                <c:pt idx="2310">
                  <c:v>43281</c:v>
                </c:pt>
                <c:pt idx="2311">
                  <c:v>43281</c:v>
                </c:pt>
                <c:pt idx="2312">
                  <c:v>43281</c:v>
                </c:pt>
                <c:pt idx="2313">
                  <c:v>43281</c:v>
                </c:pt>
                <c:pt idx="2314">
                  <c:v>43281</c:v>
                </c:pt>
                <c:pt idx="2315">
                  <c:v>43281</c:v>
                </c:pt>
                <c:pt idx="2316">
                  <c:v>43280</c:v>
                </c:pt>
                <c:pt idx="2317">
                  <c:v>43273</c:v>
                </c:pt>
                <c:pt idx="2318">
                  <c:v>43273</c:v>
                </c:pt>
                <c:pt idx="2319">
                  <c:v>43273</c:v>
                </c:pt>
                <c:pt idx="2320">
                  <c:v>43273</c:v>
                </c:pt>
                <c:pt idx="2321">
                  <c:v>43273</c:v>
                </c:pt>
                <c:pt idx="2322">
                  <c:v>43273</c:v>
                </c:pt>
                <c:pt idx="2323">
                  <c:v>43273</c:v>
                </c:pt>
                <c:pt idx="2324">
                  <c:v>43266</c:v>
                </c:pt>
                <c:pt idx="2325">
                  <c:v>43266</c:v>
                </c:pt>
                <c:pt idx="2326">
                  <c:v>43266</c:v>
                </c:pt>
                <c:pt idx="2327">
                  <c:v>43266</c:v>
                </c:pt>
                <c:pt idx="2328">
                  <c:v>43266</c:v>
                </c:pt>
                <c:pt idx="2329">
                  <c:v>43266</c:v>
                </c:pt>
                <c:pt idx="2330">
                  <c:v>43266</c:v>
                </c:pt>
                <c:pt idx="2331">
                  <c:v>43259</c:v>
                </c:pt>
                <c:pt idx="2332">
                  <c:v>43259</c:v>
                </c:pt>
                <c:pt idx="2333">
                  <c:v>43259</c:v>
                </c:pt>
                <c:pt idx="2334">
                  <c:v>43259</c:v>
                </c:pt>
                <c:pt idx="2335">
                  <c:v>43259</c:v>
                </c:pt>
                <c:pt idx="2336">
                  <c:v>43259</c:v>
                </c:pt>
                <c:pt idx="2337">
                  <c:v>43259</c:v>
                </c:pt>
                <c:pt idx="2338">
                  <c:v>43252</c:v>
                </c:pt>
                <c:pt idx="2339">
                  <c:v>43252</c:v>
                </c:pt>
                <c:pt idx="2340">
                  <c:v>43252</c:v>
                </c:pt>
                <c:pt idx="2341">
                  <c:v>43252</c:v>
                </c:pt>
                <c:pt idx="2342">
                  <c:v>43252</c:v>
                </c:pt>
                <c:pt idx="2343">
                  <c:v>43252</c:v>
                </c:pt>
                <c:pt idx="2344">
                  <c:v>43252</c:v>
                </c:pt>
                <c:pt idx="2345">
                  <c:v>43251</c:v>
                </c:pt>
                <c:pt idx="2346">
                  <c:v>43245</c:v>
                </c:pt>
                <c:pt idx="2347">
                  <c:v>43245</c:v>
                </c:pt>
                <c:pt idx="2348">
                  <c:v>43245</c:v>
                </c:pt>
                <c:pt idx="2349">
                  <c:v>43245</c:v>
                </c:pt>
                <c:pt idx="2350">
                  <c:v>43245</c:v>
                </c:pt>
                <c:pt idx="2351">
                  <c:v>43245</c:v>
                </c:pt>
                <c:pt idx="2352">
                  <c:v>43238</c:v>
                </c:pt>
                <c:pt idx="2353">
                  <c:v>43238</c:v>
                </c:pt>
                <c:pt idx="2354">
                  <c:v>43238</c:v>
                </c:pt>
                <c:pt idx="2355">
                  <c:v>43238</c:v>
                </c:pt>
                <c:pt idx="2356">
                  <c:v>43238</c:v>
                </c:pt>
                <c:pt idx="2357">
                  <c:v>43238</c:v>
                </c:pt>
                <c:pt idx="2358">
                  <c:v>43238</c:v>
                </c:pt>
                <c:pt idx="2359">
                  <c:v>43231</c:v>
                </c:pt>
                <c:pt idx="2360">
                  <c:v>43231</c:v>
                </c:pt>
                <c:pt idx="2361">
                  <c:v>43231</c:v>
                </c:pt>
                <c:pt idx="2362">
                  <c:v>43231</c:v>
                </c:pt>
                <c:pt idx="2363">
                  <c:v>43231</c:v>
                </c:pt>
                <c:pt idx="2364">
                  <c:v>43231</c:v>
                </c:pt>
                <c:pt idx="2365">
                  <c:v>43231</c:v>
                </c:pt>
                <c:pt idx="2366">
                  <c:v>43224</c:v>
                </c:pt>
                <c:pt idx="2367">
                  <c:v>43224</c:v>
                </c:pt>
                <c:pt idx="2368">
                  <c:v>43224</c:v>
                </c:pt>
                <c:pt idx="2369">
                  <c:v>43224</c:v>
                </c:pt>
                <c:pt idx="2370">
                  <c:v>43224</c:v>
                </c:pt>
                <c:pt idx="2371">
                  <c:v>43224</c:v>
                </c:pt>
                <c:pt idx="2372">
                  <c:v>43224</c:v>
                </c:pt>
                <c:pt idx="2373">
                  <c:v>43220</c:v>
                </c:pt>
                <c:pt idx="2374">
                  <c:v>43220</c:v>
                </c:pt>
                <c:pt idx="2375">
                  <c:v>43220</c:v>
                </c:pt>
                <c:pt idx="2376">
                  <c:v>43220</c:v>
                </c:pt>
                <c:pt idx="2377">
                  <c:v>43217</c:v>
                </c:pt>
                <c:pt idx="2378">
                  <c:v>43217</c:v>
                </c:pt>
                <c:pt idx="2379">
                  <c:v>43217</c:v>
                </c:pt>
                <c:pt idx="2380">
                  <c:v>43210</c:v>
                </c:pt>
                <c:pt idx="2381">
                  <c:v>43210</c:v>
                </c:pt>
                <c:pt idx="2382">
                  <c:v>43210</c:v>
                </c:pt>
                <c:pt idx="2383">
                  <c:v>43210</c:v>
                </c:pt>
                <c:pt idx="2384">
                  <c:v>43210</c:v>
                </c:pt>
                <c:pt idx="2385">
                  <c:v>43210</c:v>
                </c:pt>
                <c:pt idx="2386">
                  <c:v>43210</c:v>
                </c:pt>
                <c:pt idx="2387">
                  <c:v>43203</c:v>
                </c:pt>
                <c:pt idx="2388">
                  <c:v>43203</c:v>
                </c:pt>
                <c:pt idx="2389">
                  <c:v>43203</c:v>
                </c:pt>
                <c:pt idx="2390">
                  <c:v>43203</c:v>
                </c:pt>
                <c:pt idx="2391">
                  <c:v>43203</c:v>
                </c:pt>
                <c:pt idx="2392">
                  <c:v>43203</c:v>
                </c:pt>
                <c:pt idx="2393">
                  <c:v>43203</c:v>
                </c:pt>
                <c:pt idx="2394">
                  <c:v>43196</c:v>
                </c:pt>
                <c:pt idx="2395">
                  <c:v>43196</c:v>
                </c:pt>
                <c:pt idx="2396">
                  <c:v>43196</c:v>
                </c:pt>
                <c:pt idx="2397">
                  <c:v>43196</c:v>
                </c:pt>
                <c:pt idx="2398">
                  <c:v>43196</c:v>
                </c:pt>
                <c:pt idx="2399">
                  <c:v>43196</c:v>
                </c:pt>
                <c:pt idx="2400">
                  <c:v>43196</c:v>
                </c:pt>
                <c:pt idx="2401">
                  <c:v>43190</c:v>
                </c:pt>
                <c:pt idx="2402">
                  <c:v>43190</c:v>
                </c:pt>
                <c:pt idx="2403">
                  <c:v>43190</c:v>
                </c:pt>
                <c:pt idx="2404">
                  <c:v>43190</c:v>
                </c:pt>
                <c:pt idx="2405">
                  <c:v>43190</c:v>
                </c:pt>
                <c:pt idx="2406">
                  <c:v>43190</c:v>
                </c:pt>
                <c:pt idx="2407">
                  <c:v>43182</c:v>
                </c:pt>
                <c:pt idx="2408">
                  <c:v>43182</c:v>
                </c:pt>
                <c:pt idx="2409">
                  <c:v>43182</c:v>
                </c:pt>
                <c:pt idx="2410">
                  <c:v>43182</c:v>
                </c:pt>
                <c:pt idx="2411">
                  <c:v>43182</c:v>
                </c:pt>
                <c:pt idx="2412">
                  <c:v>43182</c:v>
                </c:pt>
                <c:pt idx="2413">
                  <c:v>43182</c:v>
                </c:pt>
                <c:pt idx="2414">
                  <c:v>43182</c:v>
                </c:pt>
                <c:pt idx="2415">
                  <c:v>43175</c:v>
                </c:pt>
                <c:pt idx="2416">
                  <c:v>43175</c:v>
                </c:pt>
                <c:pt idx="2417">
                  <c:v>43175</c:v>
                </c:pt>
                <c:pt idx="2418">
                  <c:v>43175</c:v>
                </c:pt>
                <c:pt idx="2419">
                  <c:v>43175</c:v>
                </c:pt>
                <c:pt idx="2420">
                  <c:v>43175</c:v>
                </c:pt>
                <c:pt idx="2421">
                  <c:v>43175</c:v>
                </c:pt>
                <c:pt idx="2422">
                  <c:v>43168</c:v>
                </c:pt>
                <c:pt idx="2423">
                  <c:v>43168</c:v>
                </c:pt>
                <c:pt idx="2424">
                  <c:v>43168</c:v>
                </c:pt>
                <c:pt idx="2425">
                  <c:v>43168</c:v>
                </c:pt>
                <c:pt idx="2426">
                  <c:v>43168</c:v>
                </c:pt>
                <c:pt idx="2427">
                  <c:v>43168</c:v>
                </c:pt>
                <c:pt idx="2428">
                  <c:v>43168</c:v>
                </c:pt>
                <c:pt idx="2429">
                  <c:v>43161</c:v>
                </c:pt>
                <c:pt idx="2430">
                  <c:v>43161</c:v>
                </c:pt>
                <c:pt idx="2431">
                  <c:v>43161</c:v>
                </c:pt>
                <c:pt idx="2432">
                  <c:v>43161</c:v>
                </c:pt>
                <c:pt idx="2433">
                  <c:v>43161</c:v>
                </c:pt>
                <c:pt idx="2434">
                  <c:v>43161</c:v>
                </c:pt>
                <c:pt idx="2435">
                  <c:v>43161</c:v>
                </c:pt>
                <c:pt idx="2436">
                  <c:v>43159</c:v>
                </c:pt>
                <c:pt idx="2437">
                  <c:v>43159</c:v>
                </c:pt>
                <c:pt idx="2438">
                  <c:v>43154</c:v>
                </c:pt>
                <c:pt idx="2439">
                  <c:v>43154</c:v>
                </c:pt>
                <c:pt idx="2440">
                  <c:v>43154</c:v>
                </c:pt>
                <c:pt idx="2441">
                  <c:v>43154</c:v>
                </c:pt>
                <c:pt idx="2442">
                  <c:v>43154</c:v>
                </c:pt>
                <c:pt idx="2443">
                  <c:v>43147</c:v>
                </c:pt>
                <c:pt idx="2444">
                  <c:v>43147</c:v>
                </c:pt>
                <c:pt idx="2445">
                  <c:v>43147</c:v>
                </c:pt>
                <c:pt idx="2446">
                  <c:v>43147</c:v>
                </c:pt>
                <c:pt idx="2447">
                  <c:v>43147</c:v>
                </c:pt>
                <c:pt idx="2448">
                  <c:v>43147</c:v>
                </c:pt>
                <c:pt idx="2449">
                  <c:v>43147</c:v>
                </c:pt>
                <c:pt idx="2450">
                  <c:v>43140</c:v>
                </c:pt>
                <c:pt idx="2451">
                  <c:v>43140</c:v>
                </c:pt>
                <c:pt idx="2452">
                  <c:v>43140</c:v>
                </c:pt>
                <c:pt idx="2453">
                  <c:v>43140</c:v>
                </c:pt>
                <c:pt idx="2454">
                  <c:v>43140</c:v>
                </c:pt>
                <c:pt idx="2455">
                  <c:v>43140</c:v>
                </c:pt>
                <c:pt idx="2456">
                  <c:v>43140</c:v>
                </c:pt>
                <c:pt idx="2457">
                  <c:v>43133</c:v>
                </c:pt>
                <c:pt idx="2458">
                  <c:v>43133</c:v>
                </c:pt>
                <c:pt idx="2459">
                  <c:v>43133</c:v>
                </c:pt>
                <c:pt idx="2460">
                  <c:v>43133</c:v>
                </c:pt>
                <c:pt idx="2461">
                  <c:v>43133</c:v>
                </c:pt>
                <c:pt idx="2462">
                  <c:v>43133</c:v>
                </c:pt>
                <c:pt idx="2463">
                  <c:v>43133</c:v>
                </c:pt>
                <c:pt idx="2464">
                  <c:v>43131</c:v>
                </c:pt>
                <c:pt idx="2465">
                  <c:v>43131</c:v>
                </c:pt>
                <c:pt idx="2466">
                  <c:v>43126</c:v>
                </c:pt>
                <c:pt idx="2467">
                  <c:v>43126</c:v>
                </c:pt>
                <c:pt idx="2468">
                  <c:v>43126</c:v>
                </c:pt>
                <c:pt idx="2469">
                  <c:v>43126</c:v>
                </c:pt>
                <c:pt idx="2470">
                  <c:v>43126</c:v>
                </c:pt>
                <c:pt idx="2471">
                  <c:v>43119</c:v>
                </c:pt>
                <c:pt idx="2472">
                  <c:v>43119</c:v>
                </c:pt>
                <c:pt idx="2473">
                  <c:v>43119</c:v>
                </c:pt>
                <c:pt idx="2474">
                  <c:v>43119</c:v>
                </c:pt>
                <c:pt idx="2475">
                  <c:v>43119</c:v>
                </c:pt>
                <c:pt idx="2476">
                  <c:v>43119</c:v>
                </c:pt>
                <c:pt idx="2477">
                  <c:v>43119</c:v>
                </c:pt>
                <c:pt idx="2478">
                  <c:v>43112</c:v>
                </c:pt>
                <c:pt idx="2479">
                  <c:v>43112</c:v>
                </c:pt>
                <c:pt idx="2480">
                  <c:v>43112</c:v>
                </c:pt>
                <c:pt idx="2481">
                  <c:v>43112</c:v>
                </c:pt>
                <c:pt idx="2482">
                  <c:v>43112</c:v>
                </c:pt>
                <c:pt idx="2483">
                  <c:v>43112</c:v>
                </c:pt>
                <c:pt idx="2484">
                  <c:v>43112</c:v>
                </c:pt>
                <c:pt idx="2485">
                  <c:v>43105</c:v>
                </c:pt>
                <c:pt idx="2486">
                  <c:v>43105</c:v>
                </c:pt>
                <c:pt idx="2487">
                  <c:v>43105</c:v>
                </c:pt>
                <c:pt idx="2488">
                  <c:v>43105</c:v>
                </c:pt>
                <c:pt idx="2489">
                  <c:v>43105</c:v>
                </c:pt>
                <c:pt idx="2490">
                  <c:v>43105</c:v>
                </c:pt>
                <c:pt idx="2491">
                  <c:v>43105</c:v>
                </c:pt>
                <c:pt idx="2492">
                  <c:v>43100</c:v>
                </c:pt>
                <c:pt idx="2493">
                  <c:v>43100</c:v>
                </c:pt>
                <c:pt idx="2494">
                  <c:v>43100</c:v>
                </c:pt>
                <c:pt idx="2495">
                  <c:v>43100</c:v>
                </c:pt>
                <c:pt idx="2496">
                  <c:v>43100</c:v>
                </c:pt>
                <c:pt idx="2497">
                  <c:v>43098</c:v>
                </c:pt>
                <c:pt idx="2498">
                  <c:v>43098</c:v>
                </c:pt>
                <c:pt idx="2499">
                  <c:v>43091</c:v>
                </c:pt>
                <c:pt idx="2500">
                  <c:v>43091</c:v>
                </c:pt>
                <c:pt idx="2501">
                  <c:v>43091</c:v>
                </c:pt>
                <c:pt idx="2502">
                  <c:v>43091</c:v>
                </c:pt>
                <c:pt idx="2503">
                  <c:v>43091</c:v>
                </c:pt>
                <c:pt idx="2504">
                  <c:v>43091</c:v>
                </c:pt>
                <c:pt idx="2505">
                  <c:v>43091</c:v>
                </c:pt>
                <c:pt idx="2506">
                  <c:v>43084</c:v>
                </c:pt>
                <c:pt idx="2507">
                  <c:v>43084</c:v>
                </c:pt>
                <c:pt idx="2508">
                  <c:v>43084</c:v>
                </c:pt>
                <c:pt idx="2509">
                  <c:v>43084</c:v>
                </c:pt>
                <c:pt idx="2510">
                  <c:v>43084</c:v>
                </c:pt>
                <c:pt idx="2511">
                  <c:v>43084</c:v>
                </c:pt>
                <c:pt idx="2512">
                  <c:v>43084</c:v>
                </c:pt>
                <c:pt idx="2513">
                  <c:v>43077</c:v>
                </c:pt>
                <c:pt idx="2514">
                  <c:v>43077</c:v>
                </c:pt>
                <c:pt idx="2515">
                  <c:v>43077</c:v>
                </c:pt>
                <c:pt idx="2516">
                  <c:v>43077</c:v>
                </c:pt>
                <c:pt idx="2517">
                  <c:v>43077</c:v>
                </c:pt>
                <c:pt idx="2518">
                  <c:v>43077</c:v>
                </c:pt>
                <c:pt idx="2519">
                  <c:v>43077</c:v>
                </c:pt>
                <c:pt idx="2520">
                  <c:v>43070</c:v>
                </c:pt>
                <c:pt idx="2521">
                  <c:v>43070</c:v>
                </c:pt>
                <c:pt idx="2522">
                  <c:v>43070</c:v>
                </c:pt>
                <c:pt idx="2523">
                  <c:v>43070</c:v>
                </c:pt>
                <c:pt idx="2524">
                  <c:v>43070</c:v>
                </c:pt>
                <c:pt idx="2525">
                  <c:v>43070</c:v>
                </c:pt>
                <c:pt idx="2526">
                  <c:v>43070</c:v>
                </c:pt>
                <c:pt idx="2527">
                  <c:v>43069</c:v>
                </c:pt>
                <c:pt idx="2528">
                  <c:v>43063</c:v>
                </c:pt>
                <c:pt idx="2529">
                  <c:v>43063</c:v>
                </c:pt>
                <c:pt idx="2530">
                  <c:v>43063</c:v>
                </c:pt>
                <c:pt idx="2531">
                  <c:v>43063</c:v>
                </c:pt>
                <c:pt idx="2532">
                  <c:v>43063</c:v>
                </c:pt>
                <c:pt idx="2533">
                  <c:v>43063</c:v>
                </c:pt>
                <c:pt idx="2534">
                  <c:v>43049</c:v>
                </c:pt>
                <c:pt idx="2535">
                  <c:v>43049</c:v>
                </c:pt>
                <c:pt idx="2536">
                  <c:v>43049</c:v>
                </c:pt>
                <c:pt idx="2537">
                  <c:v>43049</c:v>
                </c:pt>
                <c:pt idx="2538">
                  <c:v>43049</c:v>
                </c:pt>
                <c:pt idx="2539">
                  <c:v>43049</c:v>
                </c:pt>
                <c:pt idx="2540">
                  <c:v>43049</c:v>
                </c:pt>
                <c:pt idx="2541">
                  <c:v>43049</c:v>
                </c:pt>
                <c:pt idx="2542">
                  <c:v>43049</c:v>
                </c:pt>
                <c:pt idx="2543">
                  <c:v>43049</c:v>
                </c:pt>
                <c:pt idx="2544">
                  <c:v>43049</c:v>
                </c:pt>
                <c:pt idx="2545">
                  <c:v>43049</c:v>
                </c:pt>
                <c:pt idx="2546">
                  <c:v>43049</c:v>
                </c:pt>
                <c:pt idx="2547">
                  <c:v>43049</c:v>
                </c:pt>
                <c:pt idx="2548">
                  <c:v>43042</c:v>
                </c:pt>
                <c:pt idx="2549">
                  <c:v>43042</c:v>
                </c:pt>
                <c:pt idx="2550">
                  <c:v>43042</c:v>
                </c:pt>
                <c:pt idx="2551">
                  <c:v>43042</c:v>
                </c:pt>
                <c:pt idx="2552">
                  <c:v>43042</c:v>
                </c:pt>
                <c:pt idx="2553">
                  <c:v>43042</c:v>
                </c:pt>
                <c:pt idx="2554">
                  <c:v>43042</c:v>
                </c:pt>
                <c:pt idx="2555">
                  <c:v>43039</c:v>
                </c:pt>
                <c:pt idx="2556">
                  <c:v>43039</c:v>
                </c:pt>
                <c:pt idx="2557">
                  <c:v>43039</c:v>
                </c:pt>
                <c:pt idx="2558">
                  <c:v>43035</c:v>
                </c:pt>
                <c:pt idx="2559">
                  <c:v>43035</c:v>
                </c:pt>
                <c:pt idx="2560">
                  <c:v>43035</c:v>
                </c:pt>
                <c:pt idx="2561">
                  <c:v>43035</c:v>
                </c:pt>
                <c:pt idx="2562">
                  <c:v>43028</c:v>
                </c:pt>
                <c:pt idx="2563">
                  <c:v>43028</c:v>
                </c:pt>
                <c:pt idx="2564">
                  <c:v>43028</c:v>
                </c:pt>
                <c:pt idx="2565">
                  <c:v>43028</c:v>
                </c:pt>
                <c:pt idx="2566">
                  <c:v>43028</c:v>
                </c:pt>
                <c:pt idx="2567">
                  <c:v>43028</c:v>
                </c:pt>
                <c:pt idx="2568">
                  <c:v>43028</c:v>
                </c:pt>
                <c:pt idx="2569">
                  <c:v>43021</c:v>
                </c:pt>
                <c:pt idx="2570">
                  <c:v>43021</c:v>
                </c:pt>
                <c:pt idx="2571">
                  <c:v>43021</c:v>
                </c:pt>
                <c:pt idx="2572">
                  <c:v>43021</c:v>
                </c:pt>
                <c:pt idx="2573">
                  <c:v>43021</c:v>
                </c:pt>
                <c:pt idx="2574">
                  <c:v>43021</c:v>
                </c:pt>
                <c:pt idx="2575">
                  <c:v>43021</c:v>
                </c:pt>
                <c:pt idx="2576">
                  <c:v>43014</c:v>
                </c:pt>
                <c:pt idx="2577">
                  <c:v>43014</c:v>
                </c:pt>
                <c:pt idx="2578">
                  <c:v>43014</c:v>
                </c:pt>
                <c:pt idx="2579">
                  <c:v>43014</c:v>
                </c:pt>
                <c:pt idx="2580">
                  <c:v>43014</c:v>
                </c:pt>
                <c:pt idx="2581">
                  <c:v>43014</c:v>
                </c:pt>
                <c:pt idx="2582">
                  <c:v>43014</c:v>
                </c:pt>
                <c:pt idx="2583">
                  <c:v>43008</c:v>
                </c:pt>
                <c:pt idx="2584">
                  <c:v>43008</c:v>
                </c:pt>
                <c:pt idx="2585">
                  <c:v>43008</c:v>
                </c:pt>
                <c:pt idx="2586">
                  <c:v>43008</c:v>
                </c:pt>
                <c:pt idx="2587">
                  <c:v>43008</c:v>
                </c:pt>
                <c:pt idx="2588">
                  <c:v>43008</c:v>
                </c:pt>
                <c:pt idx="2589">
                  <c:v>43007</c:v>
                </c:pt>
                <c:pt idx="2590">
                  <c:v>43000</c:v>
                </c:pt>
                <c:pt idx="2591">
                  <c:v>43000</c:v>
                </c:pt>
                <c:pt idx="2592">
                  <c:v>43000</c:v>
                </c:pt>
                <c:pt idx="2593">
                  <c:v>43000</c:v>
                </c:pt>
                <c:pt idx="2594">
                  <c:v>43000</c:v>
                </c:pt>
                <c:pt idx="2595">
                  <c:v>43000</c:v>
                </c:pt>
                <c:pt idx="2596">
                  <c:v>43000</c:v>
                </c:pt>
                <c:pt idx="2597">
                  <c:v>42993</c:v>
                </c:pt>
                <c:pt idx="2598">
                  <c:v>42993</c:v>
                </c:pt>
                <c:pt idx="2599">
                  <c:v>42993</c:v>
                </c:pt>
                <c:pt idx="2600">
                  <c:v>42993</c:v>
                </c:pt>
                <c:pt idx="2601">
                  <c:v>42993</c:v>
                </c:pt>
                <c:pt idx="2602">
                  <c:v>42993</c:v>
                </c:pt>
                <c:pt idx="2603">
                  <c:v>42993</c:v>
                </c:pt>
                <c:pt idx="2604">
                  <c:v>42986</c:v>
                </c:pt>
                <c:pt idx="2605">
                  <c:v>42986</c:v>
                </c:pt>
                <c:pt idx="2606">
                  <c:v>42986</c:v>
                </c:pt>
                <c:pt idx="2607">
                  <c:v>42986</c:v>
                </c:pt>
                <c:pt idx="2608">
                  <c:v>42986</c:v>
                </c:pt>
                <c:pt idx="2609">
                  <c:v>42986</c:v>
                </c:pt>
                <c:pt idx="2610">
                  <c:v>42986</c:v>
                </c:pt>
                <c:pt idx="2611">
                  <c:v>42979</c:v>
                </c:pt>
                <c:pt idx="2612">
                  <c:v>42979</c:v>
                </c:pt>
                <c:pt idx="2613">
                  <c:v>42979</c:v>
                </c:pt>
                <c:pt idx="2614">
                  <c:v>42979</c:v>
                </c:pt>
                <c:pt idx="2615">
                  <c:v>42979</c:v>
                </c:pt>
                <c:pt idx="2616">
                  <c:v>42979</c:v>
                </c:pt>
                <c:pt idx="2617">
                  <c:v>42979</c:v>
                </c:pt>
                <c:pt idx="2618">
                  <c:v>42978</c:v>
                </c:pt>
                <c:pt idx="2619">
                  <c:v>42972</c:v>
                </c:pt>
                <c:pt idx="2620">
                  <c:v>42972</c:v>
                </c:pt>
                <c:pt idx="2621">
                  <c:v>42972</c:v>
                </c:pt>
                <c:pt idx="2622">
                  <c:v>42972</c:v>
                </c:pt>
                <c:pt idx="2623">
                  <c:v>42972</c:v>
                </c:pt>
                <c:pt idx="2624">
                  <c:v>42972</c:v>
                </c:pt>
                <c:pt idx="2625">
                  <c:v>42965</c:v>
                </c:pt>
                <c:pt idx="2626">
                  <c:v>42965</c:v>
                </c:pt>
                <c:pt idx="2627">
                  <c:v>42965</c:v>
                </c:pt>
                <c:pt idx="2628">
                  <c:v>42965</c:v>
                </c:pt>
                <c:pt idx="2629">
                  <c:v>42965</c:v>
                </c:pt>
                <c:pt idx="2630">
                  <c:v>42965</c:v>
                </c:pt>
                <c:pt idx="2631">
                  <c:v>42965</c:v>
                </c:pt>
                <c:pt idx="2632">
                  <c:v>42958</c:v>
                </c:pt>
                <c:pt idx="2633">
                  <c:v>42958</c:v>
                </c:pt>
                <c:pt idx="2634">
                  <c:v>42958</c:v>
                </c:pt>
                <c:pt idx="2635">
                  <c:v>42958</c:v>
                </c:pt>
                <c:pt idx="2636">
                  <c:v>42958</c:v>
                </c:pt>
                <c:pt idx="2637">
                  <c:v>42958</c:v>
                </c:pt>
                <c:pt idx="2638">
                  <c:v>42958</c:v>
                </c:pt>
                <c:pt idx="2639">
                  <c:v>42951</c:v>
                </c:pt>
                <c:pt idx="2640">
                  <c:v>42951</c:v>
                </c:pt>
                <c:pt idx="2641">
                  <c:v>42951</c:v>
                </c:pt>
                <c:pt idx="2642">
                  <c:v>42951</c:v>
                </c:pt>
                <c:pt idx="2643">
                  <c:v>42951</c:v>
                </c:pt>
                <c:pt idx="2644">
                  <c:v>42951</c:v>
                </c:pt>
                <c:pt idx="2645">
                  <c:v>42951</c:v>
                </c:pt>
                <c:pt idx="2646">
                  <c:v>42947</c:v>
                </c:pt>
                <c:pt idx="2647">
                  <c:v>42947</c:v>
                </c:pt>
                <c:pt idx="2648">
                  <c:v>42947</c:v>
                </c:pt>
                <c:pt idx="2649">
                  <c:v>42947</c:v>
                </c:pt>
                <c:pt idx="2650">
                  <c:v>42944</c:v>
                </c:pt>
                <c:pt idx="2651">
                  <c:v>42944</c:v>
                </c:pt>
                <c:pt idx="2652">
                  <c:v>42944</c:v>
                </c:pt>
                <c:pt idx="2653">
                  <c:v>42937</c:v>
                </c:pt>
                <c:pt idx="2654">
                  <c:v>42937</c:v>
                </c:pt>
                <c:pt idx="2655">
                  <c:v>42937</c:v>
                </c:pt>
                <c:pt idx="2656">
                  <c:v>42937</c:v>
                </c:pt>
                <c:pt idx="2657">
                  <c:v>42937</c:v>
                </c:pt>
                <c:pt idx="2658">
                  <c:v>42937</c:v>
                </c:pt>
                <c:pt idx="2659">
                  <c:v>42937</c:v>
                </c:pt>
                <c:pt idx="2660">
                  <c:v>42930</c:v>
                </c:pt>
                <c:pt idx="2661">
                  <c:v>42930</c:v>
                </c:pt>
                <c:pt idx="2662">
                  <c:v>42930</c:v>
                </c:pt>
                <c:pt idx="2663">
                  <c:v>42930</c:v>
                </c:pt>
                <c:pt idx="2664">
                  <c:v>42930</c:v>
                </c:pt>
                <c:pt idx="2665">
                  <c:v>42930</c:v>
                </c:pt>
                <c:pt idx="2666">
                  <c:v>42930</c:v>
                </c:pt>
                <c:pt idx="2667">
                  <c:v>42923</c:v>
                </c:pt>
                <c:pt idx="2668">
                  <c:v>42923</c:v>
                </c:pt>
                <c:pt idx="2669">
                  <c:v>42923</c:v>
                </c:pt>
                <c:pt idx="2670">
                  <c:v>42923</c:v>
                </c:pt>
                <c:pt idx="2671">
                  <c:v>42923</c:v>
                </c:pt>
                <c:pt idx="2672">
                  <c:v>42923</c:v>
                </c:pt>
                <c:pt idx="2673">
                  <c:v>42923</c:v>
                </c:pt>
                <c:pt idx="2674">
                  <c:v>42916</c:v>
                </c:pt>
                <c:pt idx="2675">
                  <c:v>42916</c:v>
                </c:pt>
                <c:pt idx="2676">
                  <c:v>42916</c:v>
                </c:pt>
                <c:pt idx="2677">
                  <c:v>42916</c:v>
                </c:pt>
                <c:pt idx="2678">
                  <c:v>42916</c:v>
                </c:pt>
                <c:pt idx="2679">
                  <c:v>42916</c:v>
                </c:pt>
                <c:pt idx="2680">
                  <c:v>42916</c:v>
                </c:pt>
                <c:pt idx="2681">
                  <c:v>42909</c:v>
                </c:pt>
                <c:pt idx="2682">
                  <c:v>42909</c:v>
                </c:pt>
                <c:pt idx="2683">
                  <c:v>42909</c:v>
                </c:pt>
                <c:pt idx="2684">
                  <c:v>42909</c:v>
                </c:pt>
                <c:pt idx="2685">
                  <c:v>42909</c:v>
                </c:pt>
                <c:pt idx="2686">
                  <c:v>42909</c:v>
                </c:pt>
                <c:pt idx="2687">
                  <c:v>42909</c:v>
                </c:pt>
                <c:pt idx="2688">
                  <c:v>42902</c:v>
                </c:pt>
                <c:pt idx="2689">
                  <c:v>42902</c:v>
                </c:pt>
                <c:pt idx="2690">
                  <c:v>42902</c:v>
                </c:pt>
                <c:pt idx="2691">
                  <c:v>42902</c:v>
                </c:pt>
                <c:pt idx="2692">
                  <c:v>42902</c:v>
                </c:pt>
                <c:pt idx="2693">
                  <c:v>42902</c:v>
                </c:pt>
                <c:pt idx="2694">
                  <c:v>42902</c:v>
                </c:pt>
                <c:pt idx="2695">
                  <c:v>42895</c:v>
                </c:pt>
                <c:pt idx="2696">
                  <c:v>42895</c:v>
                </c:pt>
                <c:pt idx="2697">
                  <c:v>42895</c:v>
                </c:pt>
                <c:pt idx="2698">
                  <c:v>42895</c:v>
                </c:pt>
                <c:pt idx="2699">
                  <c:v>42895</c:v>
                </c:pt>
                <c:pt idx="2700">
                  <c:v>42895</c:v>
                </c:pt>
                <c:pt idx="2701">
                  <c:v>42895</c:v>
                </c:pt>
                <c:pt idx="2702">
                  <c:v>42888</c:v>
                </c:pt>
                <c:pt idx="2703">
                  <c:v>42888</c:v>
                </c:pt>
                <c:pt idx="2704">
                  <c:v>42888</c:v>
                </c:pt>
                <c:pt idx="2705">
                  <c:v>42888</c:v>
                </c:pt>
                <c:pt idx="2706">
                  <c:v>42888</c:v>
                </c:pt>
                <c:pt idx="2707">
                  <c:v>42888</c:v>
                </c:pt>
                <c:pt idx="2708">
                  <c:v>42888</c:v>
                </c:pt>
                <c:pt idx="2709">
                  <c:v>42886</c:v>
                </c:pt>
                <c:pt idx="2710">
                  <c:v>42886</c:v>
                </c:pt>
                <c:pt idx="2711">
                  <c:v>42881</c:v>
                </c:pt>
                <c:pt idx="2712">
                  <c:v>42881</c:v>
                </c:pt>
                <c:pt idx="2713">
                  <c:v>42881</c:v>
                </c:pt>
                <c:pt idx="2714">
                  <c:v>42881</c:v>
                </c:pt>
                <c:pt idx="2715">
                  <c:v>42881</c:v>
                </c:pt>
                <c:pt idx="2716">
                  <c:v>42874</c:v>
                </c:pt>
                <c:pt idx="2717">
                  <c:v>42874</c:v>
                </c:pt>
                <c:pt idx="2718">
                  <c:v>42874</c:v>
                </c:pt>
                <c:pt idx="2719">
                  <c:v>42874</c:v>
                </c:pt>
                <c:pt idx="2720">
                  <c:v>42874</c:v>
                </c:pt>
                <c:pt idx="2721">
                  <c:v>42874</c:v>
                </c:pt>
                <c:pt idx="2722">
                  <c:v>42874</c:v>
                </c:pt>
                <c:pt idx="2723">
                  <c:v>42867</c:v>
                </c:pt>
                <c:pt idx="2724">
                  <c:v>42867</c:v>
                </c:pt>
                <c:pt idx="2725">
                  <c:v>42867</c:v>
                </c:pt>
                <c:pt idx="2726">
                  <c:v>42867</c:v>
                </c:pt>
                <c:pt idx="2727">
                  <c:v>42867</c:v>
                </c:pt>
                <c:pt idx="2728">
                  <c:v>42867</c:v>
                </c:pt>
                <c:pt idx="2729">
                  <c:v>42867</c:v>
                </c:pt>
                <c:pt idx="2730">
                  <c:v>42860</c:v>
                </c:pt>
                <c:pt idx="2731">
                  <c:v>42860</c:v>
                </c:pt>
                <c:pt idx="2732">
                  <c:v>42860</c:v>
                </c:pt>
                <c:pt idx="2733">
                  <c:v>42860</c:v>
                </c:pt>
                <c:pt idx="2734">
                  <c:v>42860</c:v>
                </c:pt>
                <c:pt idx="2735">
                  <c:v>42860</c:v>
                </c:pt>
                <c:pt idx="2736">
                  <c:v>42860</c:v>
                </c:pt>
                <c:pt idx="2737">
                  <c:v>42855</c:v>
                </c:pt>
                <c:pt idx="2738">
                  <c:v>42855</c:v>
                </c:pt>
                <c:pt idx="2739">
                  <c:v>42855</c:v>
                </c:pt>
                <c:pt idx="2740">
                  <c:v>42855</c:v>
                </c:pt>
                <c:pt idx="2741">
                  <c:v>42855</c:v>
                </c:pt>
                <c:pt idx="2742">
                  <c:v>42853</c:v>
                </c:pt>
                <c:pt idx="2743">
                  <c:v>42853</c:v>
                </c:pt>
                <c:pt idx="2744">
                  <c:v>42846</c:v>
                </c:pt>
                <c:pt idx="2745">
                  <c:v>42846</c:v>
                </c:pt>
                <c:pt idx="2746">
                  <c:v>42846</c:v>
                </c:pt>
                <c:pt idx="2747">
                  <c:v>42846</c:v>
                </c:pt>
                <c:pt idx="2748">
                  <c:v>42846</c:v>
                </c:pt>
                <c:pt idx="2749">
                  <c:v>42846</c:v>
                </c:pt>
                <c:pt idx="2750">
                  <c:v>42846</c:v>
                </c:pt>
                <c:pt idx="2751">
                  <c:v>42825</c:v>
                </c:pt>
                <c:pt idx="2752">
                  <c:v>42825</c:v>
                </c:pt>
                <c:pt idx="2753">
                  <c:v>42825</c:v>
                </c:pt>
                <c:pt idx="2754">
                  <c:v>42825</c:v>
                </c:pt>
                <c:pt idx="2755">
                  <c:v>42825</c:v>
                </c:pt>
                <c:pt idx="2756">
                  <c:v>42825</c:v>
                </c:pt>
                <c:pt idx="2757">
                  <c:v>42825</c:v>
                </c:pt>
                <c:pt idx="2758">
                  <c:v>42825</c:v>
                </c:pt>
                <c:pt idx="2759">
                  <c:v>42825</c:v>
                </c:pt>
                <c:pt idx="2760">
                  <c:v>42825</c:v>
                </c:pt>
                <c:pt idx="2761">
                  <c:v>42825</c:v>
                </c:pt>
                <c:pt idx="2762">
                  <c:v>42825</c:v>
                </c:pt>
                <c:pt idx="2763">
                  <c:v>42825</c:v>
                </c:pt>
                <c:pt idx="2764">
                  <c:v>42825</c:v>
                </c:pt>
                <c:pt idx="2765">
                  <c:v>42825</c:v>
                </c:pt>
                <c:pt idx="2766">
                  <c:v>42825</c:v>
                </c:pt>
                <c:pt idx="2767">
                  <c:v>42825</c:v>
                </c:pt>
                <c:pt idx="2768">
                  <c:v>42825</c:v>
                </c:pt>
                <c:pt idx="2769">
                  <c:v>42825</c:v>
                </c:pt>
                <c:pt idx="2770">
                  <c:v>42825</c:v>
                </c:pt>
                <c:pt idx="2771">
                  <c:v>42825</c:v>
                </c:pt>
                <c:pt idx="2772">
                  <c:v>42794</c:v>
                </c:pt>
                <c:pt idx="2773">
                  <c:v>42794</c:v>
                </c:pt>
                <c:pt idx="2774">
                  <c:v>42794</c:v>
                </c:pt>
                <c:pt idx="2775">
                  <c:v>42794</c:v>
                </c:pt>
                <c:pt idx="2776">
                  <c:v>42794</c:v>
                </c:pt>
                <c:pt idx="2777">
                  <c:v>42794</c:v>
                </c:pt>
                <c:pt idx="2778">
                  <c:v>42794</c:v>
                </c:pt>
                <c:pt idx="2779">
                  <c:v>42794</c:v>
                </c:pt>
                <c:pt idx="2780">
                  <c:v>42794</c:v>
                </c:pt>
                <c:pt idx="2781">
                  <c:v>42794</c:v>
                </c:pt>
                <c:pt idx="2782">
                  <c:v>42794</c:v>
                </c:pt>
                <c:pt idx="2783">
                  <c:v>42794</c:v>
                </c:pt>
                <c:pt idx="2784">
                  <c:v>42794</c:v>
                </c:pt>
                <c:pt idx="2785">
                  <c:v>42794</c:v>
                </c:pt>
                <c:pt idx="2786">
                  <c:v>42794</c:v>
                </c:pt>
                <c:pt idx="2787">
                  <c:v>42794</c:v>
                </c:pt>
                <c:pt idx="2788">
                  <c:v>42794</c:v>
                </c:pt>
                <c:pt idx="2789">
                  <c:v>42794</c:v>
                </c:pt>
                <c:pt idx="2790">
                  <c:v>42794</c:v>
                </c:pt>
                <c:pt idx="2791">
                  <c:v>42794</c:v>
                </c:pt>
                <c:pt idx="2792">
                  <c:v>42794</c:v>
                </c:pt>
                <c:pt idx="2793">
                  <c:v>42794</c:v>
                </c:pt>
                <c:pt idx="2794">
                  <c:v>42794</c:v>
                </c:pt>
                <c:pt idx="2795">
                  <c:v>42794</c:v>
                </c:pt>
                <c:pt idx="2796">
                  <c:v>42794</c:v>
                </c:pt>
                <c:pt idx="2797">
                  <c:v>42794</c:v>
                </c:pt>
                <c:pt idx="2798">
                  <c:v>42794</c:v>
                </c:pt>
                <c:pt idx="2799">
                  <c:v>42794</c:v>
                </c:pt>
                <c:pt idx="2800">
                  <c:v>42794</c:v>
                </c:pt>
                <c:pt idx="2801">
                  <c:v>42794</c:v>
                </c:pt>
                <c:pt idx="2802">
                  <c:v>42794</c:v>
                </c:pt>
                <c:pt idx="2803">
                  <c:v>42766</c:v>
                </c:pt>
                <c:pt idx="2804">
                  <c:v>42766</c:v>
                </c:pt>
                <c:pt idx="2805">
                  <c:v>42766</c:v>
                </c:pt>
                <c:pt idx="2806">
                  <c:v>42766</c:v>
                </c:pt>
                <c:pt idx="2807">
                  <c:v>42766</c:v>
                </c:pt>
                <c:pt idx="2808">
                  <c:v>42766</c:v>
                </c:pt>
                <c:pt idx="2809">
                  <c:v>42766</c:v>
                </c:pt>
                <c:pt idx="2810">
                  <c:v>42766</c:v>
                </c:pt>
                <c:pt idx="2811">
                  <c:v>42766</c:v>
                </c:pt>
                <c:pt idx="2812">
                  <c:v>42766</c:v>
                </c:pt>
                <c:pt idx="2813">
                  <c:v>42766</c:v>
                </c:pt>
                <c:pt idx="2814">
                  <c:v>42766</c:v>
                </c:pt>
                <c:pt idx="2815">
                  <c:v>42766</c:v>
                </c:pt>
                <c:pt idx="2816">
                  <c:v>42766</c:v>
                </c:pt>
                <c:pt idx="2817">
                  <c:v>42766</c:v>
                </c:pt>
                <c:pt idx="2818">
                  <c:v>42766</c:v>
                </c:pt>
                <c:pt idx="2819">
                  <c:v>42766</c:v>
                </c:pt>
                <c:pt idx="2820">
                  <c:v>42766</c:v>
                </c:pt>
                <c:pt idx="2821">
                  <c:v>42766</c:v>
                </c:pt>
                <c:pt idx="2822">
                  <c:v>42766</c:v>
                </c:pt>
                <c:pt idx="2823">
                  <c:v>42766</c:v>
                </c:pt>
                <c:pt idx="2824">
                  <c:v>42766</c:v>
                </c:pt>
                <c:pt idx="2825">
                  <c:v>42766</c:v>
                </c:pt>
                <c:pt idx="2826">
                  <c:v>42766</c:v>
                </c:pt>
                <c:pt idx="2827">
                  <c:v>42766</c:v>
                </c:pt>
                <c:pt idx="2828">
                  <c:v>42766</c:v>
                </c:pt>
                <c:pt idx="2829">
                  <c:v>42766</c:v>
                </c:pt>
                <c:pt idx="2830">
                  <c:v>42766</c:v>
                </c:pt>
                <c:pt idx="2831">
                  <c:v>42755</c:v>
                </c:pt>
                <c:pt idx="2832">
                  <c:v>42755</c:v>
                </c:pt>
                <c:pt idx="2833">
                  <c:v>42755</c:v>
                </c:pt>
                <c:pt idx="2834">
                  <c:v>42755</c:v>
                </c:pt>
                <c:pt idx="2835">
                  <c:v>42755</c:v>
                </c:pt>
                <c:pt idx="2836">
                  <c:v>42755</c:v>
                </c:pt>
                <c:pt idx="2837">
                  <c:v>42755</c:v>
                </c:pt>
                <c:pt idx="2838">
                  <c:v>42755</c:v>
                </c:pt>
                <c:pt idx="2839">
                  <c:v>42755</c:v>
                </c:pt>
                <c:pt idx="2840">
                  <c:v>42755</c:v>
                </c:pt>
                <c:pt idx="2841">
                  <c:v>42755</c:v>
                </c:pt>
                <c:pt idx="2842">
                  <c:v>42735</c:v>
                </c:pt>
                <c:pt idx="2843">
                  <c:v>42735</c:v>
                </c:pt>
                <c:pt idx="2844">
                  <c:v>42735</c:v>
                </c:pt>
                <c:pt idx="2845">
                  <c:v>42735</c:v>
                </c:pt>
                <c:pt idx="2846">
                  <c:v>42735</c:v>
                </c:pt>
                <c:pt idx="2847">
                  <c:v>42735</c:v>
                </c:pt>
                <c:pt idx="2848">
                  <c:v>42735</c:v>
                </c:pt>
                <c:pt idx="2849">
                  <c:v>42735</c:v>
                </c:pt>
                <c:pt idx="2850">
                  <c:v>42735</c:v>
                </c:pt>
                <c:pt idx="2851">
                  <c:v>42735</c:v>
                </c:pt>
                <c:pt idx="2852">
                  <c:v>42735</c:v>
                </c:pt>
                <c:pt idx="2853">
                  <c:v>42735</c:v>
                </c:pt>
                <c:pt idx="2854">
                  <c:v>42735</c:v>
                </c:pt>
                <c:pt idx="2855">
                  <c:v>42735</c:v>
                </c:pt>
                <c:pt idx="2856">
                  <c:v>42735</c:v>
                </c:pt>
                <c:pt idx="2857">
                  <c:v>42735</c:v>
                </c:pt>
                <c:pt idx="2858">
                  <c:v>42735</c:v>
                </c:pt>
                <c:pt idx="2859">
                  <c:v>42735</c:v>
                </c:pt>
                <c:pt idx="2860">
                  <c:v>42735</c:v>
                </c:pt>
                <c:pt idx="2861">
                  <c:v>42735</c:v>
                </c:pt>
                <c:pt idx="2862">
                  <c:v>42704</c:v>
                </c:pt>
                <c:pt idx="2863">
                  <c:v>42704</c:v>
                </c:pt>
                <c:pt idx="2864">
                  <c:v>42704</c:v>
                </c:pt>
                <c:pt idx="2865">
                  <c:v>42704</c:v>
                </c:pt>
                <c:pt idx="2866">
                  <c:v>42704</c:v>
                </c:pt>
                <c:pt idx="2867">
                  <c:v>42704</c:v>
                </c:pt>
                <c:pt idx="2868">
                  <c:v>42704</c:v>
                </c:pt>
                <c:pt idx="2869">
                  <c:v>42704</c:v>
                </c:pt>
                <c:pt idx="2870">
                  <c:v>42704</c:v>
                </c:pt>
                <c:pt idx="2871">
                  <c:v>42704</c:v>
                </c:pt>
                <c:pt idx="2872">
                  <c:v>42704</c:v>
                </c:pt>
                <c:pt idx="2873">
                  <c:v>42704</c:v>
                </c:pt>
                <c:pt idx="2874">
                  <c:v>42704</c:v>
                </c:pt>
                <c:pt idx="2875">
                  <c:v>42704</c:v>
                </c:pt>
                <c:pt idx="2876">
                  <c:v>42704</c:v>
                </c:pt>
                <c:pt idx="2877">
                  <c:v>42704</c:v>
                </c:pt>
                <c:pt idx="2878">
                  <c:v>42704</c:v>
                </c:pt>
                <c:pt idx="2879">
                  <c:v>42704</c:v>
                </c:pt>
                <c:pt idx="2880">
                  <c:v>42704</c:v>
                </c:pt>
                <c:pt idx="2881">
                  <c:v>42704</c:v>
                </c:pt>
                <c:pt idx="2882">
                  <c:v>42704</c:v>
                </c:pt>
                <c:pt idx="2883">
                  <c:v>42704</c:v>
                </c:pt>
                <c:pt idx="2884">
                  <c:v>42704</c:v>
                </c:pt>
                <c:pt idx="2885">
                  <c:v>42704</c:v>
                </c:pt>
                <c:pt idx="2886">
                  <c:v>42704</c:v>
                </c:pt>
                <c:pt idx="2887">
                  <c:v>42704</c:v>
                </c:pt>
                <c:pt idx="2888">
                  <c:v>42704</c:v>
                </c:pt>
                <c:pt idx="2889">
                  <c:v>42704</c:v>
                </c:pt>
                <c:pt idx="2890">
                  <c:v>42704</c:v>
                </c:pt>
                <c:pt idx="2891">
                  <c:v>42704</c:v>
                </c:pt>
                <c:pt idx="2892">
                  <c:v>42704</c:v>
                </c:pt>
                <c:pt idx="2893">
                  <c:v>42674</c:v>
                </c:pt>
                <c:pt idx="2894">
                  <c:v>42674</c:v>
                </c:pt>
                <c:pt idx="2895">
                  <c:v>42674</c:v>
                </c:pt>
                <c:pt idx="2896">
                  <c:v>42674</c:v>
                </c:pt>
                <c:pt idx="2897">
                  <c:v>42674</c:v>
                </c:pt>
                <c:pt idx="2898">
                  <c:v>42674</c:v>
                </c:pt>
                <c:pt idx="2899">
                  <c:v>42674</c:v>
                </c:pt>
                <c:pt idx="2900">
                  <c:v>42674</c:v>
                </c:pt>
                <c:pt idx="2901">
                  <c:v>42674</c:v>
                </c:pt>
                <c:pt idx="2902">
                  <c:v>42674</c:v>
                </c:pt>
                <c:pt idx="2903">
                  <c:v>42674</c:v>
                </c:pt>
                <c:pt idx="2904">
                  <c:v>42674</c:v>
                </c:pt>
                <c:pt idx="2905">
                  <c:v>42674</c:v>
                </c:pt>
                <c:pt idx="2906">
                  <c:v>42674</c:v>
                </c:pt>
                <c:pt idx="2907">
                  <c:v>42674</c:v>
                </c:pt>
                <c:pt idx="2908">
                  <c:v>42674</c:v>
                </c:pt>
                <c:pt idx="2909">
                  <c:v>42674</c:v>
                </c:pt>
                <c:pt idx="2910">
                  <c:v>42674</c:v>
                </c:pt>
                <c:pt idx="2911">
                  <c:v>42674</c:v>
                </c:pt>
                <c:pt idx="2912">
                  <c:v>42674</c:v>
                </c:pt>
                <c:pt idx="2913">
                  <c:v>42674</c:v>
                </c:pt>
                <c:pt idx="2914">
                  <c:v>42674</c:v>
                </c:pt>
                <c:pt idx="2915">
                  <c:v>42674</c:v>
                </c:pt>
                <c:pt idx="2916">
                  <c:v>42674</c:v>
                </c:pt>
                <c:pt idx="2917">
                  <c:v>42674</c:v>
                </c:pt>
                <c:pt idx="2918">
                  <c:v>42674</c:v>
                </c:pt>
                <c:pt idx="2919">
                  <c:v>42674</c:v>
                </c:pt>
                <c:pt idx="2920">
                  <c:v>42674</c:v>
                </c:pt>
                <c:pt idx="2921">
                  <c:v>42674</c:v>
                </c:pt>
                <c:pt idx="2922">
                  <c:v>42674</c:v>
                </c:pt>
                <c:pt idx="2923">
                  <c:v>42643</c:v>
                </c:pt>
                <c:pt idx="2924">
                  <c:v>42643</c:v>
                </c:pt>
                <c:pt idx="2925">
                  <c:v>42643</c:v>
                </c:pt>
                <c:pt idx="2926">
                  <c:v>42643</c:v>
                </c:pt>
                <c:pt idx="2927">
                  <c:v>42643</c:v>
                </c:pt>
                <c:pt idx="2928">
                  <c:v>42643</c:v>
                </c:pt>
                <c:pt idx="2929">
                  <c:v>42643</c:v>
                </c:pt>
                <c:pt idx="2930">
                  <c:v>42643</c:v>
                </c:pt>
                <c:pt idx="2931">
                  <c:v>42643</c:v>
                </c:pt>
                <c:pt idx="2932">
                  <c:v>42643</c:v>
                </c:pt>
                <c:pt idx="2933">
                  <c:v>42643</c:v>
                </c:pt>
                <c:pt idx="2934">
                  <c:v>42643</c:v>
                </c:pt>
                <c:pt idx="2935">
                  <c:v>42643</c:v>
                </c:pt>
                <c:pt idx="2936">
                  <c:v>42643</c:v>
                </c:pt>
                <c:pt idx="2937">
                  <c:v>42643</c:v>
                </c:pt>
                <c:pt idx="2938">
                  <c:v>42643</c:v>
                </c:pt>
                <c:pt idx="2939">
                  <c:v>42643</c:v>
                </c:pt>
                <c:pt idx="2940">
                  <c:v>42643</c:v>
                </c:pt>
                <c:pt idx="2941">
                  <c:v>42643</c:v>
                </c:pt>
                <c:pt idx="2942">
                  <c:v>42643</c:v>
                </c:pt>
                <c:pt idx="2943">
                  <c:v>42643</c:v>
                </c:pt>
                <c:pt idx="2944">
                  <c:v>42643</c:v>
                </c:pt>
                <c:pt idx="2945">
                  <c:v>42643</c:v>
                </c:pt>
                <c:pt idx="2946">
                  <c:v>42643</c:v>
                </c:pt>
                <c:pt idx="2947">
                  <c:v>42643</c:v>
                </c:pt>
                <c:pt idx="2948">
                  <c:v>42643</c:v>
                </c:pt>
                <c:pt idx="2949">
                  <c:v>42643</c:v>
                </c:pt>
                <c:pt idx="2950">
                  <c:v>42643</c:v>
                </c:pt>
                <c:pt idx="2951">
                  <c:v>42643</c:v>
                </c:pt>
                <c:pt idx="2952">
                  <c:v>42643</c:v>
                </c:pt>
                <c:pt idx="2953">
                  <c:v>42643</c:v>
                </c:pt>
                <c:pt idx="2954">
                  <c:v>42613</c:v>
                </c:pt>
                <c:pt idx="2955">
                  <c:v>42613</c:v>
                </c:pt>
                <c:pt idx="2956">
                  <c:v>42613</c:v>
                </c:pt>
                <c:pt idx="2957">
                  <c:v>42613</c:v>
                </c:pt>
                <c:pt idx="2958">
                  <c:v>42613</c:v>
                </c:pt>
                <c:pt idx="2959">
                  <c:v>42613</c:v>
                </c:pt>
                <c:pt idx="2960">
                  <c:v>42613</c:v>
                </c:pt>
                <c:pt idx="2961">
                  <c:v>42613</c:v>
                </c:pt>
                <c:pt idx="2962">
                  <c:v>42613</c:v>
                </c:pt>
                <c:pt idx="2963">
                  <c:v>42613</c:v>
                </c:pt>
                <c:pt idx="2964">
                  <c:v>42613</c:v>
                </c:pt>
                <c:pt idx="2965">
                  <c:v>42613</c:v>
                </c:pt>
                <c:pt idx="2966">
                  <c:v>42613</c:v>
                </c:pt>
                <c:pt idx="2967">
                  <c:v>42613</c:v>
                </c:pt>
                <c:pt idx="2968">
                  <c:v>42613</c:v>
                </c:pt>
                <c:pt idx="2969">
                  <c:v>42613</c:v>
                </c:pt>
                <c:pt idx="2970">
                  <c:v>42613</c:v>
                </c:pt>
                <c:pt idx="2971">
                  <c:v>42613</c:v>
                </c:pt>
                <c:pt idx="2972">
                  <c:v>42613</c:v>
                </c:pt>
                <c:pt idx="2973">
                  <c:v>42613</c:v>
                </c:pt>
                <c:pt idx="2974">
                  <c:v>42613</c:v>
                </c:pt>
                <c:pt idx="2975">
                  <c:v>42613</c:v>
                </c:pt>
                <c:pt idx="2976">
                  <c:v>42613</c:v>
                </c:pt>
                <c:pt idx="2977">
                  <c:v>42613</c:v>
                </c:pt>
                <c:pt idx="2978">
                  <c:v>42613</c:v>
                </c:pt>
                <c:pt idx="2979">
                  <c:v>42613</c:v>
                </c:pt>
                <c:pt idx="2980">
                  <c:v>42613</c:v>
                </c:pt>
                <c:pt idx="2981">
                  <c:v>42613</c:v>
                </c:pt>
                <c:pt idx="2982">
                  <c:v>42613</c:v>
                </c:pt>
                <c:pt idx="2983">
                  <c:v>42613</c:v>
                </c:pt>
                <c:pt idx="2984">
                  <c:v>42594</c:v>
                </c:pt>
                <c:pt idx="2985">
                  <c:v>42594</c:v>
                </c:pt>
                <c:pt idx="2986">
                  <c:v>42594</c:v>
                </c:pt>
                <c:pt idx="2987">
                  <c:v>42594</c:v>
                </c:pt>
                <c:pt idx="2988">
                  <c:v>42594</c:v>
                </c:pt>
                <c:pt idx="2989">
                  <c:v>42594</c:v>
                </c:pt>
                <c:pt idx="2990">
                  <c:v>42594</c:v>
                </c:pt>
                <c:pt idx="2991">
                  <c:v>42594</c:v>
                </c:pt>
                <c:pt idx="2992">
                  <c:v>42594</c:v>
                </c:pt>
                <c:pt idx="2993">
                  <c:v>42594</c:v>
                </c:pt>
                <c:pt idx="2994">
                  <c:v>42594</c:v>
                </c:pt>
                <c:pt idx="2995">
                  <c:v>42594</c:v>
                </c:pt>
                <c:pt idx="2996">
                  <c:v>42594</c:v>
                </c:pt>
                <c:pt idx="2997">
                  <c:v>42594</c:v>
                </c:pt>
                <c:pt idx="2998">
                  <c:v>42594</c:v>
                </c:pt>
                <c:pt idx="2999">
                  <c:v>42594</c:v>
                </c:pt>
                <c:pt idx="3000">
                  <c:v>42594</c:v>
                </c:pt>
                <c:pt idx="3001">
                  <c:v>42594</c:v>
                </c:pt>
                <c:pt idx="3002">
                  <c:v>42594</c:v>
                </c:pt>
                <c:pt idx="3003">
                  <c:v>42582</c:v>
                </c:pt>
                <c:pt idx="3004">
                  <c:v>42582</c:v>
                </c:pt>
                <c:pt idx="3005">
                  <c:v>42582</c:v>
                </c:pt>
                <c:pt idx="3006">
                  <c:v>42582</c:v>
                </c:pt>
                <c:pt idx="3007">
                  <c:v>42582</c:v>
                </c:pt>
                <c:pt idx="3008">
                  <c:v>42582</c:v>
                </c:pt>
                <c:pt idx="3009">
                  <c:v>42582</c:v>
                </c:pt>
                <c:pt idx="3010">
                  <c:v>42582</c:v>
                </c:pt>
                <c:pt idx="3011">
                  <c:v>42582</c:v>
                </c:pt>
                <c:pt idx="3012">
                  <c:v>42582</c:v>
                </c:pt>
                <c:pt idx="3013">
                  <c:v>42582</c:v>
                </c:pt>
                <c:pt idx="3014">
                  <c:v>42582</c:v>
                </c:pt>
                <c:pt idx="3015">
                  <c:v>42580</c:v>
                </c:pt>
                <c:pt idx="3016">
                  <c:v>42580</c:v>
                </c:pt>
                <c:pt idx="3017">
                  <c:v>42551</c:v>
                </c:pt>
                <c:pt idx="3018">
                  <c:v>42551</c:v>
                </c:pt>
                <c:pt idx="3019">
                  <c:v>42551</c:v>
                </c:pt>
                <c:pt idx="3020">
                  <c:v>42551</c:v>
                </c:pt>
                <c:pt idx="3021">
                  <c:v>42551</c:v>
                </c:pt>
                <c:pt idx="3022">
                  <c:v>42551</c:v>
                </c:pt>
                <c:pt idx="3023">
                  <c:v>42551</c:v>
                </c:pt>
                <c:pt idx="3024">
                  <c:v>42551</c:v>
                </c:pt>
                <c:pt idx="3025">
                  <c:v>42551</c:v>
                </c:pt>
                <c:pt idx="3026">
                  <c:v>42551</c:v>
                </c:pt>
                <c:pt idx="3027">
                  <c:v>42551</c:v>
                </c:pt>
                <c:pt idx="3028">
                  <c:v>42551</c:v>
                </c:pt>
                <c:pt idx="3029">
                  <c:v>42551</c:v>
                </c:pt>
                <c:pt idx="3030">
                  <c:v>42551</c:v>
                </c:pt>
                <c:pt idx="3031">
                  <c:v>42551</c:v>
                </c:pt>
                <c:pt idx="3032">
                  <c:v>42551</c:v>
                </c:pt>
                <c:pt idx="3033">
                  <c:v>42551</c:v>
                </c:pt>
                <c:pt idx="3034">
                  <c:v>42551</c:v>
                </c:pt>
                <c:pt idx="3035">
                  <c:v>42551</c:v>
                </c:pt>
                <c:pt idx="3036">
                  <c:v>42551</c:v>
                </c:pt>
                <c:pt idx="3037">
                  <c:v>42551</c:v>
                </c:pt>
                <c:pt idx="3038">
                  <c:v>42551</c:v>
                </c:pt>
                <c:pt idx="3039">
                  <c:v>42551</c:v>
                </c:pt>
                <c:pt idx="3040">
                  <c:v>42551</c:v>
                </c:pt>
                <c:pt idx="3041">
                  <c:v>42551</c:v>
                </c:pt>
                <c:pt idx="3042">
                  <c:v>42551</c:v>
                </c:pt>
                <c:pt idx="3043">
                  <c:v>42551</c:v>
                </c:pt>
                <c:pt idx="3044">
                  <c:v>42551</c:v>
                </c:pt>
                <c:pt idx="3045">
                  <c:v>42551</c:v>
                </c:pt>
                <c:pt idx="3046">
                  <c:v>42521</c:v>
                </c:pt>
                <c:pt idx="3047">
                  <c:v>42521</c:v>
                </c:pt>
                <c:pt idx="3048">
                  <c:v>42521</c:v>
                </c:pt>
                <c:pt idx="3049">
                  <c:v>42521</c:v>
                </c:pt>
                <c:pt idx="3050">
                  <c:v>42521</c:v>
                </c:pt>
                <c:pt idx="3051">
                  <c:v>42521</c:v>
                </c:pt>
                <c:pt idx="3052">
                  <c:v>42521</c:v>
                </c:pt>
                <c:pt idx="3053">
                  <c:v>42521</c:v>
                </c:pt>
                <c:pt idx="3054">
                  <c:v>42521</c:v>
                </c:pt>
                <c:pt idx="3055">
                  <c:v>42521</c:v>
                </c:pt>
                <c:pt idx="3056">
                  <c:v>42521</c:v>
                </c:pt>
                <c:pt idx="3057">
                  <c:v>42521</c:v>
                </c:pt>
                <c:pt idx="3058">
                  <c:v>42521</c:v>
                </c:pt>
                <c:pt idx="3059">
                  <c:v>42521</c:v>
                </c:pt>
                <c:pt idx="3060">
                  <c:v>42521</c:v>
                </c:pt>
                <c:pt idx="3061">
                  <c:v>42521</c:v>
                </c:pt>
                <c:pt idx="3062">
                  <c:v>42521</c:v>
                </c:pt>
                <c:pt idx="3063">
                  <c:v>42521</c:v>
                </c:pt>
                <c:pt idx="3064">
                  <c:v>42521</c:v>
                </c:pt>
                <c:pt idx="3065">
                  <c:v>42521</c:v>
                </c:pt>
                <c:pt idx="3066">
                  <c:v>42521</c:v>
                </c:pt>
                <c:pt idx="3067">
                  <c:v>42521</c:v>
                </c:pt>
                <c:pt idx="3068">
                  <c:v>42521</c:v>
                </c:pt>
                <c:pt idx="3069">
                  <c:v>42521</c:v>
                </c:pt>
                <c:pt idx="3070">
                  <c:v>42521</c:v>
                </c:pt>
                <c:pt idx="3071">
                  <c:v>42521</c:v>
                </c:pt>
                <c:pt idx="3072">
                  <c:v>42521</c:v>
                </c:pt>
                <c:pt idx="3073">
                  <c:v>42521</c:v>
                </c:pt>
                <c:pt idx="3074">
                  <c:v>42521</c:v>
                </c:pt>
                <c:pt idx="3075">
                  <c:v>42521</c:v>
                </c:pt>
              </c:numCache>
            </c:numRef>
          </c:cat>
          <c:val>
            <c:numRef>
              <c:f>MWTW!$AA$2:$AA$3076</c:f>
              <c:numCache>
                <c:formatCode>0%</c:formatCode>
                <c:ptCount val="3075"/>
                <c:pt idx="0">
                  <c:v>0.49340760049378418</c:v>
                </c:pt>
                <c:pt idx="1">
                  <c:v>0.48619045948698747</c:v>
                </c:pt>
                <c:pt idx="2">
                  <c:v>0.48619045948698747</c:v>
                </c:pt>
                <c:pt idx="3">
                  <c:v>0.48619045948698747</c:v>
                </c:pt>
                <c:pt idx="4">
                  <c:v>0.48619045948698747</c:v>
                </c:pt>
                <c:pt idx="5">
                  <c:v>0.48619045948698747</c:v>
                </c:pt>
                <c:pt idx="6">
                  <c:v>0.48619045948698747</c:v>
                </c:pt>
                <c:pt idx="7">
                  <c:v>0.48685421685483754</c:v>
                </c:pt>
                <c:pt idx="8">
                  <c:v>0.48685421685483754</c:v>
                </c:pt>
                <c:pt idx="9">
                  <c:v>0.48685421685483754</c:v>
                </c:pt>
                <c:pt idx="10">
                  <c:v>0.48685421685483754</c:v>
                </c:pt>
                <c:pt idx="11">
                  <c:v>0.48685421685483754</c:v>
                </c:pt>
                <c:pt idx="12">
                  <c:v>0.48685421685483754</c:v>
                </c:pt>
                <c:pt idx="13">
                  <c:v>0.48685421685483754</c:v>
                </c:pt>
                <c:pt idx="14">
                  <c:v>0.48521481468488337</c:v>
                </c:pt>
                <c:pt idx="15">
                  <c:v>0.48521481468488337</c:v>
                </c:pt>
                <c:pt idx="16">
                  <c:v>0.48521481468488337</c:v>
                </c:pt>
                <c:pt idx="17">
                  <c:v>0.48521481468488337</c:v>
                </c:pt>
                <c:pt idx="18">
                  <c:v>0.48521481468488337</c:v>
                </c:pt>
                <c:pt idx="19">
                  <c:v>0.48521481468488337</c:v>
                </c:pt>
                <c:pt idx="20">
                  <c:v>0.48521481468488337</c:v>
                </c:pt>
                <c:pt idx="21">
                  <c:v>0.48638050788529585</c:v>
                </c:pt>
                <c:pt idx="22">
                  <c:v>0.48638050788529585</c:v>
                </c:pt>
                <c:pt idx="23">
                  <c:v>0.48638050788529585</c:v>
                </c:pt>
                <c:pt idx="24">
                  <c:v>0.48638050788529585</c:v>
                </c:pt>
                <c:pt idx="25">
                  <c:v>0.48638050788529585</c:v>
                </c:pt>
                <c:pt idx="26">
                  <c:v>0.48638050788529585</c:v>
                </c:pt>
                <c:pt idx="27">
                  <c:v>0.48638050788529585</c:v>
                </c:pt>
                <c:pt idx="28">
                  <c:v>0.4836333281183216</c:v>
                </c:pt>
                <c:pt idx="29">
                  <c:v>0.4836333281183216</c:v>
                </c:pt>
                <c:pt idx="30">
                  <c:v>0.4836333281183216</c:v>
                </c:pt>
                <c:pt idx="31">
                  <c:v>0.4836333281183216</c:v>
                </c:pt>
                <c:pt idx="32">
                  <c:v>0.48378957112312548</c:v>
                </c:pt>
                <c:pt idx="33">
                  <c:v>0.48378957112312548</c:v>
                </c:pt>
                <c:pt idx="34">
                  <c:v>0.48378957112312548</c:v>
                </c:pt>
                <c:pt idx="35">
                  <c:v>0.47912631003381145</c:v>
                </c:pt>
                <c:pt idx="36">
                  <c:v>0.47912631003381145</c:v>
                </c:pt>
                <c:pt idx="37">
                  <c:v>0.47912631003381145</c:v>
                </c:pt>
                <c:pt idx="38">
                  <c:v>0.47912631003381145</c:v>
                </c:pt>
                <c:pt idx="39">
                  <c:v>0.47912631003381145</c:v>
                </c:pt>
                <c:pt idx="40">
                  <c:v>0.47912631003381145</c:v>
                </c:pt>
                <c:pt idx="41">
                  <c:v>0.47912631003381145</c:v>
                </c:pt>
                <c:pt idx="42">
                  <c:v>0.47556232353254191</c:v>
                </c:pt>
                <c:pt idx="43">
                  <c:v>0.47556232353254191</c:v>
                </c:pt>
                <c:pt idx="44">
                  <c:v>0.47556232353254191</c:v>
                </c:pt>
                <c:pt idx="45">
                  <c:v>0.47556232353254191</c:v>
                </c:pt>
                <c:pt idx="46">
                  <c:v>0.47556232353254191</c:v>
                </c:pt>
                <c:pt idx="47">
                  <c:v>0.47556232353254191</c:v>
                </c:pt>
                <c:pt idx="48">
                  <c:v>0.47556232353254191</c:v>
                </c:pt>
                <c:pt idx="49">
                  <c:v>0.47509285398922185</c:v>
                </c:pt>
                <c:pt idx="50">
                  <c:v>0.47509285398922185</c:v>
                </c:pt>
                <c:pt idx="51">
                  <c:v>0.47509285398922185</c:v>
                </c:pt>
                <c:pt idx="52">
                  <c:v>0.47509285398922185</c:v>
                </c:pt>
                <c:pt idx="53">
                  <c:v>0.47509285398922185</c:v>
                </c:pt>
                <c:pt idx="54">
                  <c:v>0.47509285398922185</c:v>
                </c:pt>
                <c:pt idx="55">
                  <c:v>0.47509285398922185</c:v>
                </c:pt>
                <c:pt idx="56">
                  <c:v>0.47594309680254332</c:v>
                </c:pt>
                <c:pt idx="57">
                  <c:v>0.47594309680254332</c:v>
                </c:pt>
                <c:pt idx="58">
                  <c:v>0.47594309680254332</c:v>
                </c:pt>
                <c:pt idx="59">
                  <c:v>0.47594309680254332</c:v>
                </c:pt>
                <c:pt idx="60">
                  <c:v>0.47594309680254332</c:v>
                </c:pt>
                <c:pt idx="61">
                  <c:v>0.47594309680254332</c:v>
                </c:pt>
                <c:pt idx="62">
                  <c:v>0.47541762952166011</c:v>
                </c:pt>
                <c:pt idx="63">
                  <c:v>0.47543095207553376</c:v>
                </c:pt>
                <c:pt idx="64">
                  <c:v>0.47543095207553376</c:v>
                </c:pt>
                <c:pt idx="65">
                  <c:v>0.47543095207553376</c:v>
                </c:pt>
                <c:pt idx="66">
                  <c:v>0.47543095207553376</c:v>
                </c:pt>
                <c:pt idx="67">
                  <c:v>0.47543095207553376</c:v>
                </c:pt>
                <c:pt idx="68">
                  <c:v>0.47543095207553376</c:v>
                </c:pt>
                <c:pt idx="69">
                  <c:v>0.47543095207553376</c:v>
                </c:pt>
                <c:pt idx="70">
                  <c:v>0.47288807604669758</c:v>
                </c:pt>
                <c:pt idx="71">
                  <c:v>0.47288807604669758</c:v>
                </c:pt>
                <c:pt idx="72">
                  <c:v>0.47288807604669758</c:v>
                </c:pt>
                <c:pt idx="73">
                  <c:v>0.47288807604669758</c:v>
                </c:pt>
                <c:pt idx="74">
                  <c:v>0.47288807604669758</c:v>
                </c:pt>
                <c:pt idx="75">
                  <c:v>0.47288807604669758</c:v>
                </c:pt>
                <c:pt idx="76">
                  <c:v>0.47288807604669758</c:v>
                </c:pt>
                <c:pt idx="77">
                  <c:v>0.46939337835194572</c:v>
                </c:pt>
                <c:pt idx="78">
                  <c:v>0.46939337835194572</c:v>
                </c:pt>
                <c:pt idx="79">
                  <c:v>0.46939337835194572</c:v>
                </c:pt>
                <c:pt idx="80">
                  <c:v>0.46939337835194572</c:v>
                </c:pt>
                <c:pt idx="81">
                  <c:v>0.46939337835194572</c:v>
                </c:pt>
                <c:pt idx="82">
                  <c:v>0.46939337835194572</c:v>
                </c:pt>
                <c:pt idx="83">
                  <c:v>0.46939337835194572</c:v>
                </c:pt>
                <c:pt idx="84">
                  <c:v>0.47422530831306831</c:v>
                </c:pt>
                <c:pt idx="85">
                  <c:v>0.47422530831306831</c:v>
                </c:pt>
                <c:pt idx="86">
                  <c:v>0.47422530831306831</c:v>
                </c:pt>
                <c:pt idx="87">
                  <c:v>0.47422530831306831</c:v>
                </c:pt>
                <c:pt idx="88">
                  <c:v>0.47422530831306831</c:v>
                </c:pt>
                <c:pt idx="89">
                  <c:v>0.47422530831306831</c:v>
                </c:pt>
                <c:pt idx="90">
                  <c:v>0.47422530831306831</c:v>
                </c:pt>
                <c:pt idx="91">
                  <c:v>0.47473854316015451</c:v>
                </c:pt>
                <c:pt idx="92">
                  <c:v>0.47473854316015451</c:v>
                </c:pt>
                <c:pt idx="93">
                  <c:v>0.47145709363469734</c:v>
                </c:pt>
                <c:pt idx="94">
                  <c:v>0.47145709363469734</c:v>
                </c:pt>
                <c:pt idx="95">
                  <c:v>0.47145709363469734</c:v>
                </c:pt>
                <c:pt idx="96">
                  <c:v>0.47145709363469734</c:v>
                </c:pt>
                <c:pt idx="97">
                  <c:v>0.47145709363469734</c:v>
                </c:pt>
                <c:pt idx="98">
                  <c:v>0.47064886717409204</c:v>
                </c:pt>
                <c:pt idx="99">
                  <c:v>0.47064886717409204</c:v>
                </c:pt>
                <c:pt idx="100">
                  <c:v>0.47064886717409204</c:v>
                </c:pt>
                <c:pt idx="101">
                  <c:v>0.47064886717409204</c:v>
                </c:pt>
                <c:pt idx="102">
                  <c:v>0.47064886717409204</c:v>
                </c:pt>
                <c:pt idx="103">
                  <c:v>0.47064886717409204</c:v>
                </c:pt>
                <c:pt idx="104">
                  <c:v>0.47064886717409204</c:v>
                </c:pt>
                <c:pt idx="105">
                  <c:v>0.46720458687694189</c:v>
                </c:pt>
                <c:pt idx="106">
                  <c:v>0.46720458687694189</c:v>
                </c:pt>
                <c:pt idx="107">
                  <c:v>0.46720458687694189</c:v>
                </c:pt>
                <c:pt idx="108">
                  <c:v>0.46720458687694189</c:v>
                </c:pt>
                <c:pt idx="109">
                  <c:v>0.46720458687694189</c:v>
                </c:pt>
                <c:pt idx="110">
                  <c:v>0.46720458687694189</c:v>
                </c:pt>
                <c:pt idx="111">
                  <c:v>0.46720458687694189</c:v>
                </c:pt>
                <c:pt idx="112">
                  <c:v>0.46011011274231861</c:v>
                </c:pt>
                <c:pt idx="113">
                  <c:v>0.46011011274231861</c:v>
                </c:pt>
                <c:pt idx="114">
                  <c:v>0.46011011274231861</c:v>
                </c:pt>
                <c:pt idx="115">
                  <c:v>0.46011011274231861</c:v>
                </c:pt>
                <c:pt idx="116">
                  <c:v>0.46011011274231861</c:v>
                </c:pt>
                <c:pt idx="117">
                  <c:v>0.46011011274231861</c:v>
                </c:pt>
                <c:pt idx="118">
                  <c:v>0.46011011274231861</c:v>
                </c:pt>
                <c:pt idx="119">
                  <c:v>0.46011011274231861</c:v>
                </c:pt>
                <c:pt idx="120">
                  <c:v>0.46011011274231861</c:v>
                </c:pt>
                <c:pt idx="121">
                  <c:v>0.46011011274231861</c:v>
                </c:pt>
                <c:pt idx="122">
                  <c:v>0.46011011274231861</c:v>
                </c:pt>
                <c:pt idx="123">
                  <c:v>0.46011011274231861</c:v>
                </c:pt>
                <c:pt idx="124">
                  <c:v>0.45947895900309854</c:v>
                </c:pt>
                <c:pt idx="125">
                  <c:v>0.45947895900309854</c:v>
                </c:pt>
                <c:pt idx="126">
                  <c:v>0.45814450546175967</c:v>
                </c:pt>
                <c:pt idx="127">
                  <c:v>0.45814450546175967</c:v>
                </c:pt>
                <c:pt idx="128">
                  <c:v>0.45814450546175967</c:v>
                </c:pt>
                <c:pt idx="129">
                  <c:v>0.45814450546175967</c:v>
                </c:pt>
                <c:pt idx="130">
                  <c:v>0.45814450546175967</c:v>
                </c:pt>
                <c:pt idx="131">
                  <c:v>0.45814450546175967</c:v>
                </c:pt>
                <c:pt idx="132">
                  <c:v>0.45814450546175967</c:v>
                </c:pt>
                <c:pt idx="133">
                  <c:v>0.45134352261189514</c:v>
                </c:pt>
                <c:pt idx="134">
                  <c:v>0.45134352261189514</c:v>
                </c:pt>
                <c:pt idx="135">
                  <c:v>0.45134352261189514</c:v>
                </c:pt>
                <c:pt idx="136">
                  <c:v>0.45134352261189514</c:v>
                </c:pt>
                <c:pt idx="137">
                  <c:v>0.45134352261189514</c:v>
                </c:pt>
                <c:pt idx="138">
                  <c:v>0.45134352261189514</c:v>
                </c:pt>
                <c:pt idx="139">
                  <c:v>0.45134352261189514</c:v>
                </c:pt>
                <c:pt idx="140">
                  <c:v>0.4427417233703077</c:v>
                </c:pt>
                <c:pt idx="141">
                  <c:v>0.4427417233703077</c:v>
                </c:pt>
                <c:pt idx="142">
                  <c:v>0.4427417233703077</c:v>
                </c:pt>
                <c:pt idx="143">
                  <c:v>0.4427417233703077</c:v>
                </c:pt>
                <c:pt idx="144">
                  <c:v>0.4427417233703077</c:v>
                </c:pt>
                <c:pt idx="145">
                  <c:v>0.4427417233703077</c:v>
                </c:pt>
                <c:pt idx="146">
                  <c:v>0.4427417233703077</c:v>
                </c:pt>
                <c:pt idx="147">
                  <c:v>0.44655075183758175</c:v>
                </c:pt>
                <c:pt idx="148">
                  <c:v>0.44655075183758175</c:v>
                </c:pt>
                <c:pt idx="149">
                  <c:v>0.44655075183758175</c:v>
                </c:pt>
                <c:pt idx="150">
                  <c:v>0.44655075183758175</c:v>
                </c:pt>
                <c:pt idx="151">
                  <c:v>0.44655075183758175</c:v>
                </c:pt>
                <c:pt idx="152">
                  <c:v>0.44655075183758175</c:v>
                </c:pt>
                <c:pt idx="153">
                  <c:v>0.44655075183758175</c:v>
                </c:pt>
                <c:pt idx="154">
                  <c:v>0.4404090144219448</c:v>
                </c:pt>
                <c:pt idx="155">
                  <c:v>0.4404090144219448</c:v>
                </c:pt>
                <c:pt idx="156">
                  <c:v>0.4404090144219448</c:v>
                </c:pt>
                <c:pt idx="157">
                  <c:v>0.4404090144219448</c:v>
                </c:pt>
                <c:pt idx="158">
                  <c:v>0.4404090144219448</c:v>
                </c:pt>
                <c:pt idx="159">
                  <c:v>0.4404090144219448</c:v>
                </c:pt>
                <c:pt idx="160">
                  <c:v>0.4404090144219448</c:v>
                </c:pt>
                <c:pt idx="161">
                  <c:v>0.43805663617530111</c:v>
                </c:pt>
                <c:pt idx="162">
                  <c:v>0.43805663617530111</c:v>
                </c:pt>
                <c:pt idx="163">
                  <c:v>0.43805663617530111</c:v>
                </c:pt>
                <c:pt idx="164">
                  <c:v>0.43805663617530111</c:v>
                </c:pt>
                <c:pt idx="165">
                  <c:v>0.43805663617530111</c:v>
                </c:pt>
                <c:pt idx="166">
                  <c:v>0.43805663617530111</c:v>
                </c:pt>
                <c:pt idx="167">
                  <c:v>0.43805663617530111</c:v>
                </c:pt>
                <c:pt idx="168">
                  <c:v>0.43343532937360485</c:v>
                </c:pt>
                <c:pt idx="169">
                  <c:v>0.43343532937360485</c:v>
                </c:pt>
                <c:pt idx="170">
                  <c:v>0.43343532937360485</c:v>
                </c:pt>
                <c:pt idx="171">
                  <c:v>0.43343532937360485</c:v>
                </c:pt>
                <c:pt idx="172">
                  <c:v>0.43343532937360485</c:v>
                </c:pt>
                <c:pt idx="173">
                  <c:v>0.43343532937360485</c:v>
                </c:pt>
                <c:pt idx="174">
                  <c:v>0.43343532937360485</c:v>
                </c:pt>
                <c:pt idx="175">
                  <c:v>0.42602582998876759</c:v>
                </c:pt>
                <c:pt idx="176">
                  <c:v>0.42602582998876759</c:v>
                </c:pt>
                <c:pt idx="177">
                  <c:v>0.42602582998876759</c:v>
                </c:pt>
                <c:pt idx="178">
                  <c:v>0.42602582998876759</c:v>
                </c:pt>
                <c:pt idx="179">
                  <c:v>0.42602582998876759</c:v>
                </c:pt>
                <c:pt idx="180">
                  <c:v>0.42602582998876759</c:v>
                </c:pt>
                <c:pt idx="181">
                  <c:v>0.42602582998876759</c:v>
                </c:pt>
                <c:pt idx="182">
                  <c:v>0.42816617105933008</c:v>
                </c:pt>
                <c:pt idx="183">
                  <c:v>0.42816617105933008</c:v>
                </c:pt>
                <c:pt idx="184">
                  <c:v>0.42816617105933008</c:v>
                </c:pt>
                <c:pt idx="185">
                  <c:v>0.42051635407483867</c:v>
                </c:pt>
                <c:pt idx="186">
                  <c:v>0.42051635407483867</c:v>
                </c:pt>
                <c:pt idx="187">
                  <c:v>0.42051635407483867</c:v>
                </c:pt>
                <c:pt idx="188">
                  <c:v>0.42051635407483867</c:v>
                </c:pt>
                <c:pt idx="189">
                  <c:v>0.4188435999665896</c:v>
                </c:pt>
                <c:pt idx="190">
                  <c:v>0.4188435999665896</c:v>
                </c:pt>
                <c:pt idx="191">
                  <c:v>0.4188435999665896</c:v>
                </c:pt>
                <c:pt idx="192">
                  <c:v>0.4188435999665896</c:v>
                </c:pt>
                <c:pt idx="193">
                  <c:v>0.4188435999665896</c:v>
                </c:pt>
                <c:pt idx="194">
                  <c:v>0.4188435999665896</c:v>
                </c:pt>
                <c:pt idx="195">
                  <c:v>0.4188435999665896</c:v>
                </c:pt>
                <c:pt idx="196">
                  <c:v>0.42181195513590497</c:v>
                </c:pt>
                <c:pt idx="197">
                  <c:v>0.42181195513590497</c:v>
                </c:pt>
                <c:pt idx="198">
                  <c:v>0.42181195513590497</c:v>
                </c:pt>
                <c:pt idx="199">
                  <c:v>0.42181195513590497</c:v>
                </c:pt>
                <c:pt idx="200">
                  <c:v>0.42181195513590497</c:v>
                </c:pt>
                <c:pt idx="201">
                  <c:v>0.42181195513590497</c:v>
                </c:pt>
                <c:pt idx="202">
                  <c:v>0.42181195513590497</c:v>
                </c:pt>
                <c:pt idx="203">
                  <c:v>0.42107215173702461</c:v>
                </c:pt>
                <c:pt idx="204">
                  <c:v>0.42107215173702461</c:v>
                </c:pt>
                <c:pt idx="205">
                  <c:v>0.42107215173702461</c:v>
                </c:pt>
                <c:pt idx="206">
                  <c:v>0.42107215173702461</c:v>
                </c:pt>
                <c:pt idx="207">
                  <c:v>0.42107215173702461</c:v>
                </c:pt>
                <c:pt idx="208">
                  <c:v>0.42107215173702461</c:v>
                </c:pt>
                <c:pt idx="209">
                  <c:v>0.42107215173702461</c:v>
                </c:pt>
                <c:pt idx="210">
                  <c:v>0.42191862956928028</c:v>
                </c:pt>
                <c:pt idx="211">
                  <c:v>0.42191862956928028</c:v>
                </c:pt>
                <c:pt idx="212">
                  <c:v>0.42191862956928028</c:v>
                </c:pt>
                <c:pt idx="213">
                  <c:v>0.42191862956928028</c:v>
                </c:pt>
                <c:pt idx="214">
                  <c:v>0.42191862956928028</c:v>
                </c:pt>
                <c:pt idx="215">
                  <c:v>0.41650097028316591</c:v>
                </c:pt>
                <c:pt idx="216">
                  <c:v>0.41650097028316591</c:v>
                </c:pt>
                <c:pt idx="217">
                  <c:v>0.41650097028316591</c:v>
                </c:pt>
                <c:pt idx="218">
                  <c:v>0.41650097028316591</c:v>
                </c:pt>
                <c:pt idx="219">
                  <c:v>0.41650097028316591</c:v>
                </c:pt>
                <c:pt idx="220">
                  <c:v>0.41650097028316591</c:v>
                </c:pt>
                <c:pt idx="221">
                  <c:v>0.41650097028316591</c:v>
                </c:pt>
                <c:pt idx="222">
                  <c:v>0.41650097028316591</c:v>
                </c:pt>
                <c:pt idx="223">
                  <c:v>0.41650097028316591</c:v>
                </c:pt>
                <c:pt idx="224">
                  <c:v>0.41441832080260821</c:v>
                </c:pt>
                <c:pt idx="225">
                  <c:v>0.41441832080260821</c:v>
                </c:pt>
                <c:pt idx="226">
                  <c:v>0.41441832080260821</c:v>
                </c:pt>
                <c:pt idx="227">
                  <c:v>0.41441832080260821</c:v>
                </c:pt>
                <c:pt idx="228">
                  <c:v>0.41441832080260821</c:v>
                </c:pt>
                <c:pt idx="229">
                  <c:v>0.41441832080260821</c:v>
                </c:pt>
                <c:pt idx="230">
                  <c:v>0.41441832080260821</c:v>
                </c:pt>
                <c:pt idx="231">
                  <c:v>0.41173386107478227</c:v>
                </c:pt>
                <c:pt idx="232">
                  <c:v>0.41173386107478227</c:v>
                </c:pt>
                <c:pt idx="233">
                  <c:v>0.41173386107478227</c:v>
                </c:pt>
                <c:pt idx="234">
                  <c:v>0.41173386107478227</c:v>
                </c:pt>
                <c:pt idx="235">
                  <c:v>0.41173386107478227</c:v>
                </c:pt>
                <c:pt idx="236">
                  <c:v>0.41173386107478227</c:v>
                </c:pt>
                <c:pt idx="237">
                  <c:v>0.41173386107478227</c:v>
                </c:pt>
                <c:pt idx="238">
                  <c:v>0.40750519753046932</c:v>
                </c:pt>
                <c:pt idx="239">
                  <c:v>0.40750519753046932</c:v>
                </c:pt>
                <c:pt idx="240">
                  <c:v>0.40750519753046932</c:v>
                </c:pt>
                <c:pt idx="241">
                  <c:v>0.40750519753046932</c:v>
                </c:pt>
                <c:pt idx="242">
                  <c:v>0.40750519753046932</c:v>
                </c:pt>
                <c:pt idx="243">
                  <c:v>0.40750519753046932</c:v>
                </c:pt>
                <c:pt idx="244">
                  <c:v>0.40750519753046932</c:v>
                </c:pt>
                <c:pt idx="245">
                  <c:v>0.40949534136518739</c:v>
                </c:pt>
                <c:pt idx="246">
                  <c:v>0.40734170848073759</c:v>
                </c:pt>
                <c:pt idx="247">
                  <c:v>0.40734170848073759</c:v>
                </c:pt>
                <c:pt idx="248">
                  <c:v>0.40734170848073759</c:v>
                </c:pt>
                <c:pt idx="249">
                  <c:v>0.40734170848073759</c:v>
                </c:pt>
                <c:pt idx="250">
                  <c:v>0.40734170848073759</c:v>
                </c:pt>
                <c:pt idx="251">
                  <c:v>0.40734170848073759</c:v>
                </c:pt>
                <c:pt idx="252">
                  <c:v>0.40470721454133685</c:v>
                </c:pt>
                <c:pt idx="253">
                  <c:v>0.40470721454133685</c:v>
                </c:pt>
                <c:pt idx="254">
                  <c:v>0.40470721454133685</c:v>
                </c:pt>
                <c:pt idx="255">
                  <c:v>0.40470721454133685</c:v>
                </c:pt>
                <c:pt idx="256">
                  <c:v>0.40470721454133685</c:v>
                </c:pt>
                <c:pt idx="257">
                  <c:v>0.40470721454133685</c:v>
                </c:pt>
                <c:pt idx="258">
                  <c:v>0.40470721454133685</c:v>
                </c:pt>
                <c:pt idx="259">
                  <c:v>0.40137053048222215</c:v>
                </c:pt>
                <c:pt idx="260">
                  <c:v>0.40137053048222215</c:v>
                </c:pt>
                <c:pt idx="261">
                  <c:v>0.40137053048222215</c:v>
                </c:pt>
                <c:pt idx="262">
                  <c:v>0.40137053048222215</c:v>
                </c:pt>
                <c:pt idx="263">
                  <c:v>0.40137053048222215</c:v>
                </c:pt>
                <c:pt idx="264">
                  <c:v>0.40137053048222215</c:v>
                </c:pt>
                <c:pt idx="265">
                  <c:v>0.40137053048222215</c:v>
                </c:pt>
                <c:pt idx="266">
                  <c:v>0.39673616105227771</c:v>
                </c:pt>
                <c:pt idx="267">
                  <c:v>0.39673616105227771</c:v>
                </c:pt>
                <c:pt idx="268">
                  <c:v>0.39673616105227771</c:v>
                </c:pt>
                <c:pt idx="269">
                  <c:v>0.39673616105227771</c:v>
                </c:pt>
                <c:pt idx="270">
                  <c:v>0.39673616105227771</c:v>
                </c:pt>
                <c:pt idx="271">
                  <c:v>0.39673616105227771</c:v>
                </c:pt>
                <c:pt idx="272">
                  <c:v>0.39673616105227771</c:v>
                </c:pt>
                <c:pt idx="273">
                  <c:v>0.39779565990182753</c:v>
                </c:pt>
                <c:pt idx="274">
                  <c:v>0.39779565990182753</c:v>
                </c:pt>
                <c:pt idx="275">
                  <c:v>0.39239387156272998</c:v>
                </c:pt>
                <c:pt idx="276">
                  <c:v>0.39239387156272998</c:v>
                </c:pt>
                <c:pt idx="277">
                  <c:v>0.39239387156272998</c:v>
                </c:pt>
                <c:pt idx="278">
                  <c:v>0.39239387156272998</c:v>
                </c:pt>
                <c:pt idx="279">
                  <c:v>0.39239387156272998</c:v>
                </c:pt>
                <c:pt idx="280">
                  <c:v>0.39156181422068115</c:v>
                </c:pt>
                <c:pt idx="281">
                  <c:v>0.39156181422068115</c:v>
                </c:pt>
                <c:pt idx="282">
                  <c:v>0.39156181422068115</c:v>
                </c:pt>
                <c:pt idx="283">
                  <c:v>0.39156181422068115</c:v>
                </c:pt>
                <c:pt idx="284">
                  <c:v>0.39156181422068115</c:v>
                </c:pt>
                <c:pt idx="285">
                  <c:v>0.39156181422068115</c:v>
                </c:pt>
                <c:pt idx="286">
                  <c:v>0.39156181422068115</c:v>
                </c:pt>
                <c:pt idx="287">
                  <c:v>0.39061670622388567</c:v>
                </c:pt>
                <c:pt idx="288">
                  <c:v>0.39061670622388567</c:v>
                </c:pt>
                <c:pt idx="289">
                  <c:v>0.39061670622388567</c:v>
                </c:pt>
                <c:pt idx="290">
                  <c:v>0.39061670622388567</c:v>
                </c:pt>
                <c:pt idx="291">
                  <c:v>0.39061670622388567</c:v>
                </c:pt>
                <c:pt idx="292">
                  <c:v>0.39061670622388567</c:v>
                </c:pt>
                <c:pt idx="293">
                  <c:v>0.39061670622388567</c:v>
                </c:pt>
                <c:pt idx="294">
                  <c:v>0.39024173465225553</c:v>
                </c:pt>
                <c:pt idx="295">
                  <c:v>0.39024173465225553</c:v>
                </c:pt>
                <c:pt idx="296">
                  <c:v>0.39024173465225553</c:v>
                </c:pt>
                <c:pt idx="297">
                  <c:v>0.39024173465225553</c:v>
                </c:pt>
                <c:pt idx="298">
                  <c:v>0.39024173465225553</c:v>
                </c:pt>
                <c:pt idx="299">
                  <c:v>0.39024173465225553</c:v>
                </c:pt>
                <c:pt idx="300">
                  <c:v>0.39024173465225553</c:v>
                </c:pt>
                <c:pt idx="301">
                  <c:v>0.38983024935650845</c:v>
                </c:pt>
                <c:pt idx="302">
                  <c:v>0.38983024935650845</c:v>
                </c:pt>
                <c:pt idx="303">
                  <c:v>0.38983024935650845</c:v>
                </c:pt>
                <c:pt idx="304">
                  <c:v>0.38983024935650845</c:v>
                </c:pt>
                <c:pt idx="305">
                  <c:v>0.38983024935650845</c:v>
                </c:pt>
                <c:pt idx="306">
                  <c:v>0.39165680010992476</c:v>
                </c:pt>
                <c:pt idx="307">
                  <c:v>0.39165680010992476</c:v>
                </c:pt>
                <c:pt idx="308">
                  <c:v>0.38811434377655485</c:v>
                </c:pt>
                <c:pt idx="309">
                  <c:v>0.38811434377655485</c:v>
                </c:pt>
                <c:pt idx="310">
                  <c:v>0.38811434377655485</c:v>
                </c:pt>
                <c:pt idx="311">
                  <c:v>0.38811434377655485</c:v>
                </c:pt>
                <c:pt idx="312">
                  <c:v>0.38811434377655485</c:v>
                </c:pt>
                <c:pt idx="313">
                  <c:v>0.38811434377655485</c:v>
                </c:pt>
                <c:pt idx="314">
                  <c:v>0.38811434377655485</c:v>
                </c:pt>
                <c:pt idx="315">
                  <c:v>0.38411936675898062</c:v>
                </c:pt>
                <c:pt idx="316">
                  <c:v>0.38411936675898062</c:v>
                </c:pt>
                <c:pt idx="317">
                  <c:v>0.38411936675898062</c:v>
                </c:pt>
                <c:pt idx="318">
                  <c:v>0.38411936675898062</c:v>
                </c:pt>
                <c:pt idx="319">
                  <c:v>0.38411936675898062</c:v>
                </c:pt>
                <c:pt idx="320">
                  <c:v>0.38411936675898062</c:v>
                </c:pt>
                <c:pt idx="321">
                  <c:v>0.38411936675898062</c:v>
                </c:pt>
                <c:pt idx="322">
                  <c:v>0.38045373017166728</c:v>
                </c:pt>
                <c:pt idx="323">
                  <c:v>0.38045373017166728</c:v>
                </c:pt>
                <c:pt idx="324">
                  <c:v>0.38045373017166728</c:v>
                </c:pt>
                <c:pt idx="325">
                  <c:v>0.38045373017166728</c:v>
                </c:pt>
                <c:pt idx="326">
                  <c:v>0.38045373017166728</c:v>
                </c:pt>
                <c:pt idx="327">
                  <c:v>0.38045373017166728</c:v>
                </c:pt>
                <c:pt idx="328">
                  <c:v>0.38045373017166728</c:v>
                </c:pt>
                <c:pt idx="329">
                  <c:v>0.37622682300096622</c:v>
                </c:pt>
                <c:pt idx="330">
                  <c:v>0.37622682300096622</c:v>
                </c:pt>
                <c:pt idx="331">
                  <c:v>0.37622682300096622</c:v>
                </c:pt>
                <c:pt idx="332">
                  <c:v>0.37622682300096622</c:v>
                </c:pt>
                <c:pt idx="333">
                  <c:v>0.37622682300096622</c:v>
                </c:pt>
                <c:pt idx="334">
                  <c:v>0.37622682300096622</c:v>
                </c:pt>
                <c:pt idx="335">
                  <c:v>0.37622682300096622</c:v>
                </c:pt>
                <c:pt idx="336">
                  <c:v>0.37450354872922054</c:v>
                </c:pt>
                <c:pt idx="337">
                  <c:v>0.37516677169854917</c:v>
                </c:pt>
                <c:pt idx="338">
                  <c:v>0.37516677169854917</c:v>
                </c:pt>
                <c:pt idx="339">
                  <c:v>0.37516677169854917</c:v>
                </c:pt>
                <c:pt idx="340">
                  <c:v>0.37516677169854917</c:v>
                </c:pt>
                <c:pt idx="341">
                  <c:v>0.37516677169854917</c:v>
                </c:pt>
                <c:pt idx="342">
                  <c:v>0.37516677169854917</c:v>
                </c:pt>
                <c:pt idx="343">
                  <c:v>0.37133445238276908</c:v>
                </c:pt>
                <c:pt idx="344">
                  <c:v>0.37133445238276908</c:v>
                </c:pt>
                <c:pt idx="345">
                  <c:v>0.37133445238276908</c:v>
                </c:pt>
                <c:pt idx="346">
                  <c:v>0.37133445238276908</c:v>
                </c:pt>
                <c:pt idx="347">
                  <c:v>0.37133445238276908</c:v>
                </c:pt>
                <c:pt idx="348">
                  <c:v>0.37133445238276908</c:v>
                </c:pt>
                <c:pt idx="349">
                  <c:v>0.37133445238276908</c:v>
                </c:pt>
                <c:pt idx="350">
                  <c:v>0.37133445238276908</c:v>
                </c:pt>
                <c:pt idx="351">
                  <c:v>0.37133445238276908</c:v>
                </c:pt>
                <c:pt idx="352">
                  <c:v>0.37133445238276908</c:v>
                </c:pt>
                <c:pt idx="353">
                  <c:v>0.37133445238276908</c:v>
                </c:pt>
                <c:pt idx="354">
                  <c:v>0.37133445238276908</c:v>
                </c:pt>
                <c:pt idx="355">
                  <c:v>0.37133445238276908</c:v>
                </c:pt>
                <c:pt idx="356">
                  <c:v>0.37133445238276908</c:v>
                </c:pt>
                <c:pt idx="357">
                  <c:v>0.36808210128967422</c:v>
                </c:pt>
                <c:pt idx="358">
                  <c:v>0.36808210128967422</c:v>
                </c:pt>
                <c:pt idx="359">
                  <c:v>0.36808210128967422</c:v>
                </c:pt>
                <c:pt idx="360">
                  <c:v>0.36808210128967422</c:v>
                </c:pt>
                <c:pt idx="361">
                  <c:v>0.36808210128967422</c:v>
                </c:pt>
                <c:pt idx="362">
                  <c:v>0.36808210128967422</c:v>
                </c:pt>
                <c:pt idx="363">
                  <c:v>0.36808210128967422</c:v>
                </c:pt>
                <c:pt idx="364">
                  <c:v>0.36643564085345881</c:v>
                </c:pt>
                <c:pt idx="365">
                  <c:v>0.36643564085345881</c:v>
                </c:pt>
                <c:pt idx="366">
                  <c:v>0.36643564085345881</c:v>
                </c:pt>
                <c:pt idx="367">
                  <c:v>0.3629035361136097</c:v>
                </c:pt>
                <c:pt idx="368">
                  <c:v>0.3629035361136097</c:v>
                </c:pt>
                <c:pt idx="369">
                  <c:v>0.3629035361136097</c:v>
                </c:pt>
                <c:pt idx="370">
                  <c:v>0.3629035361136097</c:v>
                </c:pt>
                <c:pt idx="371">
                  <c:v>0.36257415334702281</c:v>
                </c:pt>
                <c:pt idx="372">
                  <c:v>0.36257415334702281</c:v>
                </c:pt>
                <c:pt idx="373">
                  <c:v>0.36257415334702281</c:v>
                </c:pt>
                <c:pt idx="374">
                  <c:v>0.36257415334702281</c:v>
                </c:pt>
                <c:pt idx="375">
                  <c:v>0.36257415334702281</c:v>
                </c:pt>
                <c:pt idx="376">
                  <c:v>0.36257415334702281</c:v>
                </c:pt>
                <c:pt idx="377">
                  <c:v>0.36257415334702281</c:v>
                </c:pt>
                <c:pt idx="378">
                  <c:v>0.36257415334702281</c:v>
                </c:pt>
                <c:pt idx="379">
                  <c:v>0.36257415334702281</c:v>
                </c:pt>
                <c:pt idx="380">
                  <c:v>0.36257415334702281</c:v>
                </c:pt>
                <c:pt idx="381">
                  <c:v>0.36257415334702281</c:v>
                </c:pt>
                <c:pt idx="382">
                  <c:v>0.36257415334702281</c:v>
                </c:pt>
                <c:pt idx="383">
                  <c:v>0.36257415334702281</c:v>
                </c:pt>
                <c:pt idx="384">
                  <c:v>0.36257415334702281</c:v>
                </c:pt>
                <c:pt idx="385">
                  <c:v>0.35769998363999167</c:v>
                </c:pt>
                <c:pt idx="386">
                  <c:v>0.35769998363999167</c:v>
                </c:pt>
                <c:pt idx="387">
                  <c:v>0.35769998363999167</c:v>
                </c:pt>
                <c:pt idx="388">
                  <c:v>0.35769998363999167</c:v>
                </c:pt>
                <c:pt idx="389">
                  <c:v>0.35769998363999167</c:v>
                </c:pt>
                <c:pt idx="390">
                  <c:v>0.35769998363999167</c:v>
                </c:pt>
                <c:pt idx="391">
                  <c:v>0.35769998363999167</c:v>
                </c:pt>
                <c:pt idx="392">
                  <c:v>0.35810147493943201</c:v>
                </c:pt>
                <c:pt idx="393">
                  <c:v>0.35810147493943201</c:v>
                </c:pt>
                <c:pt idx="394">
                  <c:v>0.35810147493943201</c:v>
                </c:pt>
                <c:pt idx="395">
                  <c:v>0.35810147493943201</c:v>
                </c:pt>
                <c:pt idx="396">
                  <c:v>0.35810147493943201</c:v>
                </c:pt>
                <c:pt idx="397">
                  <c:v>0.35810147493943201</c:v>
                </c:pt>
                <c:pt idx="398">
                  <c:v>0.35533644489993255</c:v>
                </c:pt>
                <c:pt idx="399">
                  <c:v>0.35604533727615539</c:v>
                </c:pt>
                <c:pt idx="400">
                  <c:v>0.35604533727615539</c:v>
                </c:pt>
                <c:pt idx="401">
                  <c:v>0.35604533727615539</c:v>
                </c:pt>
                <c:pt idx="402">
                  <c:v>0.35604533727615539</c:v>
                </c:pt>
                <c:pt idx="403">
                  <c:v>0.35604533727615539</c:v>
                </c:pt>
                <c:pt idx="404">
                  <c:v>0.35604533727615539</c:v>
                </c:pt>
                <c:pt idx="405">
                  <c:v>0.35604533727615539</c:v>
                </c:pt>
                <c:pt idx="406">
                  <c:v>0.35597969661216111</c:v>
                </c:pt>
                <c:pt idx="407">
                  <c:v>0.35597969661216111</c:v>
                </c:pt>
                <c:pt idx="408">
                  <c:v>0.35597969661216111</c:v>
                </c:pt>
                <c:pt idx="409">
                  <c:v>0.35597969661216111</c:v>
                </c:pt>
                <c:pt idx="410">
                  <c:v>0.35597969661216111</c:v>
                </c:pt>
                <c:pt idx="411">
                  <c:v>0.35597969661216111</c:v>
                </c:pt>
                <c:pt idx="412">
                  <c:v>0.35597969661216111</c:v>
                </c:pt>
                <c:pt idx="413">
                  <c:v>0.35186632479286062</c:v>
                </c:pt>
                <c:pt idx="414">
                  <c:v>0.35186632479286062</c:v>
                </c:pt>
                <c:pt idx="415">
                  <c:v>0.35186632479286062</c:v>
                </c:pt>
                <c:pt idx="416">
                  <c:v>0.35186632479286062</c:v>
                </c:pt>
                <c:pt idx="417">
                  <c:v>0.35186632479286062</c:v>
                </c:pt>
                <c:pt idx="418">
                  <c:v>0.35186632479286062</c:v>
                </c:pt>
                <c:pt idx="419">
                  <c:v>0.35186632479286062</c:v>
                </c:pt>
                <c:pt idx="420">
                  <c:v>0.34407181170198697</c:v>
                </c:pt>
                <c:pt idx="421">
                  <c:v>0.34407181170198697</c:v>
                </c:pt>
                <c:pt idx="422">
                  <c:v>0.34407181170198697</c:v>
                </c:pt>
                <c:pt idx="423">
                  <c:v>0.34407181170198697</c:v>
                </c:pt>
                <c:pt idx="424">
                  <c:v>0.34407181170198697</c:v>
                </c:pt>
                <c:pt idx="425">
                  <c:v>0.34407181170198697</c:v>
                </c:pt>
                <c:pt idx="426">
                  <c:v>0.34407181170198697</c:v>
                </c:pt>
                <c:pt idx="427">
                  <c:v>0.34464586532284058</c:v>
                </c:pt>
                <c:pt idx="428">
                  <c:v>0.34127154246079616</c:v>
                </c:pt>
                <c:pt idx="429">
                  <c:v>0.34127154246079616</c:v>
                </c:pt>
                <c:pt idx="430">
                  <c:v>0.34127154246079616</c:v>
                </c:pt>
                <c:pt idx="431">
                  <c:v>0.34127154246079616</c:v>
                </c:pt>
                <c:pt idx="432">
                  <c:v>0.34127154246079616</c:v>
                </c:pt>
                <c:pt idx="433">
                  <c:v>0.34127154246079616</c:v>
                </c:pt>
                <c:pt idx="434">
                  <c:v>0.33857891043330124</c:v>
                </c:pt>
                <c:pt idx="435">
                  <c:v>0.33857891043330124</c:v>
                </c:pt>
                <c:pt idx="436">
                  <c:v>0.33857891043330124</c:v>
                </c:pt>
                <c:pt idx="437">
                  <c:v>0.33857891043330124</c:v>
                </c:pt>
                <c:pt idx="438">
                  <c:v>0.33857891043330124</c:v>
                </c:pt>
                <c:pt idx="439">
                  <c:v>0.33857891043330124</c:v>
                </c:pt>
                <c:pt idx="440">
                  <c:v>0.33857891043330124</c:v>
                </c:pt>
                <c:pt idx="441">
                  <c:v>0.34092864318894422</c:v>
                </c:pt>
                <c:pt idx="442">
                  <c:v>0.34092864318894422</c:v>
                </c:pt>
                <c:pt idx="443">
                  <c:v>0.34092864318894422</c:v>
                </c:pt>
                <c:pt idx="444">
                  <c:v>0.34092864318894422</c:v>
                </c:pt>
                <c:pt idx="445">
                  <c:v>0.34092864318894422</c:v>
                </c:pt>
                <c:pt idx="446">
                  <c:v>0.34092864318894422</c:v>
                </c:pt>
                <c:pt idx="447">
                  <c:v>0.34092864318894422</c:v>
                </c:pt>
                <c:pt idx="448">
                  <c:v>0.33812348491627686</c:v>
                </c:pt>
                <c:pt idx="449">
                  <c:v>0.33812348491627686</c:v>
                </c:pt>
                <c:pt idx="450">
                  <c:v>0.33812348491627686</c:v>
                </c:pt>
                <c:pt idx="451">
                  <c:v>0.33812348491627686</c:v>
                </c:pt>
                <c:pt idx="452">
                  <c:v>0.33812348491627686</c:v>
                </c:pt>
                <c:pt idx="453">
                  <c:v>0.33812348491627686</c:v>
                </c:pt>
                <c:pt idx="454">
                  <c:v>0.33812348491627686</c:v>
                </c:pt>
                <c:pt idx="455">
                  <c:v>0.34692522678238635</c:v>
                </c:pt>
                <c:pt idx="456">
                  <c:v>0.34692522678238635</c:v>
                </c:pt>
                <c:pt idx="457">
                  <c:v>0.34692522678238635</c:v>
                </c:pt>
                <c:pt idx="458">
                  <c:v>0.34692522678238635</c:v>
                </c:pt>
                <c:pt idx="459">
                  <c:v>0.34328491609277134</c:v>
                </c:pt>
                <c:pt idx="460">
                  <c:v>0.34328491609277134</c:v>
                </c:pt>
                <c:pt idx="461">
                  <c:v>0.34328491609277134</c:v>
                </c:pt>
                <c:pt idx="462">
                  <c:v>0.33999032411147878</c:v>
                </c:pt>
                <c:pt idx="463">
                  <c:v>0.33999032411147878</c:v>
                </c:pt>
                <c:pt idx="464">
                  <c:v>0.33999032411147878</c:v>
                </c:pt>
                <c:pt idx="465">
                  <c:v>0.33999032411147878</c:v>
                </c:pt>
                <c:pt idx="466">
                  <c:v>0.33999032411147878</c:v>
                </c:pt>
                <c:pt idx="467">
                  <c:v>0.33999032411147878</c:v>
                </c:pt>
                <c:pt idx="468">
                  <c:v>0.33999032411147878</c:v>
                </c:pt>
                <c:pt idx="469">
                  <c:v>0.33643305169237991</c:v>
                </c:pt>
                <c:pt idx="470">
                  <c:v>0.33643305169237991</c:v>
                </c:pt>
                <c:pt idx="471">
                  <c:v>0.33643305169237991</c:v>
                </c:pt>
                <c:pt idx="472">
                  <c:v>0.33643305169237991</c:v>
                </c:pt>
                <c:pt idx="473">
                  <c:v>0.33643305169237991</c:v>
                </c:pt>
                <c:pt idx="474">
                  <c:v>0.33643305169237991</c:v>
                </c:pt>
                <c:pt idx="475">
                  <c:v>0.33643305169237991</c:v>
                </c:pt>
                <c:pt idx="476">
                  <c:v>0.33393199027290943</c:v>
                </c:pt>
                <c:pt idx="477">
                  <c:v>0.33393199027290943</c:v>
                </c:pt>
                <c:pt idx="478">
                  <c:v>0.33393199027290943</c:v>
                </c:pt>
                <c:pt idx="479">
                  <c:v>0.33393199027290943</c:v>
                </c:pt>
                <c:pt idx="480">
                  <c:v>0.33393199027290943</c:v>
                </c:pt>
                <c:pt idx="481">
                  <c:v>0.33393199027290943</c:v>
                </c:pt>
                <c:pt idx="482">
                  <c:v>0.33393199027290943</c:v>
                </c:pt>
                <c:pt idx="483">
                  <c:v>0.33079954605779416</c:v>
                </c:pt>
                <c:pt idx="484">
                  <c:v>0.33079954605779416</c:v>
                </c:pt>
                <c:pt idx="485">
                  <c:v>0.33079954605779416</c:v>
                </c:pt>
                <c:pt idx="486">
                  <c:v>0.33079954605779416</c:v>
                </c:pt>
                <c:pt idx="487">
                  <c:v>0.33079954605779416</c:v>
                </c:pt>
                <c:pt idx="488">
                  <c:v>0.33079954605779416</c:v>
                </c:pt>
                <c:pt idx="489">
                  <c:v>0.33079954605779416</c:v>
                </c:pt>
                <c:pt idx="490">
                  <c:v>0.32686631295299051</c:v>
                </c:pt>
                <c:pt idx="491">
                  <c:v>0.32686631295299051</c:v>
                </c:pt>
                <c:pt idx="492">
                  <c:v>0.32686631295299051</c:v>
                </c:pt>
                <c:pt idx="493">
                  <c:v>0.32686631295299051</c:v>
                </c:pt>
                <c:pt idx="494">
                  <c:v>0.32686631295299051</c:v>
                </c:pt>
                <c:pt idx="495">
                  <c:v>0.32686631295299051</c:v>
                </c:pt>
                <c:pt idx="496">
                  <c:v>0.32686631295299051</c:v>
                </c:pt>
                <c:pt idx="497">
                  <c:v>0.3274206094408536</c:v>
                </c:pt>
                <c:pt idx="498">
                  <c:v>0.3274206094408536</c:v>
                </c:pt>
                <c:pt idx="499">
                  <c:v>0.3274206094408536</c:v>
                </c:pt>
                <c:pt idx="500">
                  <c:v>0.3274206094408536</c:v>
                </c:pt>
                <c:pt idx="501">
                  <c:v>0.3274206094408536</c:v>
                </c:pt>
                <c:pt idx="502">
                  <c:v>0.3274206094408536</c:v>
                </c:pt>
                <c:pt idx="503">
                  <c:v>0.3274206094408536</c:v>
                </c:pt>
                <c:pt idx="504">
                  <c:v>0.32328223232201481</c:v>
                </c:pt>
                <c:pt idx="505">
                  <c:v>0.32328223232201481</c:v>
                </c:pt>
                <c:pt idx="506">
                  <c:v>0.32328223232201481</c:v>
                </c:pt>
                <c:pt idx="507">
                  <c:v>0.32328223232201481</c:v>
                </c:pt>
                <c:pt idx="508">
                  <c:v>0.32328223232201481</c:v>
                </c:pt>
                <c:pt idx="509">
                  <c:v>0.32328223232201481</c:v>
                </c:pt>
                <c:pt idx="510">
                  <c:v>0.32328223232201481</c:v>
                </c:pt>
                <c:pt idx="511">
                  <c:v>0.32183693619474196</c:v>
                </c:pt>
                <c:pt idx="512">
                  <c:v>0.32183693619474196</c:v>
                </c:pt>
                <c:pt idx="513">
                  <c:v>0.32183693619474196</c:v>
                </c:pt>
                <c:pt idx="514">
                  <c:v>0.32183693619474196</c:v>
                </c:pt>
                <c:pt idx="515">
                  <c:v>0.32183693619474196</c:v>
                </c:pt>
                <c:pt idx="516">
                  <c:v>0.32183693619474196</c:v>
                </c:pt>
                <c:pt idx="517">
                  <c:v>0.32183693619474196</c:v>
                </c:pt>
                <c:pt idx="518">
                  <c:v>0.319738689084895</c:v>
                </c:pt>
                <c:pt idx="519">
                  <c:v>0.319738689084895</c:v>
                </c:pt>
                <c:pt idx="520">
                  <c:v>0.31981585608498975</c:v>
                </c:pt>
                <c:pt idx="521">
                  <c:v>0.31981585608498975</c:v>
                </c:pt>
                <c:pt idx="522">
                  <c:v>0.31981585608498975</c:v>
                </c:pt>
                <c:pt idx="523">
                  <c:v>0.31981585608498975</c:v>
                </c:pt>
                <c:pt idx="524">
                  <c:v>0.31981585608498975</c:v>
                </c:pt>
                <c:pt idx="525">
                  <c:v>0.31634073006923447</c:v>
                </c:pt>
                <c:pt idx="526">
                  <c:v>0.31634073006923447</c:v>
                </c:pt>
                <c:pt idx="527">
                  <c:v>0.31634073006923447</c:v>
                </c:pt>
                <c:pt idx="528">
                  <c:v>0.31634073006923447</c:v>
                </c:pt>
                <c:pt idx="529">
                  <c:v>0.31634073006923447</c:v>
                </c:pt>
                <c:pt idx="530">
                  <c:v>0.31634073006923447</c:v>
                </c:pt>
                <c:pt idx="531">
                  <c:v>0.31634073006923447</c:v>
                </c:pt>
                <c:pt idx="532">
                  <c:v>0.31372974102274664</c:v>
                </c:pt>
                <c:pt idx="533">
                  <c:v>0.31372974102274664</c:v>
                </c:pt>
                <c:pt idx="534">
                  <c:v>0.31372974102274664</c:v>
                </c:pt>
                <c:pt idx="535">
                  <c:v>0.31372974102274664</c:v>
                </c:pt>
                <c:pt idx="536">
                  <c:v>0.31372974102274664</c:v>
                </c:pt>
                <c:pt idx="537">
                  <c:v>0.31372974102274664</c:v>
                </c:pt>
                <c:pt idx="538">
                  <c:v>0.31372974102274664</c:v>
                </c:pt>
                <c:pt idx="539">
                  <c:v>0.30998207726131533</c:v>
                </c:pt>
                <c:pt idx="540">
                  <c:v>0.30998207726131533</c:v>
                </c:pt>
                <c:pt idx="541">
                  <c:v>0.30998207726131533</c:v>
                </c:pt>
                <c:pt idx="542">
                  <c:v>0.30998207726131533</c:v>
                </c:pt>
                <c:pt idx="543">
                  <c:v>0.30998207726131533</c:v>
                </c:pt>
                <c:pt idx="544">
                  <c:v>0.30998207726131533</c:v>
                </c:pt>
                <c:pt idx="545">
                  <c:v>0.30998207726131533</c:v>
                </c:pt>
                <c:pt idx="546">
                  <c:v>0.31061682742318575</c:v>
                </c:pt>
                <c:pt idx="547">
                  <c:v>0.31061682742318575</c:v>
                </c:pt>
                <c:pt idx="548">
                  <c:v>0.31061682742318575</c:v>
                </c:pt>
                <c:pt idx="549">
                  <c:v>0.31061682742318575</c:v>
                </c:pt>
                <c:pt idx="550">
                  <c:v>0.31061682742318575</c:v>
                </c:pt>
                <c:pt idx="551">
                  <c:v>0.31031170463778479</c:v>
                </c:pt>
                <c:pt idx="552">
                  <c:v>0.31031170463778479</c:v>
                </c:pt>
                <c:pt idx="553">
                  <c:v>0.30845411086389718</c:v>
                </c:pt>
                <c:pt idx="554">
                  <c:v>0.30845411086389718</c:v>
                </c:pt>
                <c:pt idx="555">
                  <c:v>0.30845411086389718</c:v>
                </c:pt>
                <c:pt idx="556">
                  <c:v>0.30845411086389718</c:v>
                </c:pt>
                <c:pt idx="557">
                  <c:v>0.30845411086389718</c:v>
                </c:pt>
                <c:pt idx="558">
                  <c:v>0.30845411086389718</c:v>
                </c:pt>
                <c:pt idx="559">
                  <c:v>0.30845411086389718</c:v>
                </c:pt>
                <c:pt idx="560">
                  <c:v>0.30695748067505346</c:v>
                </c:pt>
                <c:pt idx="561">
                  <c:v>0.30695748067505346</c:v>
                </c:pt>
                <c:pt idx="562">
                  <c:v>0.30695748067505346</c:v>
                </c:pt>
                <c:pt idx="563">
                  <c:v>0.30695748067505346</c:v>
                </c:pt>
                <c:pt idx="564">
                  <c:v>0.30695748067505346</c:v>
                </c:pt>
                <c:pt idx="565">
                  <c:v>0.30695748067505346</c:v>
                </c:pt>
                <c:pt idx="566">
                  <c:v>0.30695748067505346</c:v>
                </c:pt>
                <c:pt idx="567">
                  <c:v>0.30607500511109809</c:v>
                </c:pt>
                <c:pt idx="568">
                  <c:v>0.30607500511109809</c:v>
                </c:pt>
                <c:pt idx="569">
                  <c:v>0.30607500511109809</c:v>
                </c:pt>
                <c:pt idx="570">
                  <c:v>0.30607500511109809</c:v>
                </c:pt>
                <c:pt idx="571">
                  <c:v>0.30607500511109809</c:v>
                </c:pt>
                <c:pt idx="572">
                  <c:v>0.30607500511109809</c:v>
                </c:pt>
                <c:pt idx="573">
                  <c:v>0.30607500511109809</c:v>
                </c:pt>
                <c:pt idx="574">
                  <c:v>0.30607500511109809</c:v>
                </c:pt>
                <c:pt idx="575">
                  <c:v>0.30607500511109809</c:v>
                </c:pt>
                <c:pt idx="576">
                  <c:v>0.30607500511109809</c:v>
                </c:pt>
                <c:pt idx="577">
                  <c:v>0.30607500511109809</c:v>
                </c:pt>
                <c:pt idx="578">
                  <c:v>0.30607500511109809</c:v>
                </c:pt>
                <c:pt idx="579">
                  <c:v>0.30607500511109809</c:v>
                </c:pt>
                <c:pt idx="580">
                  <c:v>0.30607500511109809</c:v>
                </c:pt>
                <c:pt idx="581">
                  <c:v>0.30796758578750483</c:v>
                </c:pt>
                <c:pt idx="582">
                  <c:v>0.30796758578750483</c:v>
                </c:pt>
                <c:pt idx="583">
                  <c:v>0.30796758578750483</c:v>
                </c:pt>
                <c:pt idx="584">
                  <c:v>0.30796758578750483</c:v>
                </c:pt>
                <c:pt idx="585">
                  <c:v>0.30796758578750483</c:v>
                </c:pt>
                <c:pt idx="586">
                  <c:v>0.30796758578750483</c:v>
                </c:pt>
                <c:pt idx="587">
                  <c:v>0.30796758578750483</c:v>
                </c:pt>
                <c:pt idx="588">
                  <c:v>0.3051523374476377</c:v>
                </c:pt>
                <c:pt idx="589">
                  <c:v>0.3051523374476377</c:v>
                </c:pt>
                <c:pt idx="590">
                  <c:v>0.3051523374476377</c:v>
                </c:pt>
                <c:pt idx="591">
                  <c:v>0.3051523374476377</c:v>
                </c:pt>
                <c:pt idx="592">
                  <c:v>0.3051523374476377</c:v>
                </c:pt>
                <c:pt idx="593">
                  <c:v>0.3051523374476377</c:v>
                </c:pt>
                <c:pt idx="594">
                  <c:v>0.3051523374476377</c:v>
                </c:pt>
                <c:pt idx="595">
                  <c:v>0.29631984882487594</c:v>
                </c:pt>
                <c:pt idx="596">
                  <c:v>0.29631984882487594</c:v>
                </c:pt>
                <c:pt idx="597">
                  <c:v>0.29631984882487594</c:v>
                </c:pt>
                <c:pt idx="598">
                  <c:v>0.29631984882487594</c:v>
                </c:pt>
                <c:pt idx="599">
                  <c:v>0.29631984882487594</c:v>
                </c:pt>
                <c:pt idx="600">
                  <c:v>0.29631984882487594</c:v>
                </c:pt>
                <c:pt idx="601">
                  <c:v>0.29631984882487594</c:v>
                </c:pt>
                <c:pt idx="602">
                  <c:v>0.29631984882487594</c:v>
                </c:pt>
                <c:pt idx="603">
                  <c:v>0.29631984882487594</c:v>
                </c:pt>
                <c:pt idx="604">
                  <c:v>0.29631984882487594</c:v>
                </c:pt>
                <c:pt idx="605">
                  <c:v>0.29631984882487594</c:v>
                </c:pt>
                <c:pt idx="606">
                  <c:v>0.29631984882487594</c:v>
                </c:pt>
                <c:pt idx="607">
                  <c:v>0.29631984882487594</c:v>
                </c:pt>
                <c:pt idx="608">
                  <c:v>0.29631984882487594</c:v>
                </c:pt>
                <c:pt idx="609">
                  <c:v>0.29964017034635848</c:v>
                </c:pt>
                <c:pt idx="610">
                  <c:v>0.29964017034635848</c:v>
                </c:pt>
                <c:pt idx="611">
                  <c:v>0.29964017034635848</c:v>
                </c:pt>
                <c:pt idx="612">
                  <c:v>0.29351598171968529</c:v>
                </c:pt>
                <c:pt idx="613">
                  <c:v>0.29351598171968529</c:v>
                </c:pt>
                <c:pt idx="614">
                  <c:v>0.29351598171968529</c:v>
                </c:pt>
                <c:pt idx="615">
                  <c:v>0.29351598171968529</c:v>
                </c:pt>
                <c:pt idx="616">
                  <c:v>0.29289255914838552</c:v>
                </c:pt>
                <c:pt idx="617">
                  <c:v>0.29289255914838552</c:v>
                </c:pt>
                <c:pt idx="618">
                  <c:v>0.29289255914838552</c:v>
                </c:pt>
                <c:pt idx="619">
                  <c:v>0.29289255914838552</c:v>
                </c:pt>
                <c:pt idx="620">
                  <c:v>0.29289255914838552</c:v>
                </c:pt>
                <c:pt idx="621">
                  <c:v>0.29289255914838552</c:v>
                </c:pt>
                <c:pt idx="622">
                  <c:v>0.29289255914838552</c:v>
                </c:pt>
                <c:pt idx="623">
                  <c:v>0.29065024251673699</c:v>
                </c:pt>
                <c:pt idx="624">
                  <c:v>0.29065024251673699</c:v>
                </c:pt>
                <c:pt idx="625">
                  <c:v>0.29065024251673699</c:v>
                </c:pt>
                <c:pt idx="626">
                  <c:v>0.29065024251673699</c:v>
                </c:pt>
                <c:pt idx="627">
                  <c:v>0.29065024251673699</c:v>
                </c:pt>
                <c:pt idx="628">
                  <c:v>0.29065024251673699</c:v>
                </c:pt>
                <c:pt idx="629">
                  <c:v>0.29065024251673699</c:v>
                </c:pt>
                <c:pt idx="630">
                  <c:v>0.29508871136379167</c:v>
                </c:pt>
                <c:pt idx="631">
                  <c:v>0.29508871136379167</c:v>
                </c:pt>
                <c:pt idx="632">
                  <c:v>0.29508871136379167</c:v>
                </c:pt>
                <c:pt idx="633">
                  <c:v>0.29508871136379167</c:v>
                </c:pt>
                <c:pt idx="634">
                  <c:v>0.29508871136379167</c:v>
                </c:pt>
                <c:pt idx="635">
                  <c:v>0.29508871136379167</c:v>
                </c:pt>
                <c:pt idx="636">
                  <c:v>0.29508871136379167</c:v>
                </c:pt>
                <c:pt idx="637">
                  <c:v>0.28836855735376754</c:v>
                </c:pt>
                <c:pt idx="638">
                  <c:v>0.28836855735376754</c:v>
                </c:pt>
                <c:pt idx="639">
                  <c:v>0.28836855735376754</c:v>
                </c:pt>
                <c:pt idx="640">
                  <c:v>0.29111438551747337</c:v>
                </c:pt>
                <c:pt idx="641">
                  <c:v>0.29111438551747337</c:v>
                </c:pt>
                <c:pt idx="642">
                  <c:v>0.29111438551747337</c:v>
                </c:pt>
                <c:pt idx="643">
                  <c:v>0.29111438551747337</c:v>
                </c:pt>
                <c:pt idx="644">
                  <c:v>0.28956239967795172</c:v>
                </c:pt>
                <c:pt idx="645">
                  <c:v>0.28956239967795172</c:v>
                </c:pt>
                <c:pt idx="646">
                  <c:v>0.28956239967795172</c:v>
                </c:pt>
                <c:pt idx="647">
                  <c:v>0.28956239967795172</c:v>
                </c:pt>
                <c:pt idx="648">
                  <c:v>0.28956239967795172</c:v>
                </c:pt>
                <c:pt idx="649">
                  <c:v>0.28956239967795172</c:v>
                </c:pt>
                <c:pt idx="650">
                  <c:v>0.28956239967795172</c:v>
                </c:pt>
                <c:pt idx="651">
                  <c:v>0.28760972403438889</c:v>
                </c:pt>
                <c:pt idx="652">
                  <c:v>0.28760972403438889</c:v>
                </c:pt>
                <c:pt idx="653">
                  <c:v>0.28760972403438889</c:v>
                </c:pt>
                <c:pt idx="654">
                  <c:v>0.28760972403438889</c:v>
                </c:pt>
                <c:pt idx="655">
                  <c:v>0.28760972403438889</c:v>
                </c:pt>
                <c:pt idx="656">
                  <c:v>0.28760972403438889</c:v>
                </c:pt>
                <c:pt idx="657">
                  <c:v>0.28760972403438889</c:v>
                </c:pt>
                <c:pt idx="658">
                  <c:v>0.2779624602462889</c:v>
                </c:pt>
                <c:pt idx="659">
                  <c:v>0.2779624602462889</c:v>
                </c:pt>
                <c:pt idx="660">
                  <c:v>0.2779624602462889</c:v>
                </c:pt>
                <c:pt idx="661">
                  <c:v>0.2779624602462889</c:v>
                </c:pt>
                <c:pt idx="662">
                  <c:v>0.2779624602462889</c:v>
                </c:pt>
                <c:pt idx="663">
                  <c:v>0.2779624602462889</c:v>
                </c:pt>
                <c:pt idx="664">
                  <c:v>0.2779624602462889</c:v>
                </c:pt>
                <c:pt idx="665">
                  <c:v>0.27833704943405291</c:v>
                </c:pt>
                <c:pt idx="666">
                  <c:v>0.27833704943405291</c:v>
                </c:pt>
                <c:pt idx="667">
                  <c:v>0.27833704943405291</c:v>
                </c:pt>
                <c:pt idx="668">
                  <c:v>0.27833704943405291</c:v>
                </c:pt>
                <c:pt idx="669">
                  <c:v>0.27833704943405291</c:v>
                </c:pt>
                <c:pt idx="670">
                  <c:v>0.27833704943405291</c:v>
                </c:pt>
                <c:pt idx="671">
                  <c:v>0.27300269453951742</c:v>
                </c:pt>
                <c:pt idx="672">
                  <c:v>0.27701228708804648</c:v>
                </c:pt>
                <c:pt idx="673">
                  <c:v>0.27701228708804648</c:v>
                </c:pt>
                <c:pt idx="674">
                  <c:v>0.27701228708804648</c:v>
                </c:pt>
                <c:pt idx="675">
                  <c:v>0.27701228708804648</c:v>
                </c:pt>
                <c:pt idx="676">
                  <c:v>0.27701228708804648</c:v>
                </c:pt>
                <c:pt idx="677">
                  <c:v>0.27701228708804648</c:v>
                </c:pt>
                <c:pt idx="678">
                  <c:v>0.27701228708804648</c:v>
                </c:pt>
                <c:pt idx="679">
                  <c:v>0.27701228708804648</c:v>
                </c:pt>
                <c:pt idx="680">
                  <c:v>0.27701228708804648</c:v>
                </c:pt>
                <c:pt idx="681">
                  <c:v>0.27701228708804648</c:v>
                </c:pt>
                <c:pt idx="682">
                  <c:v>0.27701228708804648</c:v>
                </c:pt>
                <c:pt idx="683">
                  <c:v>0.27701228708804648</c:v>
                </c:pt>
                <c:pt idx="684">
                  <c:v>0.27701228708804648</c:v>
                </c:pt>
                <c:pt idx="685">
                  <c:v>0.27701228708804648</c:v>
                </c:pt>
                <c:pt idx="686">
                  <c:v>0.28351826596775509</c:v>
                </c:pt>
                <c:pt idx="687">
                  <c:v>0.28351826596775509</c:v>
                </c:pt>
                <c:pt idx="688">
                  <c:v>0.28351826596775509</c:v>
                </c:pt>
                <c:pt idx="689">
                  <c:v>0.28351826596775509</c:v>
                </c:pt>
                <c:pt idx="690">
                  <c:v>0.28351826596775509</c:v>
                </c:pt>
                <c:pt idx="691">
                  <c:v>0.28351826596775509</c:v>
                </c:pt>
                <c:pt idx="692">
                  <c:v>0.28351826596775509</c:v>
                </c:pt>
                <c:pt idx="693">
                  <c:v>0.28079494426527751</c:v>
                </c:pt>
                <c:pt idx="694">
                  <c:v>0.28079494426527751</c:v>
                </c:pt>
                <c:pt idx="695">
                  <c:v>0.28079494426527751</c:v>
                </c:pt>
                <c:pt idx="696">
                  <c:v>0.28079494426527751</c:v>
                </c:pt>
                <c:pt idx="697">
                  <c:v>0.28079494426527751</c:v>
                </c:pt>
                <c:pt idx="698">
                  <c:v>0.28079494426527751</c:v>
                </c:pt>
                <c:pt idx="699">
                  <c:v>0.28079494426527751</c:v>
                </c:pt>
                <c:pt idx="700">
                  <c:v>0.28027473982750717</c:v>
                </c:pt>
                <c:pt idx="701">
                  <c:v>0.28027473982750717</c:v>
                </c:pt>
                <c:pt idx="702">
                  <c:v>0.27573940917584694</c:v>
                </c:pt>
                <c:pt idx="703">
                  <c:v>0.27573940917584694</c:v>
                </c:pt>
                <c:pt idx="704">
                  <c:v>0.27573940917584694</c:v>
                </c:pt>
                <c:pt idx="705">
                  <c:v>0.27573940917584694</c:v>
                </c:pt>
                <c:pt idx="706">
                  <c:v>0.27573940917584694</c:v>
                </c:pt>
                <c:pt idx="707">
                  <c:v>0.2728570117142215</c:v>
                </c:pt>
                <c:pt idx="708">
                  <c:v>0.2728570117142215</c:v>
                </c:pt>
                <c:pt idx="709">
                  <c:v>0.2728570117142215</c:v>
                </c:pt>
                <c:pt idx="710">
                  <c:v>0.2728570117142215</c:v>
                </c:pt>
                <c:pt idx="711">
                  <c:v>0.2728570117142215</c:v>
                </c:pt>
                <c:pt idx="712">
                  <c:v>0.2728570117142215</c:v>
                </c:pt>
                <c:pt idx="713">
                  <c:v>0.2728570117142215</c:v>
                </c:pt>
                <c:pt idx="714">
                  <c:v>0.27031957904865411</c:v>
                </c:pt>
                <c:pt idx="715">
                  <c:v>0.27031957904865411</c:v>
                </c:pt>
                <c:pt idx="716">
                  <c:v>0.27031957904865411</c:v>
                </c:pt>
                <c:pt idx="717">
                  <c:v>0.27031957904865411</c:v>
                </c:pt>
                <c:pt idx="718">
                  <c:v>0.27031957904865411</c:v>
                </c:pt>
                <c:pt idx="719">
                  <c:v>0.27031957904865411</c:v>
                </c:pt>
                <c:pt idx="720">
                  <c:v>0.27031957904865411</c:v>
                </c:pt>
                <c:pt idx="721">
                  <c:v>0.25836657944600927</c:v>
                </c:pt>
                <c:pt idx="722">
                  <c:v>0.25836657944600927</c:v>
                </c:pt>
                <c:pt idx="723">
                  <c:v>0.25836657944600927</c:v>
                </c:pt>
                <c:pt idx="724">
                  <c:v>0.25836657944600927</c:v>
                </c:pt>
                <c:pt idx="725">
                  <c:v>0.25836657944600927</c:v>
                </c:pt>
                <c:pt idx="726">
                  <c:v>0.25836657944600927</c:v>
                </c:pt>
                <c:pt idx="727">
                  <c:v>0.25836657944600927</c:v>
                </c:pt>
                <c:pt idx="728">
                  <c:v>0.26317085730678702</c:v>
                </c:pt>
                <c:pt idx="729">
                  <c:v>0.26317085730678702</c:v>
                </c:pt>
                <c:pt idx="730">
                  <c:v>0.26317085730678702</c:v>
                </c:pt>
                <c:pt idx="731">
                  <c:v>0.26317085730678702</c:v>
                </c:pt>
                <c:pt idx="732">
                  <c:v>0.25505839813735287</c:v>
                </c:pt>
                <c:pt idx="733">
                  <c:v>0.25505839813735287</c:v>
                </c:pt>
                <c:pt idx="734">
                  <c:v>0.25505839813735287</c:v>
                </c:pt>
                <c:pt idx="735">
                  <c:v>0.25505839813735287</c:v>
                </c:pt>
                <c:pt idx="736">
                  <c:v>0.25505839813735287</c:v>
                </c:pt>
                <c:pt idx="737">
                  <c:v>0.25505839813735287</c:v>
                </c:pt>
                <c:pt idx="738">
                  <c:v>0.25505839813735287</c:v>
                </c:pt>
                <c:pt idx="739">
                  <c:v>0.25505839813735287</c:v>
                </c:pt>
                <c:pt idx="740">
                  <c:v>0.25505839813735287</c:v>
                </c:pt>
                <c:pt idx="741">
                  <c:v>0.25505839813735287</c:v>
                </c:pt>
                <c:pt idx="742">
                  <c:v>0.25384249587353147</c:v>
                </c:pt>
                <c:pt idx="743">
                  <c:v>0.25384249587353147</c:v>
                </c:pt>
                <c:pt idx="744">
                  <c:v>0.25384249587353147</c:v>
                </c:pt>
                <c:pt idx="745">
                  <c:v>0.25384249587353147</c:v>
                </c:pt>
                <c:pt idx="746">
                  <c:v>0.25384249587353147</c:v>
                </c:pt>
                <c:pt idx="747">
                  <c:v>0.25384249587353147</c:v>
                </c:pt>
                <c:pt idx="748">
                  <c:v>0.25384249587353147</c:v>
                </c:pt>
                <c:pt idx="749">
                  <c:v>0.25593090557720011</c:v>
                </c:pt>
                <c:pt idx="750">
                  <c:v>0.25593090557720011</c:v>
                </c:pt>
                <c:pt idx="751">
                  <c:v>0.25593090557720011</c:v>
                </c:pt>
                <c:pt idx="752">
                  <c:v>0.25593090557720011</c:v>
                </c:pt>
                <c:pt idx="753">
                  <c:v>0.25593090557720011</c:v>
                </c:pt>
                <c:pt idx="754">
                  <c:v>0.25593090557720011</c:v>
                </c:pt>
                <c:pt idx="755">
                  <c:v>0.25593090557720011</c:v>
                </c:pt>
                <c:pt idx="756">
                  <c:v>0.25188190767922092</c:v>
                </c:pt>
                <c:pt idx="757">
                  <c:v>0.25188190767922092</c:v>
                </c:pt>
                <c:pt idx="758">
                  <c:v>0.25188190767922092</c:v>
                </c:pt>
                <c:pt idx="759">
                  <c:v>0.25188190767922092</c:v>
                </c:pt>
                <c:pt idx="760">
                  <c:v>0.25188190767922092</c:v>
                </c:pt>
                <c:pt idx="761">
                  <c:v>0.25188190767922092</c:v>
                </c:pt>
                <c:pt idx="762">
                  <c:v>0.25188190767922092</c:v>
                </c:pt>
                <c:pt idx="763">
                  <c:v>0.25546896089922977</c:v>
                </c:pt>
                <c:pt idx="764">
                  <c:v>0.25546896089922977</c:v>
                </c:pt>
                <c:pt idx="765">
                  <c:v>0.25546896089922977</c:v>
                </c:pt>
                <c:pt idx="766">
                  <c:v>0.25546896089922977</c:v>
                </c:pt>
                <c:pt idx="767">
                  <c:v>0.25546896089922977</c:v>
                </c:pt>
                <c:pt idx="768">
                  <c:v>0.25546896089922977</c:v>
                </c:pt>
                <c:pt idx="769">
                  <c:v>0.25546896089922977</c:v>
                </c:pt>
                <c:pt idx="770">
                  <c:v>0.25257444638311077</c:v>
                </c:pt>
                <c:pt idx="771">
                  <c:v>0.25257444638311077</c:v>
                </c:pt>
                <c:pt idx="772">
                  <c:v>0.25257444638311077</c:v>
                </c:pt>
                <c:pt idx="773">
                  <c:v>0.25257444638311077</c:v>
                </c:pt>
                <c:pt idx="774">
                  <c:v>0.25257444638311077</c:v>
                </c:pt>
                <c:pt idx="775">
                  <c:v>0.25257444638311077</c:v>
                </c:pt>
                <c:pt idx="776">
                  <c:v>0.25257444638311077</c:v>
                </c:pt>
                <c:pt idx="777">
                  <c:v>0.2560603717804486</c:v>
                </c:pt>
                <c:pt idx="778">
                  <c:v>0.2560603717804486</c:v>
                </c:pt>
                <c:pt idx="779">
                  <c:v>0.2560603717804486</c:v>
                </c:pt>
                <c:pt idx="780">
                  <c:v>0.2560603717804486</c:v>
                </c:pt>
                <c:pt idx="781">
                  <c:v>0.2560603717804486</c:v>
                </c:pt>
                <c:pt idx="782">
                  <c:v>0.2560603717804486</c:v>
                </c:pt>
                <c:pt idx="783">
                  <c:v>0.2560603717804486</c:v>
                </c:pt>
                <c:pt idx="784">
                  <c:v>0.25038959290082308</c:v>
                </c:pt>
                <c:pt idx="785">
                  <c:v>0.25038959290082308</c:v>
                </c:pt>
                <c:pt idx="786">
                  <c:v>0.25038959290082308</c:v>
                </c:pt>
                <c:pt idx="787">
                  <c:v>0.25038959290082308</c:v>
                </c:pt>
                <c:pt idx="788">
                  <c:v>0.25038959290082308</c:v>
                </c:pt>
                <c:pt idx="789">
                  <c:v>0.25038959290082308</c:v>
                </c:pt>
                <c:pt idx="790">
                  <c:v>0.25038959290082308</c:v>
                </c:pt>
                <c:pt idx="791">
                  <c:v>0.25515980331723576</c:v>
                </c:pt>
                <c:pt idx="792">
                  <c:v>0.25515980331723576</c:v>
                </c:pt>
                <c:pt idx="793">
                  <c:v>0.25605356205480456</c:v>
                </c:pt>
                <c:pt idx="794">
                  <c:v>0.25605356205480456</c:v>
                </c:pt>
                <c:pt idx="795">
                  <c:v>0.25605356205480456</c:v>
                </c:pt>
                <c:pt idx="796">
                  <c:v>0.25605356205480456</c:v>
                </c:pt>
                <c:pt idx="797">
                  <c:v>0.25605356205480456</c:v>
                </c:pt>
                <c:pt idx="798">
                  <c:v>0.22164212834791486</c:v>
                </c:pt>
                <c:pt idx="799">
                  <c:v>0.22164212834791486</c:v>
                </c:pt>
                <c:pt idx="800">
                  <c:v>0.22164212834791486</c:v>
                </c:pt>
                <c:pt idx="801">
                  <c:v>0.22164212834791486</c:v>
                </c:pt>
                <c:pt idx="802">
                  <c:v>0.22164212834791486</c:v>
                </c:pt>
                <c:pt idx="803">
                  <c:v>0.22164212834791486</c:v>
                </c:pt>
                <c:pt idx="804">
                  <c:v>0.22164212834791486</c:v>
                </c:pt>
                <c:pt idx="805">
                  <c:v>0.25485140371830628</c:v>
                </c:pt>
                <c:pt idx="806">
                  <c:v>0.25485140371830628</c:v>
                </c:pt>
                <c:pt idx="807">
                  <c:v>0.25485140371830628</c:v>
                </c:pt>
                <c:pt idx="808">
                  <c:v>0.25485140371830628</c:v>
                </c:pt>
                <c:pt idx="809">
                  <c:v>0.25485140371830628</c:v>
                </c:pt>
                <c:pt idx="810">
                  <c:v>0.25485140371830628</c:v>
                </c:pt>
                <c:pt idx="811">
                  <c:v>0.25485140371830628</c:v>
                </c:pt>
                <c:pt idx="812">
                  <c:v>0.24550660864410201</c:v>
                </c:pt>
                <c:pt idx="813">
                  <c:v>0.24550660864410201</c:v>
                </c:pt>
                <c:pt idx="814">
                  <c:v>0.24550660864410201</c:v>
                </c:pt>
                <c:pt idx="815">
                  <c:v>0.24550660864410201</c:v>
                </c:pt>
                <c:pt idx="816">
                  <c:v>0.24550660864410201</c:v>
                </c:pt>
                <c:pt idx="817">
                  <c:v>0.24550660864410201</c:v>
                </c:pt>
                <c:pt idx="818">
                  <c:v>0.24550660864410201</c:v>
                </c:pt>
                <c:pt idx="819">
                  <c:v>0.24664596864002153</c:v>
                </c:pt>
                <c:pt idx="820">
                  <c:v>0.24664596864002153</c:v>
                </c:pt>
                <c:pt idx="821">
                  <c:v>0.24664596864002153</c:v>
                </c:pt>
                <c:pt idx="822">
                  <c:v>0.24664596864002153</c:v>
                </c:pt>
                <c:pt idx="823">
                  <c:v>0.24664596864002153</c:v>
                </c:pt>
                <c:pt idx="824">
                  <c:v>0.24584293384443168</c:v>
                </c:pt>
                <c:pt idx="825">
                  <c:v>0.24584293384443168</c:v>
                </c:pt>
                <c:pt idx="826">
                  <c:v>0.24134314940060841</c:v>
                </c:pt>
                <c:pt idx="827">
                  <c:v>0.24134314940060841</c:v>
                </c:pt>
                <c:pt idx="828">
                  <c:v>0.24134314940060841</c:v>
                </c:pt>
                <c:pt idx="829">
                  <c:v>0.24134314940060841</c:v>
                </c:pt>
                <c:pt idx="830">
                  <c:v>0.24134314940060841</c:v>
                </c:pt>
                <c:pt idx="831">
                  <c:v>0.24134314940060841</c:v>
                </c:pt>
                <c:pt idx="832">
                  <c:v>0.24134314940060841</c:v>
                </c:pt>
                <c:pt idx="833">
                  <c:v>0.238272941549317</c:v>
                </c:pt>
                <c:pt idx="834">
                  <c:v>0.238272941549317</c:v>
                </c:pt>
                <c:pt idx="835">
                  <c:v>0.238272941549317</c:v>
                </c:pt>
                <c:pt idx="836">
                  <c:v>0.238272941549317</c:v>
                </c:pt>
                <c:pt idx="837">
                  <c:v>0.238272941549317</c:v>
                </c:pt>
                <c:pt idx="838">
                  <c:v>0.238272941549317</c:v>
                </c:pt>
                <c:pt idx="839">
                  <c:v>0.238272941549317</c:v>
                </c:pt>
                <c:pt idx="840">
                  <c:v>0.24299295461035353</c:v>
                </c:pt>
                <c:pt idx="841">
                  <c:v>0.24299295461035353</c:v>
                </c:pt>
                <c:pt idx="842">
                  <c:v>0.24299295461035353</c:v>
                </c:pt>
                <c:pt idx="843">
                  <c:v>0.24299295461035353</c:v>
                </c:pt>
                <c:pt idx="844">
                  <c:v>0.24299295461035353</c:v>
                </c:pt>
                <c:pt idx="845">
                  <c:v>0.24299295461035353</c:v>
                </c:pt>
                <c:pt idx="846">
                  <c:v>0.24299295461035353</c:v>
                </c:pt>
                <c:pt idx="847">
                  <c:v>0.2425603416960227</c:v>
                </c:pt>
                <c:pt idx="848">
                  <c:v>0.2425603416960227</c:v>
                </c:pt>
                <c:pt idx="849">
                  <c:v>0.2425603416960227</c:v>
                </c:pt>
                <c:pt idx="850">
                  <c:v>0.2425603416960227</c:v>
                </c:pt>
                <c:pt idx="851">
                  <c:v>0.2425603416960227</c:v>
                </c:pt>
                <c:pt idx="852">
                  <c:v>0.2425603416960227</c:v>
                </c:pt>
                <c:pt idx="853">
                  <c:v>0.2425603416960227</c:v>
                </c:pt>
                <c:pt idx="854">
                  <c:v>0.23891092865875474</c:v>
                </c:pt>
                <c:pt idx="855">
                  <c:v>0.24070337505039241</c:v>
                </c:pt>
                <c:pt idx="856">
                  <c:v>0.24070337505039241</c:v>
                </c:pt>
                <c:pt idx="857">
                  <c:v>0.24070337505039241</c:v>
                </c:pt>
                <c:pt idx="858">
                  <c:v>0.24070337505039241</c:v>
                </c:pt>
                <c:pt idx="859">
                  <c:v>0.24070337505039241</c:v>
                </c:pt>
                <c:pt idx="860">
                  <c:v>0.24070337505039241</c:v>
                </c:pt>
                <c:pt idx="861">
                  <c:v>0.23685669238337459</c:v>
                </c:pt>
                <c:pt idx="862">
                  <c:v>0.23685669238337459</c:v>
                </c:pt>
                <c:pt idx="863">
                  <c:v>0.23685669238337459</c:v>
                </c:pt>
                <c:pt idx="864">
                  <c:v>0.23685669238337459</c:v>
                </c:pt>
                <c:pt idx="865">
                  <c:v>0.23685669238337459</c:v>
                </c:pt>
                <c:pt idx="866">
                  <c:v>0.23685669238337459</c:v>
                </c:pt>
                <c:pt idx="867">
                  <c:v>0.23685669238337459</c:v>
                </c:pt>
                <c:pt idx="868">
                  <c:v>0.24064210646972595</c:v>
                </c:pt>
                <c:pt idx="869">
                  <c:v>0.24064210646972595</c:v>
                </c:pt>
                <c:pt idx="870">
                  <c:v>0.24064210646972595</c:v>
                </c:pt>
                <c:pt idx="871">
                  <c:v>0.24064210646972595</c:v>
                </c:pt>
                <c:pt idx="872">
                  <c:v>0.24064210646972595</c:v>
                </c:pt>
                <c:pt idx="873">
                  <c:v>0.24064210646972595</c:v>
                </c:pt>
                <c:pt idx="874">
                  <c:v>0.24064210646972595</c:v>
                </c:pt>
                <c:pt idx="875">
                  <c:v>0.23618086994225318</c:v>
                </c:pt>
                <c:pt idx="876">
                  <c:v>0.23618086994225318</c:v>
                </c:pt>
                <c:pt idx="877">
                  <c:v>0.23618086994225318</c:v>
                </c:pt>
                <c:pt idx="878">
                  <c:v>0.23618086994225318</c:v>
                </c:pt>
                <c:pt idx="879">
                  <c:v>0.23618086994225318</c:v>
                </c:pt>
                <c:pt idx="880">
                  <c:v>0.23618086994225318</c:v>
                </c:pt>
                <c:pt idx="881">
                  <c:v>0.23618086994225318</c:v>
                </c:pt>
                <c:pt idx="882">
                  <c:v>0.23868603695504942</c:v>
                </c:pt>
                <c:pt idx="883">
                  <c:v>0.23868603695504942</c:v>
                </c:pt>
                <c:pt idx="884">
                  <c:v>0.23868603695504942</c:v>
                </c:pt>
                <c:pt idx="885">
                  <c:v>0.23339968155636237</c:v>
                </c:pt>
                <c:pt idx="886">
                  <c:v>0.23339968155636237</c:v>
                </c:pt>
                <c:pt idx="887">
                  <c:v>0.23339968155636237</c:v>
                </c:pt>
                <c:pt idx="888">
                  <c:v>0.23339968155636237</c:v>
                </c:pt>
                <c:pt idx="889">
                  <c:v>0.23204210672097636</c:v>
                </c:pt>
                <c:pt idx="890">
                  <c:v>0.23204210672097636</c:v>
                </c:pt>
                <c:pt idx="891">
                  <c:v>0.23204210672097636</c:v>
                </c:pt>
                <c:pt idx="892">
                  <c:v>0.23204210672097636</c:v>
                </c:pt>
                <c:pt idx="893">
                  <c:v>0.23204210672097636</c:v>
                </c:pt>
                <c:pt idx="894">
                  <c:v>0.23204210672097636</c:v>
                </c:pt>
                <c:pt idx="895">
                  <c:v>0.23204210672097636</c:v>
                </c:pt>
                <c:pt idx="896">
                  <c:v>0.23082522994697463</c:v>
                </c:pt>
                <c:pt idx="897">
                  <c:v>0.23082522994697463</c:v>
                </c:pt>
                <c:pt idx="898">
                  <c:v>0.23082522994697463</c:v>
                </c:pt>
                <c:pt idx="899">
                  <c:v>0.23082522994697463</c:v>
                </c:pt>
                <c:pt idx="900">
                  <c:v>0.23082522994697463</c:v>
                </c:pt>
                <c:pt idx="901">
                  <c:v>0.23082522994697463</c:v>
                </c:pt>
                <c:pt idx="902">
                  <c:v>0.23082522994697463</c:v>
                </c:pt>
                <c:pt idx="903">
                  <c:v>0.22814316515410638</c:v>
                </c:pt>
                <c:pt idx="904">
                  <c:v>0.22814316515410638</c:v>
                </c:pt>
                <c:pt idx="905">
                  <c:v>0.22814316515410638</c:v>
                </c:pt>
                <c:pt idx="906">
                  <c:v>0.22814316515410638</c:v>
                </c:pt>
                <c:pt idx="907">
                  <c:v>0.22814316515410638</c:v>
                </c:pt>
                <c:pt idx="908">
                  <c:v>0.22814316515410638</c:v>
                </c:pt>
                <c:pt idx="909">
                  <c:v>0.22814316515410638</c:v>
                </c:pt>
                <c:pt idx="910">
                  <c:v>0.2306419073722652</c:v>
                </c:pt>
                <c:pt idx="911">
                  <c:v>0.2306419073722652</c:v>
                </c:pt>
                <c:pt idx="912">
                  <c:v>0.2306419073722652</c:v>
                </c:pt>
                <c:pt idx="913">
                  <c:v>0.2306419073722652</c:v>
                </c:pt>
                <c:pt idx="914">
                  <c:v>0.2306419073722652</c:v>
                </c:pt>
                <c:pt idx="915">
                  <c:v>0.2306419073722652</c:v>
                </c:pt>
                <c:pt idx="916">
                  <c:v>0.22727994421177922</c:v>
                </c:pt>
                <c:pt idx="917">
                  <c:v>0.23510501367298664</c:v>
                </c:pt>
                <c:pt idx="918">
                  <c:v>0.23510501367298664</c:v>
                </c:pt>
                <c:pt idx="919">
                  <c:v>0.23510501367298664</c:v>
                </c:pt>
                <c:pt idx="920">
                  <c:v>0.23510501367298664</c:v>
                </c:pt>
                <c:pt idx="921">
                  <c:v>0.23510501367298664</c:v>
                </c:pt>
                <c:pt idx="922">
                  <c:v>0.23510501367298664</c:v>
                </c:pt>
                <c:pt idx="923">
                  <c:v>0.23510501367298664</c:v>
                </c:pt>
                <c:pt idx="924">
                  <c:v>0.22628631887043449</c:v>
                </c:pt>
                <c:pt idx="925">
                  <c:v>0.22628631887043449</c:v>
                </c:pt>
                <c:pt idx="926">
                  <c:v>0.22628631887043449</c:v>
                </c:pt>
                <c:pt idx="927">
                  <c:v>0.22628631887043449</c:v>
                </c:pt>
                <c:pt idx="928">
                  <c:v>0.22628631887043449</c:v>
                </c:pt>
                <c:pt idx="929">
                  <c:v>0.22628631887043449</c:v>
                </c:pt>
                <c:pt idx="930">
                  <c:v>0.22628631887043449</c:v>
                </c:pt>
                <c:pt idx="931">
                  <c:v>0.22628631887043449</c:v>
                </c:pt>
                <c:pt idx="932">
                  <c:v>0.22628631887043449</c:v>
                </c:pt>
                <c:pt idx="933">
                  <c:v>0.22628631887043449</c:v>
                </c:pt>
                <c:pt idx="934">
                  <c:v>0.22628631887043449</c:v>
                </c:pt>
                <c:pt idx="935">
                  <c:v>0.22628631887043449</c:v>
                </c:pt>
                <c:pt idx="936">
                  <c:v>0.22628631887043449</c:v>
                </c:pt>
                <c:pt idx="937">
                  <c:v>0.22628631887043449</c:v>
                </c:pt>
                <c:pt idx="938">
                  <c:v>0.22483147826957595</c:v>
                </c:pt>
                <c:pt idx="939">
                  <c:v>0.22483147826957595</c:v>
                </c:pt>
                <c:pt idx="940">
                  <c:v>0.22483147826957595</c:v>
                </c:pt>
                <c:pt idx="941">
                  <c:v>0.22483147826957595</c:v>
                </c:pt>
                <c:pt idx="942">
                  <c:v>0.22483147826957595</c:v>
                </c:pt>
                <c:pt idx="943">
                  <c:v>0.22483147826957595</c:v>
                </c:pt>
                <c:pt idx="944">
                  <c:v>0.22483147826957595</c:v>
                </c:pt>
                <c:pt idx="945">
                  <c:v>0.22395648113134836</c:v>
                </c:pt>
                <c:pt idx="946">
                  <c:v>0.22400234428632881</c:v>
                </c:pt>
                <c:pt idx="947">
                  <c:v>0.22400234428632881</c:v>
                </c:pt>
                <c:pt idx="948">
                  <c:v>0.22400234428632881</c:v>
                </c:pt>
                <c:pt idx="949">
                  <c:v>0.22400234428632881</c:v>
                </c:pt>
                <c:pt idx="950">
                  <c:v>0.22400234428632881</c:v>
                </c:pt>
                <c:pt idx="951">
                  <c:v>0.22400234428632881</c:v>
                </c:pt>
                <c:pt idx="952">
                  <c:v>0.22273435530899621</c:v>
                </c:pt>
                <c:pt idx="953">
                  <c:v>0.22273435530899621</c:v>
                </c:pt>
                <c:pt idx="954">
                  <c:v>0.22273435530899621</c:v>
                </c:pt>
                <c:pt idx="955">
                  <c:v>0.22273435530899621</c:v>
                </c:pt>
                <c:pt idx="956">
                  <c:v>0.22273435530899621</c:v>
                </c:pt>
                <c:pt idx="957">
                  <c:v>0.22273435530899621</c:v>
                </c:pt>
                <c:pt idx="958">
                  <c:v>0.22273435530899621</c:v>
                </c:pt>
                <c:pt idx="959">
                  <c:v>0.22159262503044852</c:v>
                </c:pt>
                <c:pt idx="960">
                  <c:v>0.22159262503044852</c:v>
                </c:pt>
                <c:pt idx="961">
                  <c:v>0.22159262503044852</c:v>
                </c:pt>
                <c:pt idx="962">
                  <c:v>0.22159262503044852</c:v>
                </c:pt>
                <c:pt idx="963">
                  <c:v>0.22159262503044852</c:v>
                </c:pt>
                <c:pt idx="964">
                  <c:v>0.22159262503044852</c:v>
                </c:pt>
                <c:pt idx="965">
                  <c:v>0.22159262503044852</c:v>
                </c:pt>
                <c:pt idx="966">
                  <c:v>0.22062601760032718</c:v>
                </c:pt>
                <c:pt idx="967">
                  <c:v>0.22062601760032718</c:v>
                </c:pt>
                <c:pt idx="968">
                  <c:v>0.22062601760032718</c:v>
                </c:pt>
                <c:pt idx="969">
                  <c:v>0.22062601760032718</c:v>
                </c:pt>
                <c:pt idx="970">
                  <c:v>0.22062601760032718</c:v>
                </c:pt>
                <c:pt idx="971">
                  <c:v>0.22062601760032718</c:v>
                </c:pt>
                <c:pt idx="972">
                  <c:v>0.22062601760032718</c:v>
                </c:pt>
                <c:pt idx="973">
                  <c:v>0.21059377235771248</c:v>
                </c:pt>
                <c:pt idx="974">
                  <c:v>0.21059377235771248</c:v>
                </c:pt>
                <c:pt idx="975">
                  <c:v>0.21059377235771248</c:v>
                </c:pt>
                <c:pt idx="976">
                  <c:v>0.21059377235771248</c:v>
                </c:pt>
                <c:pt idx="977">
                  <c:v>0.21129261452109693</c:v>
                </c:pt>
                <c:pt idx="978">
                  <c:v>0.21129261452109693</c:v>
                </c:pt>
                <c:pt idx="979">
                  <c:v>0.21129261452109693</c:v>
                </c:pt>
                <c:pt idx="980">
                  <c:v>0.21032114193392437</c:v>
                </c:pt>
                <c:pt idx="981">
                  <c:v>0.21032114193392437</c:v>
                </c:pt>
                <c:pt idx="982">
                  <c:v>0.21032114193392437</c:v>
                </c:pt>
                <c:pt idx="983">
                  <c:v>0.21032114193392437</c:v>
                </c:pt>
                <c:pt idx="984">
                  <c:v>0.21032114193392437</c:v>
                </c:pt>
                <c:pt idx="985">
                  <c:v>0.21032114193392437</c:v>
                </c:pt>
                <c:pt idx="986">
                  <c:v>0.21032114193392437</c:v>
                </c:pt>
                <c:pt idx="987">
                  <c:v>0.20891446865031771</c:v>
                </c:pt>
                <c:pt idx="988">
                  <c:v>0.20891446865031771</c:v>
                </c:pt>
                <c:pt idx="989">
                  <c:v>0.20891446865031771</c:v>
                </c:pt>
                <c:pt idx="990">
                  <c:v>0.20891446865031771</c:v>
                </c:pt>
                <c:pt idx="991">
                  <c:v>0.20891446865031771</c:v>
                </c:pt>
                <c:pt idx="992">
                  <c:v>0.20891446865031771</c:v>
                </c:pt>
                <c:pt idx="993">
                  <c:v>0.20891446865031771</c:v>
                </c:pt>
                <c:pt idx="994">
                  <c:v>0.208198070745089</c:v>
                </c:pt>
                <c:pt idx="995">
                  <c:v>0.208198070745089</c:v>
                </c:pt>
                <c:pt idx="996">
                  <c:v>0.208198070745089</c:v>
                </c:pt>
                <c:pt idx="997">
                  <c:v>0.208198070745089</c:v>
                </c:pt>
                <c:pt idx="998">
                  <c:v>0.208198070745089</c:v>
                </c:pt>
                <c:pt idx="999">
                  <c:v>0.208198070745089</c:v>
                </c:pt>
                <c:pt idx="1000">
                  <c:v>0.208198070745089</c:v>
                </c:pt>
                <c:pt idx="1001">
                  <c:v>0.20798098166370171</c:v>
                </c:pt>
                <c:pt idx="1002">
                  <c:v>0.20798098166370171</c:v>
                </c:pt>
                <c:pt idx="1003">
                  <c:v>0.20798098166370171</c:v>
                </c:pt>
                <c:pt idx="1004">
                  <c:v>0.20798098166370171</c:v>
                </c:pt>
                <c:pt idx="1005">
                  <c:v>0.20217902115600062</c:v>
                </c:pt>
                <c:pt idx="1006">
                  <c:v>0.20217902115600062</c:v>
                </c:pt>
                <c:pt idx="1007">
                  <c:v>0.20217902115600062</c:v>
                </c:pt>
                <c:pt idx="1008">
                  <c:v>0.20033608446131601</c:v>
                </c:pt>
                <c:pt idx="1009">
                  <c:v>0.20033608446131601</c:v>
                </c:pt>
                <c:pt idx="1010">
                  <c:v>0.20033608446131601</c:v>
                </c:pt>
                <c:pt idx="1011">
                  <c:v>0.20033608446131601</c:v>
                </c:pt>
                <c:pt idx="1012">
                  <c:v>0.20033608446131601</c:v>
                </c:pt>
                <c:pt idx="1013">
                  <c:v>0.20033608446131601</c:v>
                </c:pt>
                <c:pt idx="1014">
                  <c:v>0.20033608446131601</c:v>
                </c:pt>
                <c:pt idx="1015">
                  <c:v>0.20097857523727036</c:v>
                </c:pt>
                <c:pt idx="1016">
                  <c:v>0.20097857523727036</c:v>
                </c:pt>
                <c:pt idx="1017">
                  <c:v>0.20097857523727036</c:v>
                </c:pt>
                <c:pt idx="1018">
                  <c:v>0.20097857523727036</c:v>
                </c:pt>
                <c:pt idx="1019">
                  <c:v>0.20097857523727036</c:v>
                </c:pt>
                <c:pt idx="1020">
                  <c:v>0.20097857523727036</c:v>
                </c:pt>
                <c:pt idx="1021">
                  <c:v>0.20097857523727036</c:v>
                </c:pt>
                <c:pt idx="1022">
                  <c:v>0.20088359390556731</c:v>
                </c:pt>
                <c:pt idx="1023">
                  <c:v>0.20088359390556731</c:v>
                </c:pt>
                <c:pt idx="1024">
                  <c:v>0.20088359390556731</c:v>
                </c:pt>
                <c:pt idx="1025">
                  <c:v>0.20088359390556731</c:v>
                </c:pt>
                <c:pt idx="1026">
                  <c:v>0.20088359390556731</c:v>
                </c:pt>
                <c:pt idx="1027">
                  <c:v>0.20088359390556731</c:v>
                </c:pt>
                <c:pt idx="1028">
                  <c:v>0.20088359390556731</c:v>
                </c:pt>
                <c:pt idx="1029">
                  <c:v>0.20054826992412389</c:v>
                </c:pt>
                <c:pt idx="1030">
                  <c:v>0.20054826992412389</c:v>
                </c:pt>
                <c:pt idx="1031">
                  <c:v>0.20054826992412389</c:v>
                </c:pt>
                <c:pt idx="1032">
                  <c:v>0.20054826992412389</c:v>
                </c:pt>
                <c:pt idx="1033">
                  <c:v>0.20054826992412389</c:v>
                </c:pt>
                <c:pt idx="1034">
                  <c:v>0.20054826992412389</c:v>
                </c:pt>
                <c:pt idx="1035">
                  <c:v>0.20054826992412389</c:v>
                </c:pt>
                <c:pt idx="1036">
                  <c:v>0.19795332230219609</c:v>
                </c:pt>
                <c:pt idx="1037">
                  <c:v>0.19795332230219609</c:v>
                </c:pt>
                <c:pt idx="1038">
                  <c:v>0.19795332230219609</c:v>
                </c:pt>
                <c:pt idx="1039">
                  <c:v>0.19795332230219609</c:v>
                </c:pt>
                <c:pt idx="1040">
                  <c:v>0.19795332230219609</c:v>
                </c:pt>
                <c:pt idx="1041">
                  <c:v>0.19795332230219609</c:v>
                </c:pt>
                <c:pt idx="1042">
                  <c:v>0.19795332230219609</c:v>
                </c:pt>
                <c:pt idx="1043">
                  <c:v>0.19795332230219609</c:v>
                </c:pt>
                <c:pt idx="1044">
                  <c:v>0.19795332230219609</c:v>
                </c:pt>
                <c:pt idx="1045">
                  <c:v>0.19795332230219609</c:v>
                </c:pt>
                <c:pt idx="1046">
                  <c:v>0.19795332230219609</c:v>
                </c:pt>
                <c:pt idx="1047">
                  <c:v>0.19795332230219609</c:v>
                </c:pt>
                <c:pt idx="1048">
                  <c:v>0.19795332230219609</c:v>
                </c:pt>
                <c:pt idx="1049">
                  <c:v>0.19795332230219609</c:v>
                </c:pt>
                <c:pt idx="1050">
                  <c:v>0.19974924199605892</c:v>
                </c:pt>
                <c:pt idx="1051">
                  <c:v>0.19974924199605892</c:v>
                </c:pt>
                <c:pt idx="1052">
                  <c:v>0.19974924199605892</c:v>
                </c:pt>
                <c:pt idx="1053">
                  <c:v>0.19974924199605892</c:v>
                </c:pt>
                <c:pt idx="1054">
                  <c:v>0.19974924199605892</c:v>
                </c:pt>
                <c:pt idx="1055">
                  <c:v>0.19974924199605892</c:v>
                </c:pt>
                <c:pt idx="1056">
                  <c:v>0.19974924199605892</c:v>
                </c:pt>
                <c:pt idx="1057">
                  <c:v>0.19803724635183029</c:v>
                </c:pt>
                <c:pt idx="1058">
                  <c:v>0.19803724635183029</c:v>
                </c:pt>
                <c:pt idx="1059">
                  <c:v>0.19803724635183029</c:v>
                </c:pt>
                <c:pt idx="1060">
                  <c:v>0.19803724635183029</c:v>
                </c:pt>
                <c:pt idx="1061">
                  <c:v>0.19803724635183029</c:v>
                </c:pt>
                <c:pt idx="1062">
                  <c:v>0.19803724635183029</c:v>
                </c:pt>
                <c:pt idx="1063">
                  <c:v>0.19803724635183029</c:v>
                </c:pt>
                <c:pt idx="1064">
                  <c:v>0.19788541155138573</c:v>
                </c:pt>
                <c:pt idx="1065">
                  <c:v>0.19788541155138573</c:v>
                </c:pt>
                <c:pt idx="1066">
                  <c:v>0.19788541155138573</c:v>
                </c:pt>
                <c:pt idx="1067">
                  <c:v>0.1993655670775043</c:v>
                </c:pt>
                <c:pt idx="1068">
                  <c:v>0.1993655670775043</c:v>
                </c:pt>
                <c:pt idx="1069">
                  <c:v>0.1993655670775043</c:v>
                </c:pt>
                <c:pt idx="1070">
                  <c:v>0.1993655670775043</c:v>
                </c:pt>
                <c:pt idx="1071">
                  <c:v>0.1969514024834631</c:v>
                </c:pt>
                <c:pt idx="1072">
                  <c:v>0.1969514024834631</c:v>
                </c:pt>
                <c:pt idx="1073">
                  <c:v>0.1969514024834631</c:v>
                </c:pt>
                <c:pt idx="1074">
                  <c:v>0.1969514024834631</c:v>
                </c:pt>
                <c:pt idx="1075">
                  <c:v>0.1969514024834631</c:v>
                </c:pt>
                <c:pt idx="1076">
                  <c:v>0.1969514024834631</c:v>
                </c:pt>
                <c:pt idx="1077">
                  <c:v>0.1969514024834631</c:v>
                </c:pt>
                <c:pt idx="1078">
                  <c:v>0.19629927958342464</c:v>
                </c:pt>
                <c:pt idx="1079">
                  <c:v>0.19629927958342464</c:v>
                </c:pt>
                <c:pt idx="1080">
                  <c:v>0.19629927958342464</c:v>
                </c:pt>
                <c:pt idx="1081">
                  <c:v>0.19629927958342464</c:v>
                </c:pt>
                <c:pt idx="1082">
                  <c:v>0.19629927958342464</c:v>
                </c:pt>
                <c:pt idx="1083">
                  <c:v>0.19629927958342464</c:v>
                </c:pt>
                <c:pt idx="1084">
                  <c:v>0.19629927958342464</c:v>
                </c:pt>
                <c:pt idx="1085">
                  <c:v>0.1988737822335227</c:v>
                </c:pt>
                <c:pt idx="1086">
                  <c:v>0.1988737822335227</c:v>
                </c:pt>
                <c:pt idx="1087">
                  <c:v>0.1988737822335227</c:v>
                </c:pt>
                <c:pt idx="1088">
                  <c:v>0.1988737822335227</c:v>
                </c:pt>
                <c:pt idx="1089">
                  <c:v>0.1988737822335227</c:v>
                </c:pt>
                <c:pt idx="1090">
                  <c:v>0.1988737822335227</c:v>
                </c:pt>
                <c:pt idx="1091">
                  <c:v>0.1988737822335227</c:v>
                </c:pt>
                <c:pt idx="1092">
                  <c:v>0.19836630698655688</c:v>
                </c:pt>
                <c:pt idx="1093">
                  <c:v>0.19836630698655688</c:v>
                </c:pt>
                <c:pt idx="1094">
                  <c:v>0.19836630698655688</c:v>
                </c:pt>
                <c:pt idx="1095">
                  <c:v>0.19836630698655688</c:v>
                </c:pt>
                <c:pt idx="1096">
                  <c:v>0.19836630698655688</c:v>
                </c:pt>
                <c:pt idx="1097">
                  <c:v>0.19781162478406999</c:v>
                </c:pt>
                <c:pt idx="1098">
                  <c:v>0.19781162478406999</c:v>
                </c:pt>
                <c:pt idx="1099">
                  <c:v>0.19677566081167508</c:v>
                </c:pt>
                <c:pt idx="1100">
                  <c:v>0.19677566081167508</c:v>
                </c:pt>
                <c:pt idx="1101">
                  <c:v>0.19677566081167508</c:v>
                </c:pt>
                <c:pt idx="1102">
                  <c:v>0.19677566081167508</c:v>
                </c:pt>
                <c:pt idx="1103">
                  <c:v>0.19677566081167508</c:v>
                </c:pt>
                <c:pt idx="1104">
                  <c:v>0.19677566081167508</c:v>
                </c:pt>
                <c:pt idx="1105">
                  <c:v>0.19677566081167508</c:v>
                </c:pt>
                <c:pt idx="1106">
                  <c:v>0.19479356895111555</c:v>
                </c:pt>
                <c:pt idx="1107">
                  <c:v>0.19479356895111555</c:v>
                </c:pt>
                <c:pt idx="1108">
                  <c:v>0.19479356895111555</c:v>
                </c:pt>
                <c:pt idx="1109">
                  <c:v>0.19479356895111555</c:v>
                </c:pt>
                <c:pt idx="1110">
                  <c:v>0.19479356895111555</c:v>
                </c:pt>
                <c:pt idx="1111">
                  <c:v>0.19479356895111555</c:v>
                </c:pt>
                <c:pt idx="1112">
                  <c:v>0.19479356895111555</c:v>
                </c:pt>
                <c:pt idx="1113">
                  <c:v>0.19478225031165164</c:v>
                </c:pt>
                <c:pt idx="1114">
                  <c:v>0.19478225031165164</c:v>
                </c:pt>
                <c:pt idx="1115">
                  <c:v>0.19478225031165164</c:v>
                </c:pt>
                <c:pt idx="1116">
                  <c:v>0.19478225031165164</c:v>
                </c:pt>
                <c:pt idx="1117">
                  <c:v>0.19478225031165164</c:v>
                </c:pt>
                <c:pt idx="1118">
                  <c:v>0.19478225031165164</c:v>
                </c:pt>
                <c:pt idx="1119">
                  <c:v>0.19478225031165164</c:v>
                </c:pt>
                <c:pt idx="1120">
                  <c:v>0.19306086055232408</c:v>
                </c:pt>
                <c:pt idx="1121">
                  <c:v>0.19306086055232408</c:v>
                </c:pt>
                <c:pt idx="1122">
                  <c:v>0.19306086055232408</c:v>
                </c:pt>
                <c:pt idx="1123">
                  <c:v>0.19306086055232408</c:v>
                </c:pt>
                <c:pt idx="1124">
                  <c:v>0.19306086055232408</c:v>
                </c:pt>
                <c:pt idx="1125">
                  <c:v>0.19306086055232408</c:v>
                </c:pt>
                <c:pt idx="1126">
                  <c:v>0.19306086055232408</c:v>
                </c:pt>
                <c:pt idx="1127">
                  <c:v>0.19194422699507885</c:v>
                </c:pt>
                <c:pt idx="1128">
                  <c:v>0.19235423243765992</c:v>
                </c:pt>
                <c:pt idx="1129">
                  <c:v>0.19235423243765992</c:v>
                </c:pt>
                <c:pt idx="1130">
                  <c:v>0.19235423243765992</c:v>
                </c:pt>
                <c:pt idx="1131">
                  <c:v>0.19235423243765992</c:v>
                </c:pt>
                <c:pt idx="1132">
                  <c:v>0.19235423243765992</c:v>
                </c:pt>
                <c:pt idx="1133">
                  <c:v>0.19235423243765992</c:v>
                </c:pt>
                <c:pt idx="1134">
                  <c:v>0.19173550359327685</c:v>
                </c:pt>
                <c:pt idx="1135">
                  <c:v>0.19173550359327685</c:v>
                </c:pt>
                <c:pt idx="1136">
                  <c:v>0.19173550359327685</c:v>
                </c:pt>
                <c:pt idx="1137">
                  <c:v>0.19173550359327685</c:v>
                </c:pt>
                <c:pt idx="1138">
                  <c:v>0.19173550359327685</c:v>
                </c:pt>
                <c:pt idx="1139">
                  <c:v>0.19173550359327685</c:v>
                </c:pt>
                <c:pt idx="1140">
                  <c:v>0.19173550359327685</c:v>
                </c:pt>
                <c:pt idx="1141">
                  <c:v>0.19120033850272167</c:v>
                </c:pt>
                <c:pt idx="1142">
                  <c:v>0.19120033850272167</c:v>
                </c:pt>
                <c:pt idx="1143">
                  <c:v>0.19120033850272167</c:v>
                </c:pt>
                <c:pt idx="1144">
                  <c:v>0.19120033850272167</c:v>
                </c:pt>
                <c:pt idx="1145">
                  <c:v>0.19120033850272167</c:v>
                </c:pt>
                <c:pt idx="1146">
                  <c:v>0.19120033850272167</c:v>
                </c:pt>
                <c:pt idx="1147">
                  <c:v>0.19120033850272167</c:v>
                </c:pt>
                <c:pt idx="1148">
                  <c:v>0.19301081263208597</c:v>
                </c:pt>
                <c:pt idx="1149">
                  <c:v>0.19301081263208597</c:v>
                </c:pt>
                <c:pt idx="1150">
                  <c:v>0.19301081263208597</c:v>
                </c:pt>
                <c:pt idx="1151">
                  <c:v>0.19301081263208597</c:v>
                </c:pt>
                <c:pt idx="1152">
                  <c:v>0.19301081263208597</c:v>
                </c:pt>
                <c:pt idx="1153">
                  <c:v>0.19301081263208597</c:v>
                </c:pt>
                <c:pt idx="1154">
                  <c:v>0.19301081263208597</c:v>
                </c:pt>
                <c:pt idx="1155">
                  <c:v>0.1922104942539351</c:v>
                </c:pt>
                <c:pt idx="1156">
                  <c:v>0.1922104942539351</c:v>
                </c:pt>
                <c:pt idx="1157">
                  <c:v>0.1922104942539351</c:v>
                </c:pt>
                <c:pt idx="1158">
                  <c:v>0.19236377691485096</c:v>
                </c:pt>
                <c:pt idx="1159">
                  <c:v>0.19236377691485096</c:v>
                </c:pt>
                <c:pt idx="1160">
                  <c:v>0.19236377691485096</c:v>
                </c:pt>
                <c:pt idx="1161">
                  <c:v>0.19236377691485096</c:v>
                </c:pt>
                <c:pt idx="1162">
                  <c:v>0.19002973666022815</c:v>
                </c:pt>
                <c:pt idx="1163">
                  <c:v>0.19002973666022815</c:v>
                </c:pt>
                <c:pt idx="1164">
                  <c:v>0.19002973666022815</c:v>
                </c:pt>
                <c:pt idx="1165">
                  <c:v>0.19002973666022815</c:v>
                </c:pt>
                <c:pt idx="1166">
                  <c:v>0.19002973666022815</c:v>
                </c:pt>
                <c:pt idx="1167">
                  <c:v>0.19002973666022815</c:v>
                </c:pt>
                <c:pt idx="1168">
                  <c:v>0.19002973666022815</c:v>
                </c:pt>
                <c:pt idx="1169">
                  <c:v>0.18858475799452346</c:v>
                </c:pt>
                <c:pt idx="1170">
                  <c:v>0.18858475799452346</c:v>
                </c:pt>
                <c:pt idx="1171">
                  <c:v>0.18858475799452346</c:v>
                </c:pt>
                <c:pt idx="1172">
                  <c:v>0.18858475799452346</c:v>
                </c:pt>
                <c:pt idx="1173">
                  <c:v>0.18858475799452346</c:v>
                </c:pt>
                <c:pt idx="1174">
                  <c:v>0.18858475799452346</c:v>
                </c:pt>
                <c:pt idx="1175">
                  <c:v>0.18858475799452346</c:v>
                </c:pt>
                <c:pt idx="1176">
                  <c:v>0.18781749603768061</c:v>
                </c:pt>
                <c:pt idx="1177">
                  <c:v>0.18781749603768061</c:v>
                </c:pt>
                <c:pt idx="1178">
                  <c:v>0.18781749603768061</c:v>
                </c:pt>
                <c:pt idx="1179">
                  <c:v>0.18781749603768061</c:v>
                </c:pt>
                <c:pt idx="1180">
                  <c:v>0.18781749603768061</c:v>
                </c:pt>
                <c:pt idx="1181">
                  <c:v>0.18781749603768061</c:v>
                </c:pt>
                <c:pt idx="1182">
                  <c:v>0.18781749603768061</c:v>
                </c:pt>
                <c:pt idx="1183">
                  <c:v>0.18789453068934181</c:v>
                </c:pt>
                <c:pt idx="1184">
                  <c:v>0.18789453068934181</c:v>
                </c:pt>
                <c:pt idx="1185">
                  <c:v>0.18789453068934181</c:v>
                </c:pt>
                <c:pt idx="1186">
                  <c:v>0.18789453068934181</c:v>
                </c:pt>
                <c:pt idx="1187">
                  <c:v>0.18789453068934181</c:v>
                </c:pt>
                <c:pt idx="1188">
                  <c:v>0.18789453068934181</c:v>
                </c:pt>
                <c:pt idx="1189">
                  <c:v>0.18785228130672271</c:v>
                </c:pt>
                <c:pt idx="1190">
                  <c:v>0.18707178186023476</c:v>
                </c:pt>
                <c:pt idx="1191">
                  <c:v>0.18707178186023476</c:v>
                </c:pt>
                <c:pt idx="1192">
                  <c:v>0.18707178186023476</c:v>
                </c:pt>
                <c:pt idx="1193">
                  <c:v>0.18707178186023476</c:v>
                </c:pt>
                <c:pt idx="1194">
                  <c:v>0.18707178186023476</c:v>
                </c:pt>
                <c:pt idx="1195">
                  <c:v>0.18707178186023476</c:v>
                </c:pt>
                <c:pt idx="1196">
                  <c:v>0.18707178186023476</c:v>
                </c:pt>
                <c:pt idx="1197">
                  <c:v>0.18717959762360414</c:v>
                </c:pt>
                <c:pt idx="1198">
                  <c:v>0.18717959762360414</c:v>
                </c:pt>
                <c:pt idx="1199">
                  <c:v>0.18717959762360414</c:v>
                </c:pt>
                <c:pt idx="1200">
                  <c:v>0.18717959762360414</c:v>
                </c:pt>
                <c:pt idx="1201">
                  <c:v>0.18717959762360414</c:v>
                </c:pt>
                <c:pt idx="1202">
                  <c:v>0.18717959762360414</c:v>
                </c:pt>
                <c:pt idx="1203">
                  <c:v>0.18717959762360414</c:v>
                </c:pt>
                <c:pt idx="1204">
                  <c:v>0.18609363762117526</c:v>
                </c:pt>
                <c:pt idx="1205">
                  <c:v>0.18609363762117526</c:v>
                </c:pt>
                <c:pt idx="1206">
                  <c:v>0.18609363762117526</c:v>
                </c:pt>
                <c:pt idx="1207">
                  <c:v>0.18609363762117526</c:v>
                </c:pt>
                <c:pt idx="1208">
                  <c:v>0.18609363762117526</c:v>
                </c:pt>
                <c:pt idx="1209">
                  <c:v>0.18609363762117526</c:v>
                </c:pt>
                <c:pt idx="1210">
                  <c:v>0.18609363762117526</c:v>
                </c:pt>
                <c:pt idx="1211">
                  <c:v>0.18550449611859499</c:v>
                </c:pt>
                <c:pt idx="1212">
                  <c:v>0.18550449611859499</c:v>
                </c:pt>
                <c:pt idx="1213">
                  <c:v>0.18550449611859499</c:v>
                </c:pt>
                <c:pt idx="1214">
                  <c:v>0.18550449611859499</c:v>
                </c:pt>
                <c:pt idx="1215">
                  <c:v>0.18550449611859499</c:v>
                </c:pt>
                <c:pt idx="1216">
                  <c:v>0.18550449611859499</c:v>
                </c:pt>
                <c:pt idx="1217">
                  <c:v>0.18550449611859499</c:v>
                </c:pt>
                <c:pt idx="1218">
                  <c:v>0.1841905047468102</c:v>
                </c:pt>
                <c:pt idx="1219">
                  <c:v>0.1841905047468102</c:v>
                </c:pt>
                <c:pt idx="1220">
                  <c:v>0.18466487565003931</c:v>
                </c:pt>
                <c:pt idx="1221">
                  <c:v>0.18466487565003931</c:v>
                </c:pt>
                <c:pt idx="1222">
                  <c:v>0.18466487565003931</c:v>
                </c:pt>
                <c:pt idx="1223">
                  <c:v>0.18466487565003931</c:v>
                </c:pt>
                <c:pt idx="1224">
                  <c:v>0.18466487565003931</c:v>
                </c:pt>
                <c:pt idx="1225">
                  <c:v>0.18331846802785745</c:v>
                </c:pt>
                <c:pt idx="1226">
                  <c:v>0.18331846802785745</c:v>
                </c:pt>
                <c:pt idx="1227">
                  <c:v>0.18331846802785745</c:v>
                </c:pt>
                <c:pt idx="1228">
                  <c:v>0.18331846802785745</c:v>
                </c:pt>
                <c:pt idx="1229">
                  <c:v>0.18331846802785745</c:v>
                </c:pt>
                <c:pt idx="1230">
                  <c:v>0.18331846802785745</c:v>
                </c:pt>
                <c:pt idx="1231">
                  <c:v>0.18331846802785745</c:v>
                </c:pt>
                <c:pt idx="1232">
                  <c:v>0.1828913807765784</c:v>
                </c:pt>
                <c:pt idx="1233">
                  <c:v>0.1828913807765784</c:v>
                </c:pt>
                <c:pt idx="1234">
                  <c:v>0.1828913807765784</c:v>
                </c:pt>
                <c:pt idx="1235">
                  <c:v>0.1828913807765784</c:v>
                </c:pt>
                <c:pt idx="1236">
                  <c:v>0.1828913807765784</c:v>
                </c:pt>
                <c:pt idx="1237">
                  <c:v>0.1828913807765784</c:v>
                </c:pt>
                <c:pt idx="1238">
                  <c:v>0.1828913807765784</c:v>
                </c:pt>
                <c:pt idx="1239">
                  <c:v>0.18169689616362583</c:v>
                </c:pt>
                <c:pt idx="1240">
                  <c:v>0.18169689616362583</c:v>
                </c:pt>
                <c:pt idx="1241">
                  <c:v>0.18169689616362583</c:v>
                </c:pt>
                <c:pt idx="1242">
                  <c:v>0.18169689616362583</c:v>
                </c:pt>
                <c:pt idx="1243">
                  <c:v>0.18169689616362583</c:v>
                </c:pt>
                <c:pt idx="1244">
                  <c:v>0.18169689616362583</c:v>
                </c:pt>
                <c:pt idx="1245">
                  <c:v>0.18169689616362583</c:v>
                </c:pt>
                <c:pt idx="1246">
                  <c:v>0.17982480822410363</c:v>
                </c:pt>
                <c:pt idx="1247">
                  <c:v>0.17982480822410363</c:v>
                </c:pt>
                <c:pt idx="1248">
                  <c:v>0.17982480822410363</c:v>
                </c:pt>
                <c:pt idx="1249">
                  <c:v>0.17982480822410363</c:v>
                </c:pt>
                <c:pt idx="1250">
                  <c:v>0.17911671567136089</c:v>
                </c:pt>
                <c:pt idx="1251">
                  <c:v>0.17911671567136089</c:v>
                </c:pt>
                <c:pt idx="1252">
                  <c:v>0.17911671567136089</c:v>
                </c:pt>
                <c:pt idx="1253">
                  <c:v>0.17936717987341511</c:v>
                </c:pt>
                <c:pt idx="1254">
                  <c:v>0.17936717987341511</c:v>
                </c:pt>
                <c:pt idx="1255">
                  <c:v>0.17936717987341511</c:v>
                </c:pt>
                <c:pt idx="1256">
                  <c:v>0.17936717987341511</c:v>
                </c:pt>
                <c:pt idx="1257">
                  <c:v>0.17936717987341511</c:v>
                </c:pt>
                <c:pt idx="1258">
                  <c:v>0.17936717987341511</c:v>
                </c:pt>
                <c:pt idx="1259">
                  <c:v>0.17936717987341511</c:v>
                </c:pt>
                <c:pt idx="1260">
                  <c:v>0.1801075017998961</c:v>
                </c:pt>
                <c:pt idx="1261">
                  <c:v>0.1801075017998961</c:v>
                </c:pt>
                <c:pt idx="1262">
                  <c:v>0.1801075017998961</c:v>
                </c:pt>
                <c:pt idx="1263">
                  <c:v>0.1801075017998961</c:v>
                </c:pt>
                <c:pt idx="1264">
                  <c:v>0.1801075017998961</c:v>
                </c:pt>
                <c:pt idx="1265">
                  <c:v>0.1801075017998961</c:v>
                </c:pt>
                <c:pt idx="1266">
                  <c:v>0.1801075017998961</c:v>
                </c:pt>
                <c:pt idx="1267">
                  <c:v>0.17966273442058256</c:v>
                </c:pt>
                <c:pt idx="1268">
                  <c:v>0.17966273442058256</c:v>
                </c:pt>
                <c:pt idx="1269">
                  <c:v>0.17966273442058256</c:v>
                </c:pt>
                <c:pt idx="1270">
                  <c:v>0.17966273442058256</c:v>
                </c:pt>
                <c:pt idx="1271">
                  <c:v>0.17966273442058256</c:v>
                </c:pt>
                <c:pt idx="1272">
                  <c:v>0.17966273442058256</c:v>
                </c:pt>
                <c:pt idx="1273">
                  <c:v>0.17966273442058256</c:v>
                </c:pt>
                <c:pt idx="1274">
                  <c:v>0.17810703345292933</c:v>
                </c:pt>
                <c:pt idx="1275">
                  <c:v>0.17810703345292933</c:v>
                </c:pt>
                <c:pt idx="1276">
                  <c:v>0.17810703345292933</c:v>
                </c:pt>
                <c:pt idx="1277">
                  <c:v>0.17810703345292933</c:v>
                </c:pt>
                <c:pt idx="1278">
                  <c:v>0.17810703345292933</c:v>
                </c:pt>
                <c:pt idx="1279">
                  <c:v>0.17810703345292933</c:v>
                </c:pt>
                <c:pt idx="1280">
                  <c:v>0.17810703345292933</c:v>
                </c:pt>
                <c:pt idx="1281">
                  <c:v>0.17618656440998892</c:v>
                </c:pt>
                <c:pt idx="1282">
                  <c:v>0.17618656440998892</c:v>
                </c:pt>
                <c:pt idx="1283">
                  <c:v>0.17618656440998892</c:v>
                </c:pt>
                <c:pt idx="1284">
                  <c:v>0.17618656440998892</c:v>
                </c:pt>
                <c:pt idx="1285">
                  <c:v>0.17618656440998892</c:v>
                </c:pt>
                <c:pt idx="1286">
                  <c:v>0.17618656440998892</c:v>
                </c:pt>
                <c:pt idx="1287">
                  <c:v>0.17618656440998892</c:v>
                </c:pt>
                <c:pt idx="1288">
                  <c:v>0.1765136171842796</c:v>
                </c:pt>
                <c:pt idx="1289">
                  <c:v>0.1765136171842796</c:v>
                </c:pt>
                <c:pt idx="1290">
                  <c:v>0.1765136171842796</c:v>
                </c:pt>
                <c:pt idx="1291">
                  <c:v>0.1765136171842796</c:v>
                </c:pt>
                <c:pt idx="1292">
                  <c:v>0.1765136171842796</c:v>
                </c:pt>
                <c:pt idx="1293">
                  <c:v>0.1765136171842796</c:v>
                </c:pt>
                <c:pt idx="1294">
                  <c:v>0.1765136171842796</c:v>
                </c:pt>
                <c:pt idx="1295">
                  <c:v>0.17360229683873762</c:v>
                </c:pt>
                <c:pt idx="1296">
                  <c:v>0.17360229683873762</c:v>
                </c:pt>
                <c:pt idx="1297">
                  <c:v>0.17360229683873762</c:v>
                </c:pt>
                <c:pt idx="1298">
                  <c:v>0.17360229683873762</c:v>
                </c:pt>
                <c:pt idx="1299">
                  <c:v>0.17360229683873762</c:v>
                </c:pt>
                <c:pt idx="1300">
                  <c:v>0.17360229683873762</c:v>
                </c:pt>
                <c:pt idx="1301">
                  <c:v>0.17360229683873762</c:v>
                </c:pt>
                <c:pt idx="1302">
                  <c:v>0.17339956146740731</c:v>
                </c:pt>
                <c:pt idx="1303">
                  <c:v>0.17339956146740731</c:v>
                </c:pt>
                <c:pt idx="1304">
                  <c:v>0.17339956146740731</c:v>
                </c:pt>
                <c:pt idx="1305">
                  <c:v>0.17339956146740731</c:v>
                </c:pt>
                <c:pt idx="1306">
                  <c:v>0.17339956146740731</c:v>
                </c:pt>
                <c:pt idx="1307">
                  <c:v>0.17339956146740731</c:v>
                </c:pt>
                <c:pt idx="1308">
                  <c:v>0.17339956146740731</c:v>
                </c:pt>
                <c:pt idx="1309">
                  <c:v>0.17339956146740731</c:v>
                </c:pt>
                <c:pt idx="1310">
                  <c:v>0.17339956146740731</c:v>
                </c:pt>
                <c:pt idx="1311">
                  <c:v>0.17366630575214947</c:v>
                </c:pt>
                <c:pt idx="1312">
                  <c:v>0.17366630575214947</c:v>
                </c:pt>
                <c:pt idx="1313">
                  <c:v>0.17366630575214947</c:v>
                </c:pt>
                <c:pt idx="1314">
                  <c:v>0.17366630575214947</c:v>
                </c:pt>
                <c:pt idx="1315">
                  <c:v>0.17366630575214947</c:v>
                </c:pt>
                <c:pt idx="1316">
                  <c:v>0.17197968112538153</c:v>
                </c:pt>
                <c:pt idx="1317">
                  <c:v>0.17197968112538153</c:v>
                </c:pt>
                <c:pt idx="1318">
                  <c:v>0.17197968112538153</c:v>
                </c:pt>
                <c:pt idx="1319">
                  <c:v>0.17197968112538153</c:v>
                </c:pt>
                <c:pt idx="1320">
                  <c:v>0.17197968112538153</c:v>
                </c:pt>
                <c:pt idx="1321">
                  <c:v>0.17197968112538153</c:v>
                </c:pt>
                <c:pt idx="1322">
                  <c:v>0.17197968112538153</c:v>
                </c:pt>
                <c:pt idx="1323">
                  <c:v>0.16993664706380907</c:v>
                </c:pt>
                <c:pt idx="1324">
                  <c:v>0.16993664706380907</c:v>
                </c:pt>
                <c:pt idx="1325">
                  <c:v>0.16993664706380907</c:v>
                </c:pt>
                <c:pt idx="1326">
                  <c:v>0.16993664706380907</c:v>
                </c:pt>
                <c:pt idx="1327">
                  <c:v>0.16993664706380907</c:v>
                </c:pt>
                <c:pt idx="1328">
                  <c:v>0.16993664706380907</c:v>
                </c:pt>
                <c:pt idx="1329">
                  <c:v>0.16993664706380907</c:v>
                </c:pt>
                <c:pt idx="1330">
                  <c:v>0.17013894789702899</c:v>
                </c:pt>
                <c:pt idx="1331">
                  <c:v>0.17013894789702899</c:v>
                </c:pt>
                <c:pt idx="1332">
                  <c:v>0.17013894789702899</c:v>
                </c:pt>
                <c:pt idx="1333">
                  <c:v>0.17013894789702899</c:v>
                </c:pt>
                <c:pt idx="1334">
                  <c:v>0.17013894789702899</c:v>
                </c:pt>
                <c:pt idx="1335">
                  <c:v>0.17013894789702899</c:v>
                </c:pt>
                <c:pt idx="1336">
                  <c:v>0.17013894789702899</c:v>
                </c:pt>
                <c:pt idx="1337">
                  <c:v>0.16868696334207378</c:v>
                </c:pt>
                <c:pt idx="1338">
                  <c:v>0.16868696334207378</c:v>
                </c:pt>
                <c:pt idx="1339">
                  <c:v>0.16868696334207378</c:v>
                </c:pt>
                <c:pt idx="1340">
                  <c:v>0.16868696334207378</c:v>
                </c:pt>
                <c:pt idx="1341">
                  <c:v>0.16868696334207378</c:v>
                </c:pt>
                <c:pt idx="1342">
                  <c:v>0.16852642472033019</c:v>
                </c:pt>
                <c:pt idx="1343">
                  <c:v>0.16852642472033019</c:v>
                </c:pt>
                <c:pt idx="1344">
                  <c:v>0.16720454489239756</c:v>
                </c:pt>
                <c:pt idx="1345">
                  <c:v>0.16720454489239756</c:v>
                </c:pt>
                <c:pt idx="1346">
                  <c:v>0.16720454489239756</c:v>
                </c:pt>
                <c:pt idx="1347">
                  <c:v>0.16720454489239756</c:v>
                </c:pt>
                <c:pt idx="1348">
                  <c:v>0.16720454489239756</c:v>
                </c:pt>
                <c:pt idx="1349">
                  <c:v>0.16720454489239756</c:v>
                </c:pt>
                <c:pt idx="1350">
                  <c:v>0.16720454489239756</c:v>
                </c:pt>
                <c:pt idx="1351">
                  <c:v>0.16659747107804956</c:v>
                </c:pt>
                <c:pt idx="1352">
                  <c:v>0.16659747107804956</c:v>
                </c:pt>
                <c:pt idx="1353">
                  <c:v>0.16659747107804956</c:v>
                </c:pt>
                <c:pt idx="1354">
                  <c:v>0.16659747107804956</c:v>
                </c:pt>
                <c:pt idx="1355">
                  <c:v>0.16659747107804956</c:v>
                </c:pt>
                <c:pt idx="1356">
                  <c:v>0.16659747107804956</c:v>
                </c:pt>
                <c:pt idx="1357">
                  <c:v>0.16659747107804956</c:v>
                </c:pt>
                <c:pt idx="1358">
                  <c:v>0.16636423251467503</c:v>
                </c:pt>
                <c:pt idx="1359">
                  <c:v>0.16636423251467503</c:v>
                </c:pt>
                <c:pt idx="1360">
                  <c:v>0.16636423251467503</c:v>
                </c:pt>
                <c:pt idx="1361">
                  <c:v>0.16636423251467503</c:v>
                </c:pt>
                <c:pt idx="1362">
                  <c:v>0.16636423251467503</c:v>
                </c:pt>
                <c:pt idx="1363">
                  <c:v>0.16636423251467503</c:v>
                </c:pt>
                <c:pt idx="1364">
                  <c:v>0.16636423251467503</c:v>
                </c:pt>
                <c:pt idx="1365">
                  <c:v>0.16446083109655585</c:v>
                </c:pt>
                <c:pt idx="1366">
                  <c:v>0.16446083109655585</c:v>
                </c:pt>
                <c:pt idx="1367">
                  <c:v>0.16446083109655585</c:v>
                </c:pt>
                <c:pt idx="1368">
                  <c:v>0.16446083109655585</c:v>
                </c:pt>
                <c:pt idx="1369">
                  <c:v>0.16446083109655585</c:v>
                </c:pt>
                <c:pt idx="1370">
                  <c:v>0.16433627361361736</c:v>
                </c:pt>
                <c:pt idx="1371">
                  <c:v>0.16433627361361736</c:v>
                </c:pt>
                <c:pt idx="1372">
                  <c:v>0.16344996497126263</c:v>
                </c:pt>
                <c:pt idx="1373">
                  <c:v>0.16344996497126263</c:v>
                </c:pt>
                <c:pt idx="1374">
                  <c:v>0.16344996497126263</c:v>
                </c:pt>
                <c:pt idx="1375">
                  <c:v>0.16344996497126263</c:v>
                </c:pt>
                <c:pt idx="1376">
                  <c:v>0.16344996497126263</c:v>
                </c:pt>
                <c:pt idx="1377">
                  <c:v>0.16344996497126263</c:v>
                </c:pt>
                <c:pt idx="1378">
                  <c:v>0.16344996497126263</c:v>
                </c:pt>
                <c:pt idx="1379">
                  <c:v>0.15652840692751235</c:v>
                </c:pt>
                <c:pt idx="1380">
                  <c:v>0.15652840692751235</c:v>
                </c:pt>
                <c:pt idx="1381">
                  <c:v>0.15652840692751235</c:v>
                </c:pt>
                <c:pt idx="1382">
                  <c:v>0.15652840692751235</c:v>
                </c:pt>
                <c:pt idx="1383">
                  <c:v>0.15652840692751235</c:v>
                </c:pt>
                <c:pt idx="1384">
                  <c:v>0.15652840692751235</c:v>
                </c:pt>
                <c:pt idx="1385">
                  <c:v>0.15652840692751235</c:v>
                </c:pt>
                <c:pt idx="1386">
                  <c:v>0.14789684951168214</c:v>
                </c:pt>
                <c:pt idx="1387">
                  <c:v>0.14789684951168214</c:v>
                </c:pt>
                <c:pt idx="1388">
                  <c:v>0.14789684951168214</c:v>
                </c:pt>
                <c:pt idx="1389">
                  <c:v>0.14789684951168214</c:v>
                </c:pt>
                <c:pt idx="1390">
                  <c:v>0.14789684951168214</c:v>
                </c:pt>
                <c:pt idx="1391">
                  <c:v>0.14789684951168214</c:v>
                </c:pt>
                <c:pt idx="1392">
                  <c:v>0.14789684951168214</c:v>
                </c:pt>
                <c:pt idx="1393">
                  <c:v>0.14338227307660012</c:v>
                </c:pt>
                <c:pt idx="1394">
                  <c:v>0.14338227307660012</c:v>
                </c:pt>
                <c:pt idx="1395">
                  <c:v>0.14338227307660012</c:v>
                </c:pt>
                <c:pt idx="1396">
                  <c:v>0.14338227307660012</c:v>
                </c:pt>
                <c:pt idx="1397">
                  <c:v>0.14338227307660012</c:v>
                </c:pt>
                <c:pt idx="1398">
                  <c:v>0.14338227307660012</c:v>
                </c:pt>
                <c:pt idx="1399">
                  <c:v>0.14338227307660012</c:v>
                </c:pt>
                <c:pt idx="1400">
                  <c:v>0.14338227307660012</c:v>
                </c:pt>
                <c:pt idx="1401">
                  <c:v>0.13892498265049902</c:v>
                </c:pt>
                <c:pt idx="1402">
                  <c:v>0.13892498265049902</c:v>
                </c:pt>
                <c:pt idx="1403">
                  <c:v>0.13892498265049902</c:v>
                </c:pt>
                <c:pt idx="1404">
                  <c:v>0.13892498265049902</c:v>
                </c:pt>
                <c:pt idx="1405">
                  <c:v>0.13892498265049902</c:v>
                </c:pt>
                <c:pt idx="1406">
                  <c:v>0.13892498265049902</c:v>
                </c:pt>
                <c:pt idx="1407">
                  <c:v>0.13892498265049902</c:v>
                </c:pt>
                <c:pt idx="1408">
                  <c:v>0.13892498265049902</c:v>
                </c:pt>
                <c:pt idx="1409">
                  <c:v>0.13892498265049902</c:v>
                </c:pt>
                <c:pt idx="1410">
                  <c:v>0.13892498265049902</c:v>
                </c:pt>
                <c:pt idx="1411">
                  <c:v>0.13892498265049902</c:v>
                </c:pt>
                <c:pt idx="1412">
                  <c:v>0.13892498265049902</c:v>
                </c:pt>
                <c:pt idx="1413">
                  <c:v>0.13892498265049902</c:v>
                </c:pt>
                <c:pt idx="1414">
                  <c:v>0.13517388501961802</c:v>
                </c:pt>
                <c:pt idx="1415">
                  <c:v>0.13517388501961802</c:v>
                </c:pt>
                <c:pt idx="1416">
                  <c:v>0.13517388501961802</c:v>
                </c:pt>
                <c:pt idx="1417">
                  <c:v>0.13517388501961802</c:v>
                </c:pt>
                <c:pt idx="1418">
                  <c:v>0.13517388501961802</c:v>
                </c:pt>
                <c:pt idx="1419">
                  <c:v>0.13517388501961802</c:v>
                </c:pt>
                <c:pt idx="1420">
                  <c:v>0.13517388501961802</c:v>
                </c:pt>
                <c:pt idx="1421">
                  <c:v>0.13516102192011004</c:v>
                </c:pt>
                <c:pt idx="1422">
                  <c:v>0.13516102192011004</c:v>
                </c:pt>
                <c:pt idx="1423">
                  <c:v>0.13516102192011004</c:v>
                </c:pt>
                <c:pt idx="1424">
                  <c:v>0.13516102192011004</c:v>
                </c:pt>
                <c:pt idx="1425">
                  <c:v>0.13516102192011004</c:v>
                </c:pt>
                <c:pt idx="1426">
                  <c:v>0.13516102192011004</c:v>
                </c:pt>
                <c:pt idx="1427">
                  <c:v>0.13516102192011004</c:v>
                </c:pt>
                <c:pt idx="1428">
                  <c:v>0.13304585054200735</c:v>
                </c:pt>
                <c:pt idx="1429">
                  <c:v>0.13304585054200735</c:v>
                </c:pt>
                <c:pt idx="1430">
                  <c:v>0.13304585054200735</c:v>
                </c:pt>
                <c:pt idx="1431">
                  <c:v>0.13304585054200735</c:v>
                </c:pt>
                <c:pt idx="1432">
                  <c:v>0.13355571231545427</c:v>
                </c:pt>
                <c:pt idx="1433">
                  <c:v>0.13355571231545427</c:v>
                </c:pt>
                <c:pt idx="1434">
                  <c:v>0.13355571231545427</c:v>
                </c:pt>
                <c:pt idx="1435">
                  <c:v>0.12908116166851591</c:v>
                </c:pt>
                <c:pt idx="1436">
                  <c:v>0.12908116166851591</c:v>
                </c:pt>
                <c:pt idx="1437">
                  <c:v>0.12908116166851591</c:v>
                </c:pt>
                <c:pt idx="1438">
                  <c:v>0.12908116166851591</c:v>
                </c:pt>
                <c:pt idx="1439">
                  <c:v>0.12908116166851591</c:v>
                </c:pt>
                <c:pt idx="1440">
                  <c:v>0.12908116166851591</c:v>
                </c:pt>
                <c:pt idx="1441">
                  <c:v>0.12908116166851591</c:v>
                </c:pt>
                <c:pt idx="1442">
                  <c:v>0.12521861704963855</c:v>
                </c:pt>
                <c:pt idx="1443">
                  <c:v>0.12521861704963855</c:v>
                </c:pt>
                <c:pt idx="1444">
                  <c:v>0.12521861704963855</c:v>
                </c:pt>
                <c:pt idx="1445">
                  <c:v>0.12521861704963855</c:v>
                </c:pt>
                <c:pt idx="1446">
                  <c:v>0.12521861704963855</c:v>
                </c:pt>
                <c:pt idx="1447">
                  <c:v>0.12521861704963855</c:v>
                </c:pt>
                <c:pt idx="1448">
                  <c:v>0.12521861704963855</c:v>
                </c:pt>
                <c:pt idx="1449">
                  <c:v>0.12239519257777731</c:v>
                </c:pt>
                <c:pt idx="1450">
                  <c:v>0.12239519257777731</c:v>
                </c:pt>
                <c:pt idx="1451">
                  <c:v>0.12239519257777731</c:v>
                </c:pt>
                <c:pt idx="1452">
                  <c:v>0.12239519257777731</c:v>
                </c:pt>
                <c:pt idx="1453">
                  <c:v>0.12239519257777731</c:v>
                </c:pt>
                <c:pt idx="1454">
                  <c:v>0.12239519257777731</c:v>
                </c:pt>
                <c:pt idx="1455">
                  <c:v>0.12239519257777731</c:v>
                </c:pt>
                <c:pt idx="1456">
                  <c:v>0.12234924818638149</c:v>
                </c:pt>
                <c:pt idx="1457">
                  <c:v>0.12234924818638149</c:v>
                </c:pt>
                <c:pt idx="1458">
                  <c:v>0.12234924818638149</c:v>
                </c:pt>
                <c:pt idx="1459">
                  <c:v>0.12234924818638149</c:v>
                </c:pt>
                <c:pt idx="1460">
                  <c:v>0.12234924818638149</c:v>
                </c:pt>
                <c:pt idx="1461">
                  <c:v>0.12234924818638149</c:v>
                </c:pt>
                <c:pt idx="1462">
                  <c:v>0.12230340035900977</c:v>
                </c:pt>
                <c:pt idx="1463">
                  <c:v>0.12505132878879577</c:v>
                </c:pt>
                <c:pt idx="1464">
                  <c:v>0.12505132878879577</c:v>
                </c:pt>
                <c:pt idx="1465">
                  <c:v>0.12505132878879577</c:v>
                </c:pt>
                <c:pt idx="1466">
                  <c:v>0.12505132878879577</c:v>
                </c:pt>
                <c:pt idx="1467">
                  <c:v>0.12505132878879577</c:v>
                </c:pt>
                <c:pt idx="1468">
                  <c:v>0.12505132878879577</c:v>
                </c:pt>
                <c:pt idx="1469">
                  <c:v>0.12505132878879577</c:v>
                </c:pt>
                <c:pt idx="1470">
                  <c:v>0.12402342257139831</c:v>
                </c:pt>
                <c:pt idx="1471">
                  <c:v>0.12402342257139831</c:v>
                </c:pt>
                <c:pt idx="1472">
                  <c:v>0.12402342257139831</c:v>
                </c:pt>
                <c:pt idx="1473">
                  <c:v>0.12402342257139831</c:v>
                </c:pt>
                <c:pt idx="1474">
                  <c:v>0.12402342257139831</c:v>
                </c:pt>
                <c:pt idx="1475">
                  <c:v>0.12402342257139831</c:v>
                </c:pt>
                <c:pt idx="1476">
                  <c:v>0.12402342257139831</c:v>
                </c:pt>
                <c:pt idx="1477">
                  <c:v>0.12407438682897554</c:v>
                </c:pt>
                <c:pt idx="1478">
                  <c:v>0.12407438682897554</c:v>
                </c:pt>
                <c:pt idx="1479">
                  <c:v>0.12407438682897554</c:v>
                </c:pt>
                <c:pt idx="1480">
                  <c:v>0.12407438682897554</c:v>
                </c:pt>
                <c:pt idx="1481">
                  <c:v>0.12407438682897554</c:v>
                </c:pt>
                <c:pt idx="1482">
                  <c:v>0.12407438682897554</c:v>
                </c:pt>
                <c:pt idx="1483">
                  <c:v>0.12407438682897554</c:v>
                </c:pt>
                <c:pt idx="1484">
                  <c:v>0.11878311774730244</c:v>
                </c:pt>
                <c:pt idx="1485">
                  <c:v>0.11878311774730244</c:v>
                </c:pt>
                <c:pt idx="1486">
                  <c:v>0.11878311774730244</c:v>
                </c:pt>
                <c:pt idx="1487">
                  <c:v>0.11878311774730244</c:v>
                </c:pt>
                <c:pt idx="1488">
                  <c:v>0.11878311774730244</c:v>
                </c:pt>
                <c:pt idx="1489">
                  <c:v>0.11878311774730244</c:v>
                </c:pt>
                <c:pt idx="1490">
                  <c:v>0.11878311774730244</c:v>
                </c:pt>
                <c:pt idx="1491">
                  <c:v>0.11840531206562033</c:v>
                </c:pt>
                <c:pt idx="1492">
                  <c:v>0.11840531206562033</c:v>
                </c:pt>
                <c:pt idx="1493">
                  <c:v>0.1179989344723833</c:v>
                </c:pt>
                <c:pt idx="1494">
                  <c:v>0.1179989344723833</c:v>
                </c:pt>
                <c:pt idx="1495">
                  <c:v>0.1179989344723833</c:v>
                </c:pt>
                <c:pt idx="1496">
                  <c:v>0.1179989344723833</c:v>
                </c:pt>
                <c:pt idx="1497">
                  <c:v>0.1179989344723833</c:v>
                </c:pt>
                <c:pt idx="1498">
                  <c:v>0.11782713523510813</c:v>
                </c:pt>
                <c:pt idx="1499">
                  <c:v>0.11782713523510813</c:v>
                </c:pt>
                <c:pt idx="1500">
                  <c:v>0.11782713523510813</c:v>
                </c:pt>
                <c:pt idx="1501">
                  <c:v>0.11782713523510813</c:v>
                </c:pt>
                <c:pt idx="1502">
                  <c:v>0.11782713523510813</c:v>
                </c:pt>
                <c:pt idx="1503">
                  <c:v>0.11782713523510813</c:v>
                </c:pt>
                <c:pt idx="1504">
                  <c:v>0.11782713523510813</c:v>
                </c:pt>
                <c:pt idx="1505">
                  <c:v>0.11778549525825777</c:v>
                </c:pt>
                <c:pt idx="1506">
                  <c:v>0.11778549525825777</c:v>
                </c:pt>
                <c:pt idx="1507">
                  <c:v>0.11778549525825777</c:v>
                </c:pt>
                <c:pt idx="1508">
                  <c:v>0.11778549525825777</c:v>
                </c:pt>
                <c:pt idx="1509">
                  <c:v>0.11778549525825777</c:v>
                </c:pt>
                <c:pt idx="1510">
                  <c:v>0.11778549525825777</c:v>
                </c:pt>
                <c:pt idx="1511">
                  <c:v>0.11778549525825777</c:v>
                </c:pt>
                <c:pt idx="1512">
                  <c:v>0.11684185804426672</c:v>
                </c:pt>
                <c:pt idx="1513">
                  <c:v>0.11684185804426672</c:v>
                </c:pt>
                <c:pt idx="1514">
                  <c:v>0.11684185804426672</c:v>
                </c:pt>
                <c:pt idx="1515">
                  <c:v>0.11684185804426672</c:v>
                </c:pt>
                <c:pt idx="1516">
                  <c:v>0.11684185804426672</c:v>
                </c:pt>
                <c:pt idx="1517">
                  <c:v>0.11684185804426672</c:v>
                </c:pt>
                <c:pt idx="1518">
                  <c:v>0.11684185804426672</c:v>
                </c:pt>
                <c:pt idx="1519">
                  <c:v>0.11608261422427968</c:v>
                </c:pt>
                <c:pt idx="1520">
                  <c:v>0.11608261422427968</c:v>
                </c:pt>
                <c:pt idx="1521">
                  <c:v>0.11608261422427968</c:v>
                </c:pt>
                <c:pt idx="1522">
                  <c:v>0.11608261422427968</c:v>
                </c:pt>
                <c:pt idx="1523">
                  <c:v>0.1152149892575689</c:v>
                </c:pt>
                <c:pt idx="1524">
                  <c:v>0.1152149892575689</c:v>
                </c:pt>
                <c:pt idx="1525">
                  <c:v>0.1152149892575689</c:v>
                </c:pt>
                <c:pt idx="1526">
                  <c:v>0.11213277998354454</c:v>
                </c:pt>
                <c:pt idx="1527">
                  <c:v>0.11213277998354454</c:v>
                </c:pt>
                <c:pt idx="1528">
                  <c:v>0.11213277998354454</c:v>
                </c:pt>
                <c:pt idx="1529">
                  <c:v>0.11213277998354454</c:v>
                </c:pt>
                <c:pt idx="1530">
                  <c:v>0.11213277998354454</c:v>
                </c:pt>
                <c:pt idx="1531">
                  <c:v>0.11213277998354454</c:v>
                </c:pt>
                <c:pt idx="1532">
                  <c:v>0.11213277998354454</c:v>
                </c:pt>
                <c:pt idx="1533">
                  <c:v>0.11238362498835652</c:v>
                </c:pt>
                <c:pt idx="1534">
                  <c:v>0.11238362498835652</c:v>
                </c:pt>
                <c:pt idx="1535">
                  <c:v>0.11238362498835652</c:v>
                </c:pt>
                <c:pt idx="1536">
                  <c:v>0.11238362498835652</c:v>
                </c:pt>
                <c:pt idx="1537">
                  <c:v>0.11238362498835652</c:v>
                </c:pt>
                <c:pt idx="1538">
                  <c:v>0.11238362498835652</c:v>
                </c:pt>
                <c:pt idx="1539">
                  <c:v>0.11238362498835652</c:v>
                </c:pt>
                <c:pt idx="1540">
                  <c:v>0.11032267138381302</c:v>
                </c:pt>
                <c:pt idx="1541">
                  <c:v>0.11032267138381302</c:v>
                </c:pt>
                <c:pt idx="1542">
                  <c:v>0.11032267138381302</c:v>
                </c:pt>
                <c:pt idx="1543">
                  <c:v>0.11032267138381302</c:v>
                </c:pt>
                <c:pt idx="1544">
                  <c:v>0.11032267138381302</c:v>
                </c:pt>
                <c:pt idx="1545">
                  <c:v>0.11032267138381302</c:v>
                </c:pt>
                <c:pt idx="1546">
                  <c:v>0.11032267138381302</c:v>
                </c:pt>
                <c:pt idx="1547">
                  <c:v>0.10865642535743314</c:v>
                </c:pt>
                <c:pt idx="1548">
                  <c:v>0.10865642535743314</c:v>
                </c:pt>
                <c:pt idx="1549">
                  <c:v>0.10865642535743314</c:v>
                </c:pt>
                <c:pt idx="1550">
                  <c:v>0.10865642535743314</c:v>
                </c:pt>
                <c:pt idx="1551">
                  <c:v>0.10865642535743314</c:v>
                </c:pt>
                <c:pt idx="1552">
                  <c:v>0.10865642535743314</c:v>
                </c:pt>
                <c:pt idx="1553">
                  <c:v>0.10865642535743314</c:v>
                </c:pt>
                <c:pt idx="1554">
                  <c:v>0.10941864696719983</c:v>
                </c:pt>
                <c:pt idx="1555">
                  <c:v>0.10941864696719983</c:v>
                </c:pt>
                <c:pt idx="1556">
                  <c:v>0.10941864696719983</c:v>
                </c:pt>
                <c:pt idx="1557">
                  <c:v>0.10941864696719983</c:v>
                </c:pt>
                <c:pt idx="1558">
                  <c:v>0.10941864696719983</c:v>
                </c:pt>
                <c:pt idx="1559">
                  <c:v>0.10941864696719983</c:v>
                </c:pt>
                <c:pt idx="1560">
                  <c:v>0.10941864696719983</c:v>
                </c:pt>
                <c:pt idx="1561">
                  <c:v>0.10506068873427266</c:v>
                </c:pt>
                <c:pt idx="1562">
                  <c:v>0.10506068873427266</c:v>
                </c:pt>
                <c:pt idx="1563">
                  <c:v>0.10506068873427266</c:v>
                </c:pt>
                <c:pt idx="1564">
                  <c:v>0.10506068873427266</c:v>
                </c:pt>
                <c:pt idx="1565">
                  <c:v>0.10506068873427266</c:v>
                </c:pt>
                <c:pt idx="1566">
                  <c:v>0.10506068873427266</c:v>
                </c:pt>
                <c:pt idx="1567">
                  <c:v>0.10506068873427266</c:v>
                </c:pt>
                <c:pt idx="1568">
                  <c:v>0.10457751467682885</c:v>
                </c:pt>
                <c:pt idx="1569">
                  <c:v>0.10457751467682885</c:v>
                </c:pt>
                <c:pt idx="1570">
                  <c:v>0.10457751467682885</c:v>
                </c:pt>
                <c:pt idx="1571">
                  <c:v>0.10457751467682885</c:v>
                </c:pt>
                <c:pt idx="1572">
                  <c:v>0.10457751467682885</c:v>
                </c:pt>
                <c:pt idx="1573">
                  <c:v>0.10457751467682885</c:v>
                </c:pt>
                <c:pt idx="1574">
                  <c:v>0.10457751467682885</c:v>
                </c:pt>
                <c:pt idx="1575">
                  <c:v>0.10416182703475285</c:v>
                </c:pt>
                <c:pt idx="1576">
                  <c:v>0.10416182703475285</c:v>
                </c:pt>
                <c:pt idx="1577">
                  <c:v>0.10416182703475285</c:v>
                </c:pt>
                <c:pt idx="1578">
                  <c:v>0.10416182703475285</c:v>
                </c:pt>
                <c:pt idx="1579">
                  <c:v>0.10416182703475285</c:v>
                </c:pt>
                <c:pt idx="1580">
                  <c:v>0.10416182703475285</c:v>
                </c:pt>
                <c:pt idx="1581">
                  <c:v>0.10416182703475285</c:v>
                </c:pt>
                <c:pt idx="1582">
                  <c:v>0.10261295537816917</c:v>
                </c:pt>
                <c:pt idx="1583">
                  <c:v>0.10261295537816917</c:v>
                </c:pt>
                <c:pt idx="1584">
                  <c:v>0.10261295537816917</c:v>
                </c:pt>
                <c:pt idx="1585">
                  <c:v>9.8482976959531898E-2</c:v>
                </c:pt>
                <c:pt idx="1586">
                  <c:v>9.8482976959531898E-2</c:v>
                </c:pt>
                <c:pt idx="1587">
                  <c:v>9.8482976959531898E-2</c:v>
                </c:pt>
                <c:pt idx="1588">
                  <c:v>9.8482976959531898E-2</c:v>
                </c:pt>
                <c:pt idx="1589">
                  <c:v>9.73989509499118E-2</c:v>
                </c:pt>
                <c:pt idx="1590">
                  <c:v>9.73989509499118E-2</c:v>
                </c:pt>
                <c:pt idx="1591">
                  <c:v>9.73989509499118E-2</c:v>
                </c:pt>
                <c:pt idx="1592">
                  <c:v>9.73989509499118E-2</c:v>
                </c:pt>
                <c:pt idx="1593">
                  <c:v>9.73989509499118E-2</c:v>
                </c:pt>
                <c:pt idx="1594">
                  <c:v>9.73989509499118E-2</c:v>
                </c:pt>
                <c:pt idx="1595">
                  <c:v>9.73989509499118E-2</c:v>
                </c:pt>
                <c:pt idx="1596">
                  <c:v>9.5836917856207293E-2</c:v>
                </c:pt>
                <c:pt idx="1597">
                  <c:v>9.5836917856207293E-2</c:v>
                </c:pt>
                <c:pt idx="1598">
                  <c:v>9.5836917856207293E-2</c:v>
                </c:pt>
                <c:pt idx="1599">
                  <c:v>9.5836917856207293E-2</c:v>
                </c:pt>
                <c:pt idx="1600">
                  <c:v>9.5836917856207293E-2</c:v>
                </c:pt>
                <c:pt idx="1601">
                  <c:v>9.5836917856207293E-2</c:v>
                </c:pt>
                <c:pt idx="1602">
                  <c:v>9.5836917856207293E-2</c:v>
                </c:pt>
                <c:pt idx="1603">
                  <c:v>8.9572029628018912E-2</c:v>
                </c:pt>
                <c:pt idx="1604">
                  <c:v>8.9572029628018912E-2</c:v>
                </c:pt>
                <c:pt idx="1605">
                  <c:v>8.9572029628018912E-2</c:v>
                </c:pt>
                <c:pt idx="1606">
                  <c:v>8.9572029628018912E-2</c:v>
                </c:pt>
                <c:pt idx="1607">
                  <c:v>8.9572029628018912E-2</c:v>
                </c:pt>
                <c:pt idx="1608">
                  <c:v>8.9572029628018912E-2</c:v>
                </c:pt>
                <c:pt idx="1609">
                  <c:v>8.9572029628018912E-2</c:v>
                </c:pt>
                <c:pt idx="1610">
                  <c:v>8.6088849415070001E-2</c:v>
                </c:pt>
                <c:pt idx="1611">
                  <c:v>8.6088849415070001E-2</c:v>
                </c:pt>
                <c:pt idx="1612">
                  <c:v>8.6088849415070001E-2</c:v>
                </c:pt>
                <c:pt idx="1613">
                  <c:v>8.6088849415070001E-2</c:v>
                </c:pt>
                <c:pt idx="1614">
                  <c:v>8.6088849415070001E-2</c:v>
                </c:pt>
                <c:pt idx="1615">
                  <c:v>8.5963900754726152E-2</c:v>
                </c:pt>
                <c:pt idx="1616">
                  <c:v>8.5963900754726152E-2</c:v>
                </c:pt>
                <c:pt idx="1617">
                  <c:v>7.7914519329909337E-2</c:v>
                </c:pt>
                <c:pt idx="1618">
                  <c:v>7.7914519329909337E-2</c:v>
                </c:pt>
                <c:pt idx="1619">
                  <c:v>7.7914519329909337E-2</c:v>
                </c:pt>
                <c:pt idx="1620">
                  <c:v>7.7914519329909337E-2</c:v>
                </c:pt>
                <c:pt idx="1621">
                  <c:v>7.7914519329909337E-2</c:v>
                </c:pt>
                <c:pt idx="1622">
                  <c:v>7.7914519329909337E-2</c:v>
                </c:pt>
                <c:pt idx="1623">
                  <c:v>7.7914519329909337E-2</c:v>
                </c:pt>
                <c:pt idx="1624">
                  <c:v>7.0925442283758411E-2</c:v>
                </c:pt>
                <c:pt idx="1625">
                  <c:v>7.0925442283758411E-2</c:v>
                </c:pt>
                <c:pt idx="1626">
                  <c:v>7.0925442283758411E-2</c:v>
                </c:pt>
                <c:pt idx="1627">
                  <c:v>7.0925442283758411E-2</c:v>
                </c:pt>
                <c:pt idx="1628">
                  <c:v>7.0925442283758411E-2</c:v>
                </c:pt>
                <c:pt idx="1629">
                  <c:v>7.0925442283758411E-2</c:v>
                </c:pt>
                <c:pt idx="1630">
                  <c:v>7.0925442283758411E-2</c:v>
                </c:pt>
                <c:pt idx="1631">
                  <c:v>6.958741046012884E-2</c:v>
                </c:pt>
                <c:pt idx="1632">
                  <c:v>6.958741046012884E-2</c:v>
                </c:pt>
                <c:pt idx="1633">
                  <c:v>6.958741046012884E-2</c:v>
                </c:pt>
                <c:pt idx="1634">
                  <c:v>6.958741046012884E-2</c:v>
                </c:pt>
                <c:pt idx="1635">
                  <c:v>6.958741046012884E-2</c:v>
                </c:pt>
                <c:pt idx="1636">
                  <c:v>6.958741046012884E-2</c:v>
                </c:pt>
                <c:pt idx="1637">
                  <c:v>6.958741046012884E-2</c:v>
                </c:pt>
                <c:pt idx="1638">
                  <c:v>6.958741046012884E-2</c:v>
                </c:pt>
                <c:pt idx="1639">
                  <c:v>6.958741046012884E-2</c:v>
                </c:pt>
                <c:pt idx="1640">
                  <c:v>6.958741046012884E-2</c:v>
                </c:pt>
                <c:pt idx="1641">
                  <c:v>6.958741046012884E-2</c:v>
                </c:pt>
                <c:pt idx="1642">
                  <c:v>6.958741046012884E-2</c:v>
                </c:pt>
                <c:pt idx="1643">
                  <c:v>6.958741046012884E-2</c:v>
                </c:pt>
                <c:pt idx="1644">
                  <c:v>6.958741046012884E-2</c:v>
                </c:pt>
                <c:pt idx="1645">
                  <c:v>6.958741046012884E-2</c:v>
                </c:pt>
                <c:pt idx="1646">
                  <c:v>7.1074181340346154E-2</c:v>
                </c:pt>
                <c:pt idx="1647">
                  <c:v>7.1074181340346154E-2</c:v>
                </c:pt>
                <c:pt idx="1648">
                  <c:v>7.1074181340346154E-2</c:v>
                </c:pt>
                <c:pt idx="1649">
                  <c:v>7.1074181340346154E-2</c:v>
                </c:pt>
                <c:pt idx="1650">
                  <c:v>7.1074181340346154E-2</c:v>
                </c:pt>
                <c:pt idx="1651">
                  <c:v>7.1074181340346154E-2</c:v>
                </c:pt>
                <c:pt idx="1652">
                  <c:v>7.8085440712416299E-2</c:v>
                </c:pt>
                <c:pt idx="1653">
                  <c:v>7.8085440712416299E-2</c:v>
                </c:pt>
                <c:pt idx="1654">
                  <c:v>7.8085440712416299E-2</c:v>
                </c:pt>
                <c:pt idx="1655">
                  <c:v>7.8085440712416299E-2</c:v>
                </c:pt>
                <c:pt idx="1656">
                  <c:v>7.8085440712416299E-2</c:v>
                </c:pt>
                <c:pt idx="1657">
                  <c:v>7.8085440712416299E-2</c:v>
                </c:pt>
                <c:pt idx="1658">
                  <c:v>7.8085440712416299E-2</c:v>
                </c:pt>
                <c:pt idx="1659">
                  <c:v>8.2201763302088615E-2</c:v>
                </c:pt>
                <c:pt idx="1660">
                  <c:v>8.2201763302088615E-2</c:v>
                </c:pt>
                <c:pt idx="1661">
                  <c:v>8.2201763302088615E-2</c:v>
                </c:pt>
                <c:pt idx="1662">
                  <c:v>8.2201763302088615E-2</c:v>
                </c:pt>
                <c:pt idx="1663">
                  <c:v>8.2201763302088615E-2</c:v>
                </c:pt>
                <c:pt idx="1664">
                  <c:v>8.2201763302088615E-2</c:v>
                </c:pt>
                <c:pt idx="1665">
                  <c:v>8.2201763302088615E-2</c:v>
                </c:pt>
                <c:pt idx="1666">
                  <c:v>8.2201763302088615E-2</c:v>
                </c:pt>
                <c:pt idx="1667">
                  <c:v>8.2201763302088615E-2</c:v>
                </c:pt>
                <c:pt idx="1668">
                  <c:v>8.2201763302088615E-2</c:v>
                </c:pt>
                <c:pt idx="1669">
                  <c:v>8.2201763302088615E-2</c:v>
                </c:pt>
                <c:pt idx="1670">
                  <c:v>8.2201763302088615E-2</c:v>
                </c:pt>
                <c:pt idx="1671">
                  <c:v>8.2201763302088615E-2</c:v>
                </c:pt>
                <c:pt idx="1672">
                  <c:v>8.2201763302088615E-2</c:v>
                </c:pt>
                <c:pt idx="1673">
                  <c:v>8.1310298726063213E-2</c:v>
                </c:pt>
                <c:pt idx="1674">
                  <c:v>8.1310298726063213E-2</c:v>
                </c:pt>
                <c:pt idx="1675">
                  <c:v>8.1310298726063213E-2</c:v>
                </c:pt>
                <c:pt idx="1676">
                  <c:v>8.0586760717703543E-2</c:v>
                </c:pt>
                <c:pt idx="1677">
                  <c:v>8.0586760717703543E-2</c:v>
                </c:pt>
                <c:pt idx="1678">
                  <c:v>8.0586760717703543E-2</c:v>
                </c:pt>
                <c:pt idx="1679">
                  <c:v>8.0586760717703543E-2</c:v>
                </c:pt>
                <c:pt idx="1680">
                  <c:v>8.3527921208923273E-2</c:v>
                </c:pt>
                <c:pt idx="1681">
                  <c:v>8.3527921208923273E-2</c:v>
                </c:pt>
                <c:pt idx="1682">
                  <c:v>8.3527921208923273E-2</c:v>
                </c:pt>
                <c:pt idx="1683">
                  <c:v>8.3527921208923273E-2</c:v>
                </c:pt>
                <c:pt idx="1684">
                  <c:v>8.3527921208923273E-2</c:v>
                </c:pt>
                <c:pt idx="1685">
                  <c:v>8.3527921208923273E-2</c:v>
                </c:pt>
                <c:pt idx="1686">
                  <c:v>8.3527921208923273E-2</c:v>
                </c:pt>
                <c:pt idx="1687">
                  <c:v>0.11872290090047066</c:v>
                </c:pt>
                <c:pt idx="1688">
                  <c:v>0.11872290090047066</c:v>
                </c:pt>
                <c:pt idx="1689">
                  <c:v>0.11872290090047066</c:v>
                </c:pt>
                <c:pt idx="1690">
                  <c:v>0.11872290090047066</c:v>
                </c:pt>
                <c:pt idx="1691">
                  <c:v>0.11872290090047066</c:v>
                </c:pt>
                <c:pt idx="1692">
                  <c:v>0.11872290090047066</c:v>
                </c:pt>
                <c:pt idx="1693">
                  <c:v>0.11872290090047066</c:v>
                </c:pt>
                <c:pt idx="1694">
                  <c:v>0.13496082594320735</c:v>
                </c:pt>
                <c:pt idx="1695">
                  <c:v>0.13496082594320735</c:v>
                </c:pt>
                <c:pt idx="1696">
                  <c:v>0.13496082594320735</c:v>
                </c:pt>
                <c:pt idx="1697">
                  <c:v>0.13496082594320735</c:v>
                </c:pt>
                <c:pt idx="1698">
                  <c:v>0.13496082594320735</c:v>
                </c:pt>
                <c:pt idx="1699">
                  <c:v>0.13496082594320735</c:v>
                </c:pt>
                <c:pt idx="1700">
                  <c:v>0.13496082594320735</c:v>
                </c:pt>
                <c:pt idx="1701">
                  <c:v>0.13119454395199859</c:v>
                </c:pt>
                <c:pt idx="1702">
                  <c:v>0.13119454395199859</c:v>
                </c:pt>
                <c:pt idx="1703">
                  <c:v>0.13119454395199859</c:v>
                </c:pt>
                <c:pt idx="1704">
                  <c:v>0.13119454395199859</c:v>
                </c:pt>
                <c:pt idx="1705">
                  <c:v>0.13119454395199859</c:v>
                </c:pt>
                <c:pt idx="1706">
                  <c:v>0.13119454395199859</c:v>
                </c:pt>
                <c:pt idx="1707">
                  <c:v>0.13109295846524516</c:v>
                </c:pt>
                <c:pt idx="1708">
                  <c:v>0.13411759509740606</c:v>
                </c:pt>
                <c:pt idx="1709">
                  <c:v>0.13411759509740606</c:v>
                </c:pt>
                <c:pt idx="1710">
                  <c:v>0.13411759509740606</c:v>
                </c:pt>
                <c:pt idx="1711">
                  <c:v>0.13411759509740606</c:v>
                </c:pt>
                <c:pt idx="1712">
                  <c:v>0.13411759509740606</c:v>
                </c:pt>
                <c:pt idx="1713">
                  <c:v>0.13411759509740606</c:v>
                </c:pt>
                <c:pt idx="1714">
                  <c:v>0.13411759509740606</c:v>
                </c:pt>
                <c:pt idx="1715">
                  <c:v>0.1334546190924113</c:v>
                </c:pt>
                <c:pt idx="1716">
                  <c:v>0.1334546190924113</c:v>
                </c:pt>
                <c:pt idx="1717">
                  <c:v>0.1334546190924113</c:v>
                </c:pt>
                <c:pt idx="1718">
                  <c:v>0.1334546190924113</c:v>
                </c:pt>
                <c:pt idx="1719">
                  <c:v>0.1334546190924113</c:v>
                </c:pt>
                <c:pt idx="1720">
                  <c:v>0.1334546190924113</c:v>
                </c:pt>
                <c:pt idx="1721">
                  <c:v>0.1334546190924113</c:v>
                </c:pt>
                <c:pt idx="1722">
                  <c:v>0.13421857792356051</c:v>
                </c:pt>
                <c:pt idx="1723">
                  <c:v>0.13421857792356051</c:v>
                </c:pt>
                <c:pt idx="1724">
                  <c:v>0.13421857792356051</c:v>
                </c:pt>
                <c:pt idx="1725">
                  <c:v>0.13421857792356051</c:v>
                </c:pt>
                <c:pt idx="1726">
                  <c:v>0.13421857792356051</c:v>
                </c:pt>
                <c:pt idx="1727">
                  <c:v>0.13421857792356051</c:v>
                </c:pt>
                <c:pt idx="1728">
                  <c:v>0.13421857792356051</c:v>
                </c:pt>
                <c:pt idx="1729">
                  <c:v>0.13319026350369589</c:v>
                </c:pt>
                <c:pt idx="1730">
                  <c:v>0.13319026350369589</c:v>
                </c:pt>
                <c:pt idx="1731">
                  <c:v>0.13319026350369589</c:v>
                </c:pt>
                <c:pt idx="1732">
                  <c:v>0.13319026350369589</c:v>
                </c:pt>
                <c:pt idx="1733">
                  <c:v>0.13319026350369589</c:v>
                </c:pt>
                <c:pt idx="1734">
                  <c:v>0.13319026350369589</c:v>
                </c:pt>
                <c:pt idx="1735">
                  <c:v>0.13319026350369589</c:v>
                </c:pt>
                <c:pt idx="1736">
                  <c:v>0.13292665808178228</c:v>
                </c:pt>
                <c:pt idx="1737">
                  <c:v>0.13292665808178228</c:v>
                </c:pt>
                <c:pt idx="1738">
                  <c:v>0.13292665808178228</c:v>
                </c:pt>
                <c:pt idx="1739">
                  <c:v>0.13292665808178228</c:v>
                </c:pt>
                <c:pt idx="1740">
                  <c:v>0.13292665808178228</c:v>
                </c:pt>
                <c:pt idx="1741">
                  <c:v>0.13292665808178228</c:v>
                </c:pt>
                <c:pt idx="1742">
                  <c:v>0.13292665808178228</c:v>
                </c:pt>
                <c:pt idx="1743">
                  <c:v>0.13210320796406849</c:v>
                </c:pt>
                <c:pt idx="1744">
                  <c:v>0.13210320796406849</c:v>
                </c:pt>
                <c:pt idx="1745">
                  <c:v>0.13210320796406849</c:v>
                </c:pt>
                <c:pt idx="1746">
                  <c:v>0.13210320796406849</c:v>
                </c:pt>
                <c:pt idx="1747">
                  <c:v>0.13210320796406849</c:v>
                </c:pt>
                <c:pt idx="1748">
                  <c:v>0.13210320796406849</c:v>
                </c:pt>
                <c:pt idx="1749">
                  <c:v>0.13210320796406849</c:v>
                </c:pt>
                <c:pt idx="1750">
                  <c:v>0.13032524401178902</c:v>
                </c:pt>
                <c:pt idx="1751">
                  <c:v>0.13032524401178902</c:v>
                </c:pt>
                <c:pt idx="1752">
                  <c:v>0.13032524401178902</c:v>
                </c:pt>
                <c:pt idx="1753">
                  <c:v>0.13032524401178902</c:v>
                </c:pt>
                <c:pt idx="1754">
                  <c:v>0.13032524401178902</c:v>
                </c:pt>
                <c:pt idx="1755">
                  <c:v>0.13032524401178902</c:v>
                </c:pt>
                <c:pt idx="1756">
                  <c:v>0.13032524401178902</c:v>
                </c:pt>
                <c:pt idx="1757">
                  <c:v>0.13101121462437981</c:v>
                </c:pt>
                <c:pt idx="1758">
                  <c:v>0.13101121462437981</c:v>
                </c:pt>
                <c:pt idx="1759">
                  <c:v>0.13101121462437981</c:v>
                </c:pt>
                <c:pt idx="1760">
                  <c:v>0.13101121462437981</c:v>
                </c:pt>
                <c:pt idx="1761">
                  <c:v>0.13101121462437981</c:v>
                </c:pt>
                <c:pt idx="1762">
                  <c:v>0.13101121462437981</c:v>
                </c:pt>
                <c:pt idx="1763">
                  <c:v>0.13101121462437981</c:v>
                </c:pt>
                <c:pt idx="1764">
                  <c:v>0.12969468798142358</c:v>
                </c:pt>
                <c:pt idx="1765">
                  <c:v>0.12969468798142358</c:v>
                </c:pt>
                <c:pt idx="1766">
                  <c:v>0.12969468798142358</c:v>
                </c:pt>
                <c:pt idx="1767">
                  <c:v>0.12873453220086573</c:v>
                </c:pt>
                <c:pt idx="1768">
                  <c:v>0.12873453220086573</c:v>
                </c:pt>
                <c:pt idx="1769">
                  <c:v>0.12873453220086573</c:v>
                </c:pt>
                <c:pt idx="1770">
                  <c:v>0.12873453220086573</c:v>
                </c:pt>
                <c:pt idx="1771">
                  <c:v>0.12873453220086573</c:v>
                </c:pt>
                <c:pt idx="1772">
                  <c:v>0.12873453220086573</c:v>
                </c:pt>
                <c:pt idx="1773">
                  <c:v>0.12873453220086573</c:v>
                </c:pt>
                <c:pt idx="1774">
                  <c:v>0.12873453220086573</c:v>
                </c:pt>
                <c:pt idx="1775">
                  <c:v>0.12873453220086573</c:v>
                </c:pt>
                <c:pt idx="1776">
                  <c:v>0.12873453220086573</c:v>
                </c:pt>
                <c:pt idx="1777">
                  <c:v>0.12873453220086573</c:v>
                </c:pt>
                <c:pt idx="1778">
                  <c:v>0.12944069174401118</c:v>
                </c:pt>
                <c:pt idx="1779">
                  <c:v>0.12944069174401118</c:v>
                </c:pt>
                <c:pt idx="1780">
                  <c:v>0.12944069174401118</c:v>
                </c:pt>
                <c:pt idx="1781">
                  <c:v>0.12944069174401118</c:v>
                </c:pt>
                <c:pt idx="1782">
                  <c:v>0.12944069174401118</c:v>
                </c:pt>
                <c:pt idx="1783">
                  <c:v>0.12944069174401118</c:v>
                </c:pt>
                <c:pt idx="1784">
                  <c:v>0.12944069174401118</c:v>
                </c:pt>
                <c:pt idx="1785">
                  <c:v>0.12790114436815414</c:v>
                </c:pt>
                <c:pt idx="1786">
                  <c:v>0.12790114436815414</c:v>
                </c:pt>
                <c:pt idx="1787">
                  <c:v>0.12790114436815414</c:v>
                </c:pt>
                <c:pt idx="1788">
                  <c:v>0.12790114436815414</c:v>
                </c:pt>
                <c:pt idx="1789">
                  <c:v>0.12790114436815414</c:v>
                </c:pt>
                <c:pt idx="1790">
                  <c:v>0.12790114436815414</c:v>
                </c:pt>
                <c:pt idx="1791">
                  <c:v>0.12790114436815414</c:v>
                </c:pt>
                <c:pt idx="1792">
                  <c:v>0.12587291718935911</c:v>
                </c:pt>
                <c:pt idx="1793">
                  <c:v>0.12587291718935911</c:v>
                </c:pt>
                <c:pt idx="1794">
                  <c:v>0.12587291718935911</c:v>
                </c:pt>
                <c:pt idx="1795">
                  <c:v>0.12587291718935911</c:v>
                </c:pt>
                <c:pt idx="1796">
                  <c:v>0.12587291718935911</c:v>
                </c:pt>
                <c:pt idx="1797">
                  <c:v>0.12587291718935911</c:v>
                </c:pt>
                <c:pt idx="1798">
                  <c:v>0.12577964325815016</c:v>
                </c:pt>
                <c:pt idx="1799">
                  <c:v>0.12440269573363327</c:v>
                </c:pt>
                <c:pt idx="1800">
                  <c:v>0.12440269573363327</c:v>
                </c:pt>
                <c:pt idx="1801">
                  <c:v>0.12440269573363327</c:v>
                </c:pt>
                <c:pt idx="1802">
                  <c:v>0.12440269573363327</c:v>
                </c:pt>
                <c:pt idx="1803">
                  <c:v>0.12440269573363327</c:v>
                </c:pt>
                <c:pt idx="1804">
                  <c:v>0.12440269573363327</c:v>
                </c:pt>
                <c:pt idx="1805">
                  <c:v>0.12440269573363327</c:v>
                </c:pt>
                <c:pt idx="1806">
                  <c:v>0.12352268995550375</c:v>
                </c:pt>
                <c:pt idx="1807">
                  <c:v>0.12352268995550375</c:v>
                </c:pt>
                <c:pt idx="1808">
                  <c:v>0.12352268995550375</c:v>
                </c:pt>
                <c:pt idx="1809">
                  <c:v>0.12352268995550375</c:v>
                </c:pt>
                <c:pt idx="1810">
                  <c:v>0.12352268995550375</c:v>
                </c:pt>
                <c:pt idx="1811">
                  <c:v>0.12352268995550375</c:v>
                </c:pt>
                <c:pt idx="1812">
                  <c:v>0.12352268995550375</c:v>
                </c:pt>
                <c:pt idx="1813">
                  <c:v>0.12287209489493578</c:v>
                </c:pt>
                <c:pt idx="1814">
                  <c:v>0.12287209489493578</c:v>
                </c:pt>
                <c:pt idx="1815">
                  <c:v>0.12287209489493578</c:v>
                </c:pt>
                <c:pt idx="1816">
                  <c:v>0.12287209489493578</c:v>
                </c:pt>
                <c:pt idx="1817">
                  <c:v>0.12287209489493578</c:v>
                </c:pt>
                <c:pt idx="1818">
                  <c:v>0.12287209489493578</c:v>
                </c:pt>
                <c:pt idx="1819">
                  <c:v>0.12287209489493578</c:v>
                </c:pt>
                <c:pt idx="1820">
                  <c:v>0.12214205557396962</c:v>
                </c:pt>
                <c:pt idx="1821">
                  <c:v>0.12214205557396962</c:v>
                </c:pt>
                <c:pt idx="1822">
                  <c:v>0.12214205557396962</c:v>
                </c:pt>
                <c:pt idx="1823">
                  <c:v>0.12214205557396962</c:v>
                </c:pt>
                <c:pt idx="1824">
                  <c:v>0.12214205557396962</c:v>
                </c:pt>
                <c:pt idx="1825">
                  <c:v>0.12214205557396962</c:v>
                </c:pt>
                <c:pt idx="1826">
                  <c:v>0.12214205557396962</c:v>
                </c:pt>
                <c:pt idx="1827">
                  <c:v>0.12047251732619335</c:v>
                </c:pt>
                <c:pt idx="1828">
                  <c:v>0.12117646214816613</c:v>
                </c:pt>
                <c:pt idx="1829">
                  <c:v>0.12117646214816613</c:v>
                </c:pt>
                <c:pt idx="1830">
                  <c:v>0.12117646214816613</c:v>
                </c:pt>
                <c:pt idx="1831">
                  <c:v>0.12117646214816613</c:v>
                </c:pt>
                <c:pt idx="1832">
                  <c:v>0.12117646214816613</c:v>
                </c:pt>
                <c:pt idx="1833">
                  <c:v>0.12117646214816613</c:v>
                </c:pt>
                <c:pt idx="1834">
                  <c:v>0.12045595739404624</c:v>
                </c:pt>
                <c:pt idx="1835">
                  <c:v>0.12045595739404624</c:v>
                </c:pt>
                <c:pt idx="1836">
                  <c:v>0.12045595739404624</c:v>
                </c:pt>
                <c:pt idx="1837">
                  <c:v>0.12045595739404624</c:v>
                </c:pt>
                <c:pt idx="1838">
                  <c:v>0.12045595739404624</c:v>
                </c:pt>
                <c:pt idx="1839">
                  <c:v>0.12045595739404624</c:v>
                </c:pt>
                <c:pt idx="1840">
                  <c:v>0.12045595739404624</c:v>
                </c:pt>
                <c:pt idx="1841">
                  <c:v>0.12035614863214006</c:v>
                </c:pt>
                <c:pt idx="1842">
                  <c:v>0.12035614863214006</c:v>
                </c:pt>
                <c:pt idx="1843">
                  <c:v>0.12035614863214006</c:v>
                </c:pt>
                <c:pt idx="1844">
                  <c:v>0.12035614863214006</c:v>
                </c:pt>
                <c:pt idx="1845">
                  <c:v>0.12035614863214006</c:v>
                </c:pt>
                <c:pt idx="1846">
                  <c:v>0.12035614863214006</c:v>
                </c:pt>
                <c:pt idx="1847">
                  <c:v>0.12035614863214006</c:v>
                </c:pt>
                <c:pt idx="1848">
                  <c:v>0.11857250589057022</c:v>
                </c:pt>
                <c:pt idx="1849">
                  <c:v>0.11857250589057022</c:v>
                </c:pt>
                <c:pt idx="1850">
                  <c:v>0.11857250589057022</c:v>
                </c:pt>
                <c:pt idx="1851">
                  <c:v>0.11857250589057022</c:v>
                </c:pt>
                <c:pt idx="1852">
                  <c:v>0.11857250589057022</c:v>
                </c:pt>
                <c:pt idx="1853">
                  <c:v>0.11857250589057022</c:v>
                </c:pt>
                <c:pt idx="1854">
                  <c:v>0.11857250589057022</c:v>
                </c:pt>
                <c:pt idx="1855">
                  <c:v>0.11748527810519671</c:v>
                </c:pt>
                <c:pt idx="1856">
                  <c:v>0.11748527810519671</c:v>
                </c:pt>
                <c:pt idx="1857">
                  <c:v>0.11748527810519671</c:v>
                </c:pt>
                <c:pt idx="1858">
                  <c:v>0.11748527810519671</c:v>
                </c:pt>
                <c:pt idx="1859">
                  <c:v>0.11881408540432292</c:v>
                </c:pt>
                <c:pt idx="1860">
                  <c:v>0.11881408540432292</c:v>
                </c:pt>
                <c:pt idx="1861">
                  <c:v>0.11881408540432292</c:v>
                </c:pt>
                <c:pt idx="1862">
                  <c:v>0.11830884354110482</c:v>
                </c:pt>
                <c:pt idx="1863">
                  <c:v>0.11830884354110482</c:v>
                </c:pt>
                <c:pt idx="1864">
                  <c:v>0.11830884354110482</c:v>
                </c:pt>
                <c:pt idx="1865">
                  <c:v>0.11830884354110482</c:v>
                </c:pt>
                <c:pt idx="1866">
                  <c:v>0.11830884354110482</c:v>
                </c:pt>
                <c:pt idx="1867">
                  <c:v>0.11830884354110482</c:v>
                </c:pt>
                <c:pt idx="1868">
                  <c:v>0.11830884354110482</c:v>
                </c:pt>
                <c:pt idx="1869">
                  <c:v>0.11785759506644622</c:v>
                </c:pt>
                <c:pt idx="1870">
                  <c:v>0.11785759506644622</c:v>
                </c:pt>
                <c:pt idx="1871">
                  <c:v>0.11785759506644622</c:v>
                </c:pt>
                <c:pt idx="1872">
                  <c:v>0.11785759506644622</c:v>
                </c:pt>
                <c:pt idx="1873">
                  <c:v>0.11785759506644622</c:v>
                </c:pt>
                <c:pt idx="1874">
                  <c:v>0.11785759506644622</c:v>
                </c:pt>
                <c:pt idx="1875">
                  <c:v>0.11785759506644622</c:v>
                </c:pt>
                <c:pt idx="1876">
                  <c:v>0.11996654710953458</c:v>
                </c:pt>
                <c:pt idx="1877">
                  <c:v>0.11996654710953458</c:v>
                </c:pt>
                <c:pt idx="1878">
                  <c:v>0.11996654710953458</c:v>
                </c:pt>
                <c:pt idx="1879">
                  <c:v>0.11996654710953458</c:v>
                </c:pt>
                <c:pt idx="1880">
                  <c:v>0.11996654710953458</c:v>
                </c:pt>
                <c:pt idx="1881">
                  <c:v>0.11996654710953458</c:v>
                </c:pt>
                <c:pt idx="1882">
                  <c:v>0.11996654710953458</c:v>
                </c:pt>
                <c:pt idx="1883">
                  <c:v>0.12038472054369498</c:v>
                </c:pt>
                <c:pt idx="1884">
                  <c:v>0.12038472054369498</c:v>
                </c:pt>
                <c:pt idx="1885">
                  <c:v>0.12038472054369498</c:v>
                </c:pt>
                <c:pt idx="1886">
                  <c:v>0.12038472054369498</c:v>
                </c:pt>
                <c:pt idx="1887">
                  <c:v>0.12038472054369498</c:v>
                </c:pt>
                <c:pt idx="1888">
                  <c:v>0.12038472054369498</c:v>
                </c:pt>
                <c:pt idx="1889">
                  <c:v>0.12032924131943634</c:v>
                </c:pt>
                <c:pt idx="1890">
                  <c:v>0.11848837322066941</c:v>
                </c:pt>
                <c:pt idx="1891">
                  <c:v>0.11848837322066941</c:v>
                </c:pt>
                <c:pt idx="1892">
                  <c:v>0.11848837322066941</c:v>
                </c:pt>
                <c:pt idx="1893">
                  <c:v>0.11848837322066941</c:v>
                </c:pt>
                <c:pt idx="1894">
                  <c:v>0.11848837322066941</c:v>
                </c:pt>
                <c:pt idx="1895">
                  <c:v>0.11848837322066941</c:v>
                </c:pt>
                <c:pt idx="1896">
                  <c:v>0.11848837322066941</c:v>
                </c:pt>
                <c:pt idx="1897">
                  <c:v>0.11866610954934975</c:v>
                </c:pt>
                <c:pt idx="1898">
                  <c:v>0.11866610954934975</c:v>
                </c:pt>
                <c:pt idx="1899">
                  <c:v>0.11866610954934975</c:v>
                </c:pt>
                <c:pt idx="1900">
                  <c:v>0.11866610954934975</c:v>
                </c:pt>
                <c:pt idx="1901">
                  <c:v>0.11866610954934975</c:v>
                </c:pt>
                <c:pt idx="1902">
                  <c:v>0.11866610954934975</c:v>
                </c:pt>
                <c:pt idx="1903">
                  <c:v>0.11866610954934975</c:v>
                </c:pt>
                <c:pt idx="1904">
                  <c:v>0.11657902061226522</c:v>
                </c:pt>
                <c:pt idx="1905">
                  <c:v>0.11657902061226522</c:v>
                </c:pt>
                <c:pt idx="1906">
                  <c:v>0.11657902061226522</c:v>
                </c:pt>
                <c:pt idx="1907">
                  <c:v>0.11657902061226522</c:v>
                </c:pt>
                <c:pt idx="1908">
                  <c:v>0.11657902061226522</c:v>
                </c:pt>
                <c:pt idx="1909">
                  <c:v>0.11657902061226522</c:v>
                </c:pt>
                <c:pt idx="1910">
                  <c:v>0.11657902061226522</c:v>
                </c:pt>
                <c:pt idx="1911">
                  <c:v>0.11411279630954163</c:v>
                </c:pt>
                <c:pt idx="1912">
                  <c:v>0.11411279630954163</c:v>
                </c:pt>
                <c:pt idx="1913">
                  <c:v>0.11411279630954163</c:v>
                </c:pt>
                <c:pt idx="1914">
                  <c:v>0.11411279630954163</c:v>
                </c:pt>
                <c:pt idx="1915">
                  <c:v>0.11411279630954163</c:v>
                </c:pt>
                <c:pt idx="1916">
                  <c:v>0.11411279630954163</c:v>
                </c:pt>
                <c:pt idx="1917">
                  <c:v>0.11411279630954163</c:v>
                </c:pt>
                <c:pt idx="1918">
                  <c:v>0.11381729469967672</c:v>
                </c:pt>
                <c:pt idx="1919">
                  <c:v>0.11381729469967672</c:v>
                </c:pt>
                <c:pt idx="1920">
                  <c:v>0.10965471448406627</c:v>
                </c:pt>
                <c:pt idx="1921">
                  <c:v>0.10965471448406627</c:v>
                </c:pt>
                <c:pt idx="1922">
                  <c:v>0.10965471448406627</c:v>
                </c:pt>
                <c:pt idx="1923">
                  <c:v>0.10965471448406627</c:v>
                </c:pt>
                <c:pt idx="1924">
                  <c:v>0.10965471448406627</c:v>
                </c:pt>
                <c:pt idx="1925">
                  <c:v>0.1097888114551584</c:v>
                </c:pt>
                <c:pt idx="1926">
                  <c:v>0.1097888114551584</c:v>
                </c:pt>
                <c:pt idx="1927">
                  <c:v>0.1097888114551584</c:v>
                </c:pt>
                <c:pt idx="1928">
                  <c:v>0.1097888114551584</c:v>
                </c:pt>
                <c:pt idx="1929">
                  <c:v>0.1097888114551584</c:v>
                </c:pt>
                <c:pt idx="1930">
                  <c:v>0.1097888114551584</c:v>
                </c:pt>
                <c:pt idx="1931">
                  <c:v>0.1097888114551584</c:v>
                </c:pt>
                <c:pt idx="1932">
                  <c:v>0.10936887433096398</c:v>
                </c:pt>
                <c:pt idx="1933">
                  <c:v>0.10936887433096398</c:v>
                </c:pt>
                <c:pt idx="1934">
                  <c:v>0.10936887433096398</c:v>
                </c:pt>
                <c:pt idx="1935">
                  <c:v>0.10936887433096398</c:v>
                </c:pt>
                <c:pt idx="1936">
                  <c:v>0.10936887433096398</c:v>
                </c:pt>
                <c:pt idx="1937">
                  <c:v>0.10936887433096398</c:v>
                </c:pt>
                <c:pt idx="1938">
                  <c:v>0.10936887433096398</c:v>
                </c:pt>
                <c:pt idx="1939">
                  <c:v>0.10581535613774262</c:v>
                </c:pt>
                <c:pt idx="1940">
                  <c:v>0.10581535613774262</c:v>
                </c:pt>
                <c:pt idx="1941">
                  <c:v>0.10581535613774262</c:v>
                </c:pt>
                <c:pt idx="1942">
                  <c:v>0.10581535613774262</c:v>
                </c:pt>
                <c:pt idx="1943">
                  <c:v>0.10581535613774262</c:v>
                </c:pt>
                <c:pt idx="1944">
                  <c:v>0.10581535613774262</c:v>
                </c:pt>
                <c:pt idx="1945">
                  <c:v>0.10581535613774262</c:v>
                </c:pt>
                <c:pt idx="1946">
                  <c:v>0.10581535613774262</c:v>
                </c:pt>
                <c:pt idx="1947">
                  <c:v>0.10581535613774262</c:v>
                </c:pt>
                <c:pt idx="1948">
                  <c:v>0.10581535613774262</c:v>
                </c:pt>
                <c:pt idx="1949">
                  <c:v>0.10581535613774262</c:v>
                </c:pt>
                <c:pt idx="1950">
                  <c:v>0.10581535613774262</c:v>
                </c:pt>
                <c:pt idx="1951">
                  <c:v>0.10638667998170814</c:v>
                </c:pt>
                <c:pt idx="1952">
                  <c:v>0.10638667998170814</c:v>
                </c:pt>
                <c:pt idx="1953">
                  <c:v>0.1067399210258424</c:v>
                </c:pt>
                <c:pt idx="1954">
                  <c:v>0.1067399210258424</c:v>
                </c:pt>
                <c:pt idx="1955">
                  <c:v>0.1067399210258424</c:v>
                </c:pt>
                <c:pt idx="1956">
                  <c:v>0.1067399210258424</c:v>
                </c:pt>
                <c:pt idx="1957">
                  <c:v>0.1067399210258424</c:v>
                </c:pt>
                <c:pt idx="1958">
                  <c:v>0.1067399210258424</c:v>
                </c:pt>
                <c:pt idx="1959">
                  <c:v>0.1067399210258424</c:v>
                </c:pt>
                <c:pt idx="1960">
                  <c:v>0.10509343684037131</c:v>
                </c:pt>
                <c:pt idx="1961">
                  <c:v>0.10509343684037131</c:v>
                </c:pt>
                <c:pt idx="1962">
                  <c:v>0.10509343684037131</c:v>
                </c:pt>
                <c:pt idx="1963">
                  <c:v>0.10509343684037131</c:v>
                </c:pt>
                <c:pt idx="1964">
                  <c:v>0.10509343684037131</c:v>
                </c:pt>
                <c:pt idx="1965">
                  <c:v>0.10509343684037131</c:v>
                </c:pt>
                <c:pt idx="1966">
                  <c:v>0.10509343684037131</c:v>
                </c:pt>
                <c:pt idx="1967">
                  <c:v>0.10541140461586385</c:v>
                </c:pt>
                <c:pt idx="1968">
                  <c:v>0.10541140461586385</c:v>
                </c:pt>
                <c:pt idx="1969">
                  <c:v>0.10541140461586385</c:v>
                </c:pt>
                <c:pt idx="1970">
                  <c:v>0.10541140461586385</c:v>
                </c:pt>
                <c:pt idx="1971">
                  <c:v>0.10541140461586385</c:v>
                </c:pt>
                <c:pt idx="1972">
                  <c:v>0.10541140461586385</c:v>
                </c:pt>
                <c:pt idx="1973">
                  <c:v>0.10541140461586385</c:v>
                </c:pt>
                <c:pt idx="1974">
                  <c:v>0.10546342509233675</c:v>
                </c:pt>
                <c:pt idx="1975">
                  <c:v>0.10546342509233675</c:v>
                </c:pt>
                <c:pt idx="1976">
                  <c:v>0.10546342509233675</c:v>
                </c:pt>
                <c:pt idx="1977">
                  <c:v>0.10546342509233675</c:v>
                </c:pt>
                <c:pt idx="1978">
                  <c:v>0.10546342509233675</c:v>
                </c:pt>
                <c:pt idx="1979">
                  <c:v>0.10546342509233675</c:v>
                </c:pt>
                <c:pt idx="1980">
                  <c:v>0.10546342509233675</c:v>
                </c:pt>
                <c:pt idx="1981">
                  <c:v>0.10211633817202692</c:v>
                </c:pt>
                <c:pt idx="1982">
                  <c:v>0.10211633817202692</c:v>
                </c:pt>
                <c:pt idx="1983">
                  <c:v>0.10211633817202692</c:v>
                </c:pt>
                <c:pt idx="1984">
                  <c:v>0.10211633817202692</c:v>
                </c:pt>
                <c:pt idx="1985">
                  <c:v>0.10211633817202692</c:v>
                </c:pt>
                <c:pt idx="1986">
                  <c:v>0.10211633817202692</c:v>
                </c:pt>
                <c:pt idx="1987">
                  <c:v>0.10211633817202692</c:v>
                </c:pt>
                <c:pt idx="1988">
                  <c:v>9.9358244317036881E-2</c:v>
                </c:pt>
                <c:pt idx="1989">
                  <c:v>9.9358244317036881E-2</c:v>
                </c:pt>
                <c:pt idx="1990">
                  <c:v>9.9358244317036881E-2</c:v>
                </c:pt>
                <c:pt idx="1991">
                  <c:v>9.9358244317036881E-2</c:v>
                </c:pt>
                <c:pt idx="1992">
                  <c:v>9.9358244317036881E-2</c:v>
                </c:pt>
                <c:pt idx="1993">
                  <c:v>9.9358244317036881E-2</c:v>
                </c:pt>
                <c:pt idx="1994">
                  <c:v>9.9358244317036881E-2</c:v>
                </c:pt>
                <c:pt idx="1995">
                  <c:v>9.8543697375777839E-2</c:v>
                </c:pt>
                <c:pt idx="1996">
                  <c:v>9.8543697375777839E-2</c:v>
                </c:pt>
                <c:pt idx="1997">
                  <c:v>9.8543697375777839E-2</c:v>
                </c:pt>
                <c:pt idx="1998">
                  <c:v>9.8543697375777839E-2</c:v>
                </c:pt>
                <c:pt idx="1999">
                  <c:v>9.8543697375777839E-2</c:v>
                </c:pt>
                <c:pt idx="2000">
                  <c:v>9.8543697375777839E-2</c:v>
                </c:pt>
                <c:pt idx="2001">
                  <c:v>9.8543697375777839E-2</c:v>
                </c:pt>
                <c:pt idx="2002">
                  <c:v>9.8237913027389601E-2</c:v>
                </c:pt>
                <c:pt idx="2003">
                  <c:v>9.8237913027389601E-2</c:v>
                </c:pt>
                <c:pt idx="2004">
                  <c:v>9.8237913027389601E-2</c:v>
                </c:pt>
                <c:pt idx="2005">
                  <c:v>9.8237913027389601E-2</c:v>
                </c:pt>
                <c:pt idx="2006">
                  <c:v>9.8237913027389601E-2</c:v>
                </c:pt>
                <c:pt idx="2007">
                  <c:v>9.8237913027389601E-2</c:v>
                </c:pt>
                <c:pt idx="2008">
                  <c:v>9.8237913027389601E-2</c:v>
                </c:pt>
                <c:pt idx="2009">
                  <c:v>9.9309667425403481E-2</c:v>
                </c:pt>
                <c:pt idx="2010">
                  <c:v>9.9309667425403481E-2</c:v>
                </c:pt>
                <c:pt idx="2011">
                  <c:v>9.9309667425403481E-2</c:v>
                </c:pt>
                <c:pt idx="2012">
                  <c:v>9.8201196086679321E-2</c:v>
                </c:pt>
                <c:pt idx="2013">
                  <c:v>9.8201196086679321E-2</c:v>
                </c:pt>
                <c:pt idx="2014">
                  <c:v>9.8201196086679321E-2</c:v>
                </c:pt>
                <c:pt idx="2015">
                  <c:v>9.8201196086679321E-2</c:v>
                </c:pt>
                <c:pt idx="2016">
                  <c:v>9.6240148340099418E-2</c:v>
                </c:pt>
                <c:pt idx="2017">
                  <c:v>9.6240148340099418E-2</c:v>
                </c:pt>
                <c:pt idx="2018">
                  <c:v>9.6240148340099418E-2</c:v>
                </c:pt>
                <c:pt idx="2019">
                  <c:v>9.6240148340099418E-2</c:v>
                </c:pt>
                <c:pt idx="2020">
                  <c:v>9.6240148340099418E-2</c:v>
                </c:pt>
                <c:pt idx="2021">
                  <c:v>9.6240148340099418E-2</c:v>
                </c:pt>
                <c:pt idx="2022">
                  <c:v>9.6240148340099418E-2</c:v>
                </c:pt>
                <c:pt idx="2023">
                  <c:v>9.6240148340099418E-2</c:v>
                </c:pt>
                <c:pt idx="2024">
                  <c:v>9.6240148340099418E-2</c:v>
                </c:pt>
                <c:pt idx="2025">
                  <c:v>9.6240148340099418E-2</c:v>
                </c:pt>
                <c:pt idx="2026">
                  <c:v>9.6240148340099418E-2</c:v>
                </c:pt>
                <c:pt idx="2027">
                  <c:v>9.6240148340099418E-2</c:v>
                </c:pt>
                <c:pt idx="2028">
                  <c:v>9.6240148340099418E-2</c:v>
                </c:pt>
                <c:pt idx="2029">
                  <c:v>9.6240148340099418E-2</c:v>
                </c:pt>
                <c:pt idx="2030">
                  <c:v>9.646241425090829E-2</c:v>
                </c:pt>
                <c:pt idx="2031">
                  <c:v>9.646241425090829E-2</c:v>
                </c:pt>
                <c:pt idx="2032">
                  <c:v>9.646241425090829E-2</c:v>
                </c:pt>
                <c:pt idx="2033">
                  <c:v>9.646241425090829E-2</c:v>
                </c:pt>
                <c:pt idx="2034">
                  <c:v>9.646241425090829E-2</c:v>
                </c:pt>
                <c:pt idx="2035">
                  <c:v>9.646241425090829E-2</c:v>
                </c:pt>
                <c:pt idx="2036">
                  <c:v>9.646241425090829E-2</c:v>
                </c:pt>
                <c:pt idx="2037">
                  <c:v>9.6508581564211715E-2</c:v>
                </c:pt>
                <c:pt idx="2038">
                  <c:v>9.6508581564211715E-2</c:v>
                </c:pt>
                <c:pt idx="2039">
                  <c:v>9.6508581564211715E-2</c:v>
                </c:pt>
                <c:pt idx="2040">
                  <c:v>9.6508581564211715E-2</c:v>
                </c:pt>
                <c:pt idx="2041">
                  <c:v>9.6508581564211715E-2</c:v>
                </c:pt>
                <c:pt idx="2042">
                  <c:v>9.687453514246025E-2</c:v>
                </c:pt>
                <c:pt idx="2043">
                  <c:v>9.687453514246025E-2</c:v>
                </c:pt>
                <c:pt idx="2044">
                  <c:v>9.4557912588146609E-2</c:v>
                </c:pt>
                <c:pt idx="2045">
                  <c:v>9.4557912588146609E-2</c:v>
                </c:pt>
                <c:pt idx="2046">
                  <c:v>9.4557912588146609E-2</c:v>
                </c:pt>
                <c:pt idx="2047">
                  <c:v>9.4557912588146609E-2</c:v>
                </c:pt>
                <c:pt idx="2048">
                  <c:v>9.4557912588146609E-2</c:v>
                </c:pt>
                <c:pt idx="2049">
                  <c:v>9.4557912588146609E-2</c:v>
                </c:pt>
                <c:pt idx="2050">
                  <c:v>9.4557912588146609E-2</c:v>
                </c:pt>
                <c:pt idx="2051">
                  <c:v>9.2107839084045073E-2</c:v>
                </c:pt>
                <c:pt idx="2052">
                  <c:v>9.2107839084045073E-2</c:v>
                </c:pt>
                <c:pt idx="2053">
                  <c:v>9.2107839084045073E-2</c:v>
                </c:pt>
                <c:pt idx="2054">
                  <c:v>9.2107839084045073E-2</c:v>
                </c:pt>
                <c:pt idx="2055">
                  <c:v>9.2107839084045073E-2</c:v>
                </c:pt>
                <c:pt idx="2056">
                  <c:v>9.2107839084045073E-2</c:v>
                </c:pt>
                <c:pt idx="2057">
                  <c:v>9.2107839084045073E-2</c:v>
                </c:pt>
                <c:pt idx="2058">
                  <c:v>8.9106225447060705E-2</c:v>
                </c:pt>
                <c:pt idx="2059">
                  <c:v>8.9106225447060705E-2</c:v>
                </c:pt>
                <c:pt idx="2060">
                  <c:v>8.9106225447060705E-2</c:v>
                </c:pt>
                <c:pt idx="2061">
                  <c:v>8.9106225447060705E-2</c:v>
                </c:pt>
                <c:pt idx="2062">
                  <c:v>8.9106225447060705E-2</c:v>
                </c:pt>
                <c:pt idx="2063">
                  <c:v>8.9106225447060705E-2</c:v>
                </c:pt>
                <c:pt idx="2064">
                  <c:v>8.9106225447060705E-2</c:v>
                </c:pt>
                <c:pt idx="2065">
                  <c:v>8.9786931517443991E-2</c:v>
                </c:pt>
                <c:pt idx="2066">
                  <c:v>8.9786931517443991E-2</c:v>
                </c:pt>
                <c:pt idx="2067">
                  <c:v>8.9786931517443991E-2</c:v>
                </c:pt>
                <c:pt idx="2068">
                  <c:v>8.9786931517443991E-2</c:v>
                </c:pt>
                <c:pt idx="2069">
                  <c:v>8.9786931517443991E-2</c:v>
                </c:pt>
                <c:pt idx="2070">
                  <c:v>8.9786931517443991E-2</c:v>
                </c:pt>
                <c:pt idx="2071">
                  <c:v>8.9786931517443991E-2</c:v>
                </c:pt>
                <c:pt idx="2072">
                  <c:v>8.8937733300582966E-2</c:v>
                </c:pt>
                <c:pt idx="2073">
                  <c:v>8.8609538668710908E-2</c:v>
                </c:pt>
                <c:pt idx="2074">
                  <c:v>8.8609538668710908E-2</c:v>
                </c:pt>
                <c:pt idx="2075">
                  <c:v>8.8609538668710908E-2</c:v>
                </c:pt>
                <c:pt idx="2076">
                  <c:v>8.8609538668710908E-2</c:v>
                </c:pt>
                <c:pt idx="2077">
                  <c:v>8.8609538668710908E-2</c:v>
                </c:pt>
                <c:pt idx="2078">
                  <c:v>8.8609538668710908E-2</c:v>
                </c:pt>
                <c:pt idx="2079">
                  <c:v>8.923389802604631E-2</c:v>
                </c:pt>
                <c:pt idx="2080">
                  <c:v>8.923389802604631E-2</c:v>
                </c:pt>
                <c:pt idx="2081">
                  <c:v>8.923389802604631E-2</c:v>
                </c:pt>
                <c:pt idx="2082">
                  <c:v>8.923389802604631E-2</c:v>
                </c:pt>
                <c:pt idx="2083">
                  <c:v>8.923389802604631E-2</c:v>
                </c:pt>
                <c:pt idx="2084">
                  <c:v>8.923389802604631E-2</c:v>
                </c:pt>
                <c:pt idx="2085">
                  <c:v>8.923389802604631E-2</c:v>
                </c:pt>
                <c:pt idx="2086">
                  <c:v>8.5516811097674061E-2</c:v>
                </c:pt>
                <c:pt idx="2087">
                  <c:v>8.5516811097674061E-2</c:v>
                </c:pt>
                <c:pt idx="2088">
                  <c:v>8.5516811097674061E-2</c:v>
                </c:pt>
                <c:pt idx="2089">
                  <c:v>8.5516811097674061E-2</c:v>
                </c:pt>
                <c:pt idx="2090">
                  <c:v>8.5516811097674061E-2</c:v>
                </c:pt>
                <c:pt idx="2091">
                  <c:v>8.5516811097674061E-2</c:v>
                </c:pt>
                <c:pt idx="2092">
                  <c:v>8.5516811097674061E-2</c:v>
                </c:pt>
                <c:pt idx="2093">
                  <c:v>8.368565034431108E-2</c:v>
                </c:pt>
                <c:pt idx="2094">
                  <c:v>8.368565034431108E-2</c:v>
                </c:pt>
                <c:pt idx="2095">
                  <c:v>8.368565034431108E-2</c:v>
                </c:pt>
                <c:pt idx="2096">
                  <c:v>8.368565034431108E-2</c:v>
                </c:pt>
                <c:pt idx="2097">
                  <c:v>8.368565034431108E-2</c:v>
                </c:pt>
                <c:pt idx="2098">
                  <c:v>8.368565034431108E-2</c:v>
                </c:pt>
                <c:pt idx="2099">
                  <c:v>8.368565034431108E-2</c:v>
                </c:pt>
                <c:pt idx="2100">
                  <c:v>8.2963711210358726E-2</c:v>
                </c:pt>
                <c:pt idx="2101">
                  <c:v>7.8055528379287642E-2</c:v>
                </c:pt>
                <c:pt idx="2102">
                  <c:v>7.8055528379287642E-2</c:v>
                </c:pt>
                <c:pt idx="2103">
                  <c:v>7.8055528379287642E-2</c:v>
                </c:pt>
                <c:pt idx="2104">
                  <c:v>7.8055528379287642E-2</c:v>
                </c:pt>
                <c:pt idx="2105">
                  <c:v>7.8055528379287642E-2</c:v>
                </c:pt>
                <c:pt idx="2106">
                  <c:v>7.8055528379287642E-2</c:v>
                </c:pt>
                <c:pt idx="2107">
                  <c:v>8.216391679840096E-2</c:v>
                </c:pt>
                <c:pt idx="2108">
                  <c:v>8.216391679840096E-2</c:v>
                </c:pt>
                <c:pt idx="2109">
                  <c:v>8.216391679840096E-2</c:v>
                </c:pt>
                <c:pt idx="2110">
                  <c:v>8.216391679840096E-2</c:v>
                </c:pt>
                <c:pt idx="2111">
                  <c:v>8.216391679840096E-2</c:v>
                </c:pt>
                <c:pt idx="2112">
                  <c:v>8.216391679840096E-2</c:v>
                </c:pt>
                <c:pt idx="2113">
                  <c:v>8.216391679840096E-2</c:v>
                </c:pt>
                <c:pt idx="2114">
                  <c:v>7.5016358703631436E-2</c:v>
                </c:pt>
                <c:pt idx="2115">
                  <c:v>7.5016358703631436E-2</c:v>
                </c:pt>
                <c:pt idx="2116">
                  <c:v>7.5016358703631436E-2</c:v>
                </c:pt>
                <c:pt idx="2117">
                  <c:v>7.5016358703631436E-2</c:v>
                </c:pt>
                <c:pt idx="2118">
                  <c:v>7.5016358703631436E-2</c:v>
                </c:pt>
                <c:pt idx="2119">
                  <c:v>7.5016358703631436E-2</c:v>
                </c:pt>
                <c:pt idx="2120">
                  <c:v>7.5016358703631436E-2</c:v>
                </c:pt>
                <c:pt idx="2121">
                  <c:v>7.847825115730056E-2</c:v>
                </c:pt>
                <c:pt idx="2122">
                  <c:v>7.847825115730056E-2</c:v>
                </c:pt>
                <c:pt idx="2123">
                  <c:v>7.847825115730056E-2</c:v>
                </c:pt>
                <c:pt idx="2124">
                  <c:v>7.847825115730056E-2</c:v>
                </c:pt>
                <c:pt idx="2125">
                  <c:v>7.847825115730056E-2</c:v>
                </c:pt>
                <c:pt idx="2126">
                  <c:v>7.847825115730056E-2</c:v>
                </c:pt>
                <c:pt idx="2127">
                  <c:v>7.847825115730056E-2</c:v>
                </c:pt>
                <c:pt idx="2128">
                  <c:v>7.4650946776136928E-2</c:v>
                </c:pt>
                <c:pt idx="2129">
                  <c:v>7.4650946776136928E-2</c:v>
                </c:pt>
                <c:pt idx="2130">
                  <c:v>7.4650946776136928E-2</c:v>
                </c:pt>
                <c:pt idx="2131">
                  <c:v>7.4650946776136928E-2</c:v>
                </c:pt>
                <c:pt idx="2132">
                  <c:v>7.7656308953710118E-2</c:v>
                </c:pt>
                <c:pt idx="2133">
                  <c:v>7.7656308953710118E-2</c:v>
                </c:pt>
                <c:pt idx="2134">
                  <c:v>7.7656308953710118E-2</c:v>
                </c:pt>
                <c:pt idx="2135">
                  <c:v>7.5437450452992216E-2</c:v>
                </c:pt>
                <c:pt idx="2136">
                  <c:v>7.5437450452992216E-2</c:v>
                </c:pt>
                <c:pt idx="2137">
                  <c:v>7.5437450452992216E-2</c:v>
                </c:pt>
                <c:pt idx="2138">
                  <c:v>7.5437450452992216E-2</c:v>
                </c:pt>
                <c:pt idx="2139">
                  <c:v>7.5437450452992216E-2</c:v>
                </c:pt>
                <c:pt idx="2140">
                  <c:v>7.5437450452992216E-2</c:v>
                </c:pt>
                <c:pt idx="2141">
                  <c:v>7.5437450452992216E-2</c:v>
                </c:pt>
                <c:pt idx="2142">
                  <c:v>8.7913244237695309E-2</c:v>
                </c:pt>
                <c:pt idx="2143">
                  <c:v>8.7913244237695309E-2</c:v>
                </c:pt>
                <c:pt idx="2144">
                  <c:v>8.7913244237695309E-2</c:v>
                </c:pt>
                <c:pt idx="2145">
                  <c:v>8.7913244237695309E-2</c:v>
                </c:pt>
                <c:pt idx="2146">
                  <c:v>8.7913244237695309E-2</c:v>
                </c:pt>
                <c:pt idx="2147">
                  <c:v>8.7913244237695309E-2</c:v>
                </c:pt>
                <c:pt idx="2148">
                  <c:v>8.7913244237695309E-2</c:v>
                </c:pt>
                <c:pt idx="2149">
                  <c:v>8.8913227256948613E-2</c:v>
                </c:pt>
                <c:pt idx="2150">
                  <c:v>8.8913227256948613E-2</c:v>
                </c:pt>
                <c:pt idx="2151">
                  <c:v>8.8913227256948613E-2</c:v>
                </c:pt>
                <c:pt idx="2152">
                  <c:v>8.8913227256948613E-2</c:v>
                </c:pt>
                <c:pt idx="2153">
                  <c:v>8.8913227256948613E-2</c:v>
                </c:pt>
                <c:pt idx="2154">
                  <c:v>8.8913227256948613E-2</c:v>
                </c:pt>
                <c:pt idx="2155">
                  <c:v>8.8913227256948613E-2</c:v>
                </c:pt>
                <c:pt idx="2156">
                  <c:v>9.0032470196576009E-2</c:v>
                </c:pt>
                <c:pt idx="2157">
                  <c:v>9.0032470196576009E-2</c:v>
                </c:pt>
                <c:pt idx="2158">
                  <c:v>9.0032470196576009E-2</c:v>
                </c:pt>
                <c:pt idx="2159">
                  <c:v>9.0032470196576009E-2</c:v>
                </c:pt>
                <c:pt idx="2160">
                  <c:v>9.0032470196576009E-2</c:v>
                </c:pt>
                <c:pt idx="2161">
                  <c:v>9.0032470196576009E-2</c:v>
                </c:pt>
                <c:pt idx="2162">
                  <c:v>9.0032470196576009E-2</c:v>
                </c:pt>
                <c:pt idx="2163">
                  <c:v>8.397931466929931E-2</c:v>
                </c:pt>
                <c:pt idx="2164">
                  <c:v>8.397931466929931E-2</c:v>
                </c:pt>
                <c:pt idx="2165">
                  <c:v>8.397931466929931E-2</c:v>
                </c:pt>
                <c:pt idx="2166">
                  <c:v>8.397931466929931E-2</c:v>
                </c:pt>
                <c:pt idx="2167">
                  <c:v>8.397931466929931E-2</c:v>
                </c:pt>
                <c:pt idx="2168">
                  <c:v>8.397931466929931E-2</c:v>
                </c:pt>
                <c:pt idx="2169">
                  <c:v>8.397931466929931E-2</c:v>
                </c:pt>
                <c:pt idx="2170">
                  <c:v>8.3816444303643545E-2</c:v>
                </c:pt>
                <c:pt idx="2171">
                  <c:v>8.3816444303643545E-2</c:v>
                </c:pt>
                <c:pt idx="2172">
                  <c:v>8.3816444303643545E-2</c:v>
                </c:pt>
                <c:pt idx="2173">
                  <c:v>8.3816444303643545E-2</c:v>
                </c:pt>
                <c:pt idx="2174">
                  <c:v>8.3816444303643545E-2</c:v>
                </c:pt>
                <c:pt idx="2175">
                  <c:v>8.3816444303643545E-2</c:v>
                </c:pt>
                <c:pt idx="2176">
                  <c:v>8.3816444303643545E-2</c:v>
                </c:pt>
                <c:pt idx="2177">
                  <c:v>8.5732020354618577E-2</c:v>
                </c:pt>
                <c:pt idx="2178">
                  <c:v>8.5732020354618577E-2</c:v>
                </c:pt>
                <c:pt idx="2179">
                  <c:v>8.5732020354618577E-2</c:v>
                </c:pt>
                <c:pt idx="2180">
                  <c:v>8.5732020354618577E-2</c:v>
                </c:pt>
                <c:pt idx="2181">
                  <c:v>8.5732020354618577E-2</c:v>
                </c:pt>
                <c:pt idx="2182">
                  <c:v>8.5732020354618577E-2</c:v>
                </c:pt>
                <c:pt idx="2183">
                  <c:v>8.5732020354618577E-2</c:v>
                </c:pt>
                <c:pt idx="2184">
                  <c:v>8.4601547685600353E-2</c:v>
                </c:pt>
                <c:pt idx="2185">
                  <c:v>8.4601547685600353E-2</c:v>
                </c:pt>
                <c:pt idx="2186">
                  <c:v>8.4601547685600353E-2</c:v>
                </c:pt>
                <c:pt idx="2187">
                  <c:v>8.4601547685600353E-2</c:v>
                </c:pt>
                <c:pt idx="2188">
                  <c:v>8.4601547685600353E-2</c:v>
                </c:pt>
                <c:pt idx="2189">
                  <c:v>8.4601547685600353E-2</c:v>
                </c:pt>
                <c:pt idx="2190">
                  <c:v>8.4601547685600353E-2</c:v>
                </c:pt>
                <c:pt idx="2191">
                  <c:v>8.2939892953436622E-2</c:v>
                </c:pt>
                <c:pt idx="2192">
                  <c:v>8.2939892953436622E-2</c:v>
                </c:pt>
                <c:pt idx="2193">
                  <c:v>7.7688946007738124E-2</c:v>
                </c:pt>
                <c:pt idx="2194">
                  <c:v>7.7688946007738124E-2</c:v>
                </c:pt>
                <c:pt idx="2195">
                  <c:v>7.7688946007738124E-2</c:v>
                </c:pt>
                <c:pt idx="2196">
                  <c:v>7.7688946007738124E-2</c:v>
                </c:pt>
                <c:pt idx="2197">
                  <c:v>7.7688946007738124E-2</c:v>
                </c:pt>
                <c:pt idx="2198">
                  <c:v>8.0865908174187151E-2</c:v>
                </c:pt>
                <c:pt idx="2199">
                  <c:v>8.0865908174187151E-2</c:v>
                </c:pt>
                <c:pt idx="2200">
                  <c:v>8.0865908174187151E-2</c:v>
                </c:pt>
                <c:pt idx="2201">
                  <c:v>8.0865908174187151E-2</c:v>
                </c:pt>
                <c:pt idx="2202">
                  <c:v>8.0865908174187151E-2</c:v>
                </c:pt>
                <c:pt idx="2203">
                  <c:v>8.0865908174187151E-2</c:v>
                </c:pt>
                <c:pt idx="2204">
                  <c:v>8.0865908174187151E-2</c:v>
                </c:pt>
                <c:pt idx="2205">
                  <c:v>7.2288932107760218E-2</c:v>
                </c:pt>
                <c:pt idx="2206">
                  <c:v>7.2288932107760218E-2</c:v>
                </c:pt>
                <c:pt idx="2207">
                  <c:v>7.2288932107760218E-2</c:v>
                </c:pt>
                <c:pt idx="2208">
                  <c:v>7.2288932107760218E-2</c:v>
                </c:pt>
                <c:pt idx="2209">
                  <c:v>7.2288932107760218E-2</c:v>
                </c:pt>
                <c:pt idx="2210">
                  <c:v>7.2288932107760218E-2</c:v>
                </c:pt>
                <c:pt idx="2211">
                  <c:v>7.2288932107760218E-2</c:v>
                </c:pt>
                <c:pt idx="2212">
                  <c:v>6.7349576087063046E-2</c:v>
                </c:pt>
                <c:pt idx="2213">
                  <c:v>6.7349576087063046E-2</c:v>
                </c:pt>
                <c:pt idx="2214">
                  <c:v>6.7349576087063046E-2</c:v>
                </c:pt>
                <c:pt idx="2215">
                  <c:v>6.7349576087063046E-2</c:v>
                </c:pt>
                <c:pt idx="2216">
                  <c:v>6.7349576087063046E-2</c:v>
                </c:pt>
                <c:pt idx="2217">
                  <c:v>6.7349576087063046E-2</c:v>
                </c:pt>
                <c:pt idx="2218">
                  <c:v>6.7349576087063046E-2</c:v>
                </c:pt>
                <c:pt idx="2219">
                  <c:v>6.4587338713305131E-2</c:v>
                </c:pt>
                <c:pt idx="2220">
                  <c:v>6.4587338713305131E-2</c:v>
                </c:pt>
                <c:pt idx="2221">
                  <c:v>6.4587338713305131E-2</c:v>
                </c:pt>
                <c:pt idx="2222">
                  <c:v>6.4587338713305131E-2</c:v>
                </c:pt>
                <c:pt idx="2223">
                  <c:v>6.4587338713305131E-2</c:v>
                </c:pt>
                <c:pt idx="2224">
                  <c:v>6.3723160460644301E-2</c:v>
                </c:pt>
                <c:pt idx="2225">
                  <c:v>6.3723160460644301E-2</c:v>
                </c:pt>
                <c:pt idx="2226">
                  <c:v>6.3723160460644301E-2</c:v>
                </c:pt>
                <c:pt idx="2227">
                  <c:v>6.3723160460644301E-2</c:v>
                </c:pt>
                <c:pt idx="2228">
                  <c:v>6.3723160460644301E-2</c:v>
                </c:pt>
                <c:pt idx="2229">
                  <c:v>6.3723160460644301E-2</c:v>
                </c:pt>
                <c:pt idx="2230">
                  <c:v>6.3723160460644301E-2</c:v>
                </c:pt>
                <c:pt idx="2231">
                  <c:v>6.3723160460644301E-2</c:v>
                </c:pt>
                <c:pt idx="2232">
                  <c:v>6.3723160460644301E-2</c:v>
                </c:pt>
                <c:pt idx="2233">
                  <c:v>6.013958508788364E-2</c:v>
                </c:pt>
                <c:pt idx="2234">
                  <c:v>6.013958508788364E-2</c:v>
                </c:pt>
                <c:pt idx="2235">
                  <c:v>6.013958508788364E-2</c:v>
                </c:pt>
                <c:pt idx="2236">
                  <c:v>6.013958508788364E-2</c:v>
                </c:pt>
                <c:pt idx="2237">
                  <c:v>6.013958508788364E-2</c:v>
                </c:pt>
                <c:pt idx="2238">
                  <c:v>6.013958508788364E-2</c:v>
                </c:pt>
                <c:pt idx="2239">
                  <c:v>6.013958508788364E-2</c:v>
                </c:pt>
                <c:pt idx="2240">
                  <c:v>6.05776572522847E-2</c:v>
                </c:pt>
                <c:pt idx="2241">
                  <c:v>6.05776572522847E-2</c:v>
                </c:pt>
                <c:pt idx="2242">
                  <c:v>6.05776572522847E-2</c:v>
                </c:pt>
                <c:pt idx="2243">
                  <c:v>6.05776572522847E-2</c:v>
                </c:pt>
                <c:pt idx="2244">
                  <c:v>6.05776572522847E-2</c:v>
                </c:pt>
                <c:pt idx="2245">
                  <c:v>6.05776572522847E-2</c:v>
                </c:pt>
                <c:pt idx="2246">
                  <c:v>6.05776572522847E-2</c:v>
                </c:pt>
                <c:pt idx="2247">
                  <c:v>5.9892721749790212E-2</c:v>
                </c:pt>
                <c:pt idx="2248">
                  <c:v>5.9892721749790212E-2</c:v>
                </c:pt>
                <c:pt idx="2249">
                  <c:v>5.9892721749790212E-2</c:v>
                </c:pt>
                <c:pt idx="2250">
                  <c:v>5.9892721749790212E-2</c:v>
                </c:pt>
                <c:pt idx="2251">
                  <c:v>5.9892721749790212E-2</c:v>
                </c:pt>
                <c:pt idx="2252">
                  <c:v>5.9892721749790212E-2</c:v>
                </c:pt>
                <c:pt idx="2253">
                  <c:v>5.9892721749790212E-2</c:v>
                </c:pt>
                <c:pt idx="2254">
                  <c:v>5.959625183184869E-2</c:v>
                </c:pt>
                <c:pt idx="2255">
                  <c:v>5.959625183184869E-2</c:v>
                </c:pt>
                <c:pt idx="2256">
                  <c:v>5.959625183184869E-2</c:v>
                </c:pt>
                <c:pt idx="2257">
                  <c:v>5.959625183184869E-2</c:v>
                </c:pt>
                <c:pt idx="2258">
                  <c:v>5.959625183184869E-2</c:v>
                </c:pt>
                <c:pt idx="2259">
                  <c:v>5.959625183184869E-2</c:v>
                </c:pt>
                <c:pt idx="2260">
                  <c:v>5.959625183184869E-2</c:v>
                </c:pt>
                <c:pt idx="2261">
                  <c:v>5.8296404989490291E-2</c:v>
                </c:pt>
                <c:pt idx="2262">
                  <c:v>5.8296404989490291E-2</c:v>
                </c:pt>
                <c:pt idx="2263">
                  <c:v>5.8296404989490291E-2</c:v>
                </c:pt>
                <c:pt idx="2264">
                  <c:v>5.8296404989490291E-2</c:v>
                </c:pt>
                <c:pt idx="2265">
                  <c:v>5.8296404989490291E-2</c:v>
                </c:pt>
                <c:pt idx="2266">
                  <c:v>5.8296404989490291E-2</c:v>
                </c:pt>
                <c:pt idx="2267">
                  <c:v>5.8296404989490291E-2</c:v>
                </c:pt>
                <c:pt idx="2268">
                  <c:v>5.5726245813861874E-2</c:v>
                </c:pt>
                <c:pt idx="2269">
                  <c:v>5.5726245813861874E-2</c:v>
                </c:pt>
                <c:pt idx="2270">
                  <c:v>5.5726245813861874E-2</c:v>
                </c:pt>
                <c:pt idx="2271">
                  <c:v>5.5726245813861874E-2</c:v>
                </c:pt>
                <c:pt idx="2272">
                  <c:v>5.5726245813861874E-2</c:v>
                </c:pt>
                <c:pt idx="2273">
                  <c:v>5.5726245813861874E-2</c:v>
                </c:pt>
                <c:pt idx="2274">
                  <c:v>5.5726245813861874E-2</c:v>
                </c:pt>
                <c:pt idx="2275">
                  <c:v>5.4717894575788462E-2</c:v>
                </c:pt>
                <c:pt idx="2276">
                  <c:v>5.4717894575788462E-2</c:v>
                </c:pt>
                <c:pt idx="2277">
                  <c:v>5.4717894575788462E-2</c:v>
                </c:pt>
                <c:pt idx="2278">
                  <c:v>5.4717894575788462E-2</c:v>
                </c:pt>
                <c:pt idx="2279">
                  <c:v>5.4717894575788462E-2</c:v>
                </c:pt>
                <c:pt idx="2280">
                  <c:v>5.4717894575788462E-2</c:v>
                </c:pt>
                <c:pt idx="2281">
                  <c:v>5.4717894575788462E-2</c:v>
                </c:pt>
                <c:pt idx="2282">
                  <c:v>5.2281170436924596E-2</c:v>
                </c:pt>
                <c:pt idx="2283">
                  <c:v>5.2281170436924596E-2</c:v>
                </c:pt>
                <c:pt idx="2284">
                  <c:v>5.2281170436924596E-2</c:v>
                </c:pt>
                <c:pt idx="2285">
                  <c:v>5.3848800575820199E-2</c:v>
                </c:pt>
                <c:pt idx="2286">
                  <c:v>5.3848800575820199E-2</c:v>
                </c:pt>
                <c:pt idx="2287">
                  <c:v>5.3848800575820199E-2</c:v>
                </c:pt>
                <c:pt idx="2288">
                  <c:v>5.3848800575820199E-2</c:v>
                </c:pt>
                <c:pt idx="2289">
                  <c:v>5.5312944566026534E-2</c:v>
                </c:pt>
                <c:pt idx="2290">
                  <c:v>5.5312944566026534E-2</c:v>
                </c:pt>
                <c:pt idx="2291">
                  <c:v>5.5312944566026534E-2</c:v>
                </c:pt>
                <c:pt idx="2292">
                  <c:v>5.5312944566026534E-2</c:v>
                </c:pt>
                <c:pt idx="2293">
                  <c:v>5.5312944566026534E-2</c:v>
                </c:pt>
                <c:pt idx="2294">
                  <c:v>5.5312944566026534E-2</c:v>
                </c:pt>
                <c:pt idx="2295">
                  <c:v>5.5312944566026534E-2</c:v>
                </c:pt>
                <c:pt idx="2296">
                  <c:v>5.7568864970247269E-2</c:v>
                </c:pt>
                <c:pt idx="2297">
                  <c:v>5.7568864970247269E-2</c:v>
                </c:pt>
                <c:pt idx="2298">
                  <c:v>5.7568864970247269E-2</c:v>
                </c:pt>
                <c:pt idx="2299">
                  <c:v>5.7568864970247269E-2</c:v>
                </c:pt>
                <c:pt idx="2300">
                  <c:v>5.7568864970247269E-2</c:v>
                </c:pt>
                <c:pt idx="2301">
                  <c:v>5.7568864970247269E-2</c:v>
                </c:pt>
                <c:pt idx="2302">
                  <c:v>5.7568864970247269E-2</c:v>
                </c:pt>
                <c:pt idx="2303">
                  <c:v>5.5860458694135806E-2</c:v>
                </c:pt>
                <c:pt idx="2304">
                  <c:v>5.5860458694135806E-2</c:v>
                </c:pt>
                <c:pt idx="2305">
                  <c:v>5.5860458694135806E-2</c:v>
                </c:pt>
                <c:pt idx="2306">
                  <c:v>5.5860458694135806E-2</c:v>
                </c:pt>
                <c:pt idx="2307">
                  <c:v>5.5860458694135806E-2</c:v>
                </c:pt>
                <c:pt idx="2308">
                  <c:v>5.5860458694135806E-2</c:v>
                </c:pt>
                <c:pt idx="2309">
                  <c:v>5.5860458694135806E-2</c:v>
                </c:pt>
                <c:pt idx="2310">
                  <c:v>5.5860458694135806E-2</c:v>
                </c:pt>
                <c:pt idx="2311">
                  <c:v>5.5860458694135806E-2</c:v>
                </c:pt>
                <c:pt idx="2312">
                  <c:v>5.5860458694135806E-2</c:v>
                </c:pt>
                <c:pt idx="2313">
                  <c:v>5.5860458694135806E-2</c:v>
                </c:pt>
                <c:pt idx="2314">
                  <c:v>5.5860458694135806E-2</c:v>
                </c:pt>
                <c:pt idx="2315">
                  <c:v>5.5860458694135806E-2</c:v>
                </c:pt>
                <c:pt idx="2316">
                  <c:v>5.665448947110141E-2</c:v>
                </c:pt>
                <c:pt idx="2317">
                  <c:v>5.2270778294604359E-2</c:v>
                </c:pt>
                <c:pt idx="2318">
                  <c:v>5.2270778294604359E-2</c:v>
                </c:pt>
                <c:pt idx="2319">
                  <c:v>5.2270778294604359E-2</c:v>
                </c:pt>
                <c:pt idx="2320">
                  <c:v>5.2270778294604359E-2</c:v>
                </c:pt>
                <c:pt idx="2321">
                  <c:v>5.2270778294604359E-2</c:v>
                </c:pt>
                <c:pt idx="2322">
                  <c:v>5.2270778294604359E-2</c:v>
                </c:pt>
                <c:pt idx="2323">
                  <c:v>5.2270778294604359E-2</c:v>
                </c:pt>
                <c:pt idx="2324">
                  <c:v>5.2171312622713906E-2</c:v>
                </c:pt>
                <c:pt idx="2325">
                  <c:v>5.2171312622713906E-2</c:v>
                </c:pt>
                <c:pt idx="2326">
                  <c:v>5.2171312622713906E-2</c:v>
                </c:pt>
                <c:pt idx="2327">
                  <c:v>5.2171312622713906E-2</c:v>
                </c:pt>
                <c:pt idx="2328">
                  <c:v>5.2171312622713906E-2</c:v>
                </c:pt>
                <c:pt idx="2329">
                  <c:v>5.2171312622713906E-2</c:v>
                </c:pt>
                <c:pt idx="2330">
                  <c:v>5.2171312622713906E-2</c:v>
                </c:pt>
                <c:pt idx="2331">
                  <c:v>5.5038196288601071E-2</c:v>
                </c:pt>
                <c:pt idx="2332">
                  <c:v>5.5038196288601071E-2</c:v>
                </c:pt>
                <c:pt idx="2333">
                  <c:v>5.5038196288601071E-2</c:v>
                </c:pt>
                <c:pt idx="2334">
                  <c:v>5.5038196288601071E-2</c:v>
                </c:pt>
                <c:pt idx="2335">
                  <c:v>5.5038196288601071E-2</c:v>
                </c:pt>
                <c:pt idx="2336">
                  <c:v>5.5038196288601071E-2</c:v>
                </c:pt>
                <c:pt idx="2337">
                  <c:v>5.5038196288601071E-2</c:v>
                </c:pt>
                <c:pt idx="2338">
                  <c:v>5.1694830351588283E-2</c:v>
                </c:pt>
                <c:pt idx="2339">
                  <c:v>5.1694830351588283E-2</c:v>
                </c:pt>
                <c:pt idx="2340">
                  <c:v>5.1694830351588283E-2</c:v>
                </c:pt>
                <c:pt idx="2341">
                  <c:v>5.1694830351588283E-2</c:v>
                </c:pt>
                <c:pt idx="2342">
                  <c:v>5.1694830351588283E-2</c:v>
                </c:pt>
                <c:pt idx="2343">
                  <c:v>5.1694830351588283E-2</c:v>
                </c:pt>
                <c:pt idx="2344">
                  <c:v>5.1694830351588283E-2</c:v>
                </c:pt>
                <c:pt idx="2345">
                  <c:v>5.0805872647567529E-2</c:v>
                </c:pt>
                <c:pt idx="2346">
                  <c:v>5.0467088101586066E-2</c:v>
                </c:pt>
                <c:pt idx="2347">
                  <c:v>5.0467088101586066E-2</c:v>
                </c:pt>
                <c:pt idx="2348">
                  <c:v>5.0467088101586066E-2</c:v>
                </c:pt>
                <c:pt idx="2349">
                  <c:v>5.0467088101586066E-2</c:v>
                </c:pt>
                <c:pt idx="2350">
                  <c:v>5.0467088101586066E-2</c:v>
                </c:pt>
                <c:pt idx="2351">
                  <c:v>5.0467088101586066E-2</c:v>
                </c:pt>
                <c:pt idx="2352">
                  <c:v>5.0162330015310896E-2</c:v>
                </c:pt>
                <c:pt idx="2353">
                  <c:v>5.0162330015310896E-2</c:v>
                </c:pt>
                <c:pt idx="2354">
                  <c:v>5.0162330015310896E-2</c:v>
                </c:pt>
                <c:pt idx="2355">
                  <c:v>5.0162330015310896E-2</c:v>
                </c:pt>
                <c:pt idx="2356">
                  <c:v>5.0162330015310896E-2</c:v>
                </c:pt>
                <c:pt idx="2357">
                  <c:v>5.0162330015310896E-2</c:v>
                </c:pt>
                <c:pt idx="2358">
                  <c:v>5.0162330015310896E-2</c:v>
                </c:pt>
                <c:pt idx="2359">
                  <c:v>5.3251296979325513E-2</c:v>
                </c:pt>
                <c:pt idx="2360">
                  <c:v>5.3251296979325513E-2</c:v>
                </c:pt>
                <c:pt idx="2361">
                  <c:v>5.3251296979325513E-2</c:v>
                </c:pt>
                <c:pt idx="2362">
                  <c:v>5.3251296979325513E-2</c:v>
                </c:pt>
                <c:pt idx="2363">
                  <c:v>5.3251296979325513E-2</c:v>
                </c:pt>
                <c:pt idx="2364">
                  <c:v>5.3251296979325513E-2</c:v>
                </c:pt>
                <c:pt idx="2365">
                  <c:v>5.3251296979325513E-2</c:v>
                </c:pt>
                <c:pt idx="2366">
                  <c:v>5.21639544526733E-2</c:v>
                </c:pt>
                <c:pt idx="2367">
                  <c:v>5.21639544526733E-2</c:v>
                </c:pt>
                <c:pt idx="2368">
                  <c:v>5.21639544526733E-2</c:v>
                </c:pt>
                <c:pt idx="2369">
                  <c:v>5.21639544526733E-2</c:v>
                </c:pt>
                <c:pt idx="2370">
                  <c:v>5.21639544526733E-2</c:v>
                </c:pt>
                <c:pt idx="2371">
                  <c:v>5.21639544526733E-2</c:v>
                </c:pt>
                <c:pt idx="2372">
                  <c:v>5.21639544526733E-2</c:v>
                </c:pt>
                <c:pt idx="2373">
                  <c:v>5.2995464455160457E-2</c:v>
                </c:pt>
                <c:pt idx="2374">
                  <c:v>5.2995464455160457E-2</c:v>
                </c:pt>
                <c:pt idx="2375">
                  <c:v>5.2995464455160457E-2</c:v>
                </c:pt>
                <c:pt idx="2376">
                  <c:v>5.2995464455160457E-2</c:v>
                </c:pt>
                <c:pt idx="2377">
                  <c:v>5.2130167261515536E-2</c:v>
                </c:pt>
                <c:pt idx="2378">
                  <c:v>5.2130167261515536E-2</c:v>
                </c:pt>
                <c:pt idx="2379">
                  <c:v>5.2130167261515536E-2</c:v>
                </c:pt>
                <c:pt idx="2380">
                  <c:v>5.2553528971900354E-2</c:v>
                </c:pt>
                <c:pt idx="2381">
                  <c:v>5.2553528971900354E-2</c:v>
                </c:pt>
                <c:pt idx="2382">
                  <c:v>5.2553528971900354E-2</c:v>
                </c:pt>
                <c:pt idx="2383">
                  <c:v>5.2553528971900354E-2</c:v>
                </c:pt>
                <c:pt idx="2384">
                  <c:v>5.2553528971900354E-2</c:v>
                </c:pt>
                <c:pt idx="2385">
                  <c:v>5.2553528971900354E-2</c:v>
                </c:pt>
                <c:pt idx="2386">
                  <c:v>5.2553528971900354E-2</c:v>
                </c:pt>
                <c:pt idx="2387">
                  <c:v>5.0511826905557111E-2</c:v>
                </c:pt>
                <c:pt idx="2388">
                  <c:v>5.0511826905557111E-2</c:v>
                </c:pt>
                <c:pt idx="2389">
                  <c:v>5.0511826905557111E-2</c:v>
                </c:pt>
                <c:pt idx="2390">
                  <c:v>5.0511826905557111E-2</c:v>
                </c:pt>
                <c:pt idx="2391">
                  <c:v>5.0511826905557111E-2</c:v>
                </c:pt>
                <c:pt idx="2392">
                  <c:v>5.0511826905557111E-2</c:v>
                </c:pt>
                <c:pt idx="2393">
                  <c:v>5.0511826905557111E-2</c:v>
                </c:pt>
                <c:pt idx="2394">
                  <c:v>4.7642309814122985E-2</c:v>
                </c:pt>
                <c:pt idx="2395">
                  <c:v>4.7642309814122985E-2</c:v>
                </c:pt>
                <c:pt idx="2396">
                  <c:v>4.7642309814122985E-2</c:v>
                </c:pt>
                <c:pt idx="2397">
                  <c:v>4.7642309814122985E-2</c:v>
                </c:pt>
                <c:pt idx="2398">
                  <c:v>4.7642309814122985E-2</c:v>
                </c:pt>
                <c:pt idx="2399">
                  <c:v>4.7642309814122985E-2</c:v>
                </c:pt>
                <c:pt idx="2400">
                  <c:v>4.7642309814122985E-2</c:v>
                </c:pt>
                <c:pt idx="2401">
                  <c:v>4.5665283537314139E-2</c:v>
                </c:pt>
                <c:pt idx="2402">
                  <c:v>4.5665283537314139E-2</c:v>
                </c:pt>
                <c:pt idx="2403">
                  <c:v>4.5665283537314139E-2</c:v>
                </c:pt>
                <c:pt idx="2404">
                  <c:v>4.5665283537314139E-2</c:v>
                </c:pt>
                <c:pt idx="2405">
                  <c:v>4.5665283537314139E-2</c:v>
                </c:pt>
                <c:pt idx="2406">
                  <c:v>4.5665283537314139E-2</c:v>
                </c:pt>
                <c:pt idx="2407">
                  <c:v>4.5534323002337285E-2</c:v>
                </c:pt>
                <c:pt idx="2408">
                  <c:v>4.5534323002337285E-2</c:v>
                </c:pt>
                <c:pt idx="2409">
                  <c:v>4.5534323002337285E-2</c:v>
                </c:pt>
                <c:pt idx="2410">
                  <c:v>4.5534323002337285E-2</c:v>
                </c:pt>
                <c:pt idx="2411">
                  <c:v>4.5534323002337285E-2</c:v>
                </c:pt>
                <c:pt idx="2412">
                  <c:v>4.5534323002337285E-2</c:v>
                </c:pt>
                <c:pt idx="2413">
                  <c:v>4.5534323002337285E-2</c:v>
                </c:pt>
                <c:pt idx="2414">
                  <c:v>4.5534323002337285E-2</c:v>
                </c:pt>
                <c:pt idx="2415">
                  <c:v>4.5756083706928852E-2</c:v>
                </c:pt>
                <c:pt idx="2416">
                  <c:v>4.5756083706928852E-2</c:v>
                </c:pt>
                <c:pt idx="2417">
                  <c:v>4.5756083706928852E-2</c:v>
                </c:pt>
                <c:pt idx="2418">
                  <c:v>4.5756083706928852E-2</c:v>
                </c:pt>
                <c:pt idx="2419">
                  <c:v>4.5756083706928852E-2</c:v>
                </c:pt>
                <c:pt idx="2420">
                  <c:v>4.5756083706928852E-2</c:v>
                </c:pt>
                <c:pt idx="2421">
                  <c:v>4.5756083706928852E-2</c:v>
                </c:pt>
                <c:pt idx="2422">
                  <c:v>4.4276966805502749E-2</c:v>
                </c:pt>
                <c:pt idx="2423">
                  <c:v>4.4276966805502749E-2</c:v>
                </c:pt>
                <c:pt idx="2424">
                  <c:v>4.4276966805502749E-2</c:v>
                </c:pt>
                <c:pt idx="2425">
                  <c:v>4.4276966805502749E-2</c:v>
                </c:pt>
                <c:pt idx="2426">
                  <c:v>4.4276966805502749E-2</c:v>
                </c:pt>
                <c:pt idx="2427">
                  <c:v>4.4276966805502749E-2</c:v>
                </c:pt>
                <c:pt idx="2428">
                  <c:v>4.4276966805502749E-2</c:v>
                </c:pt>
                <c:pt idx="2429">
                  <c:v>4.2663385363326922E-2</c:v>
                </c:pt>
                <c:pt idx="2430">
                  <c:v>4.2663385363326922E-2</c:v>
                </c:pt>
                <c:pt idx="2431">
                  <c:v>4.2663385363326922E-2</c:v>
                </c:pt>
                <c:pt idx="2432">
                  <c:v>4.2663385363326922E-2</c:v>
                </c:pt>
                <c:pt idx="2433">
                  <c:v>4.2663385363326922E-2</c:v>
                </c:pt>
                <c:pt idx="2434">
                  <c:v>4.2663385363326922E-2</c:v>
                </c:pt>
                <c:pt idx="2435">
                  <c:v>4.2663385363326922E-2</c:v>
                </c:pt>
                <c:pt idx="2436">
                  <c:v>4.2663385363326922E-2</c:v>
                </c:pt>
                <c:pt idx="2437">
                  <c:v>4.2663385363326922E-2</c:v>
                </c:pt>
                <c:pt idx="2438">
                  <c:v>3.9839617094535429E-2</c:v>
                </c:pt>
                <c:pt idx="2439">
                  <c:v>3.9839617094535429E-2</c:v>
                </c:pt>
                <c:pt idx="2440">
                  <c:v>3.9839617094535429E-2</c:v>
                </c:pt>
                <c:pt idx="2441">
                  <c:v>3.9839617094535429E-2</c:v>
                </c:pt>
                <c:pt idx="2442">
                  <c:v>3.9839617094535429E-2</c:v>
                </c:pt>
                <c:pt idx="2443">
                  <c:v>3.8091571111609657E-2</c:v>
                </c:pt>
                <c:pt idx="2444">
                  <c:v>3.8091571111609657E-2</c:v>
                </c:pt>
                <c:pt idx="2445">
                  <c:v>3.8091571111609657E-2</c:v>
                </c:pt>
                <c:pt idx="2446">
                  <c:v>3.8091571111609657E-2</c:v>
                </c:pt>
                <c:pt idx="2447">
                  <c:v>3.8091571111609657E-2</c:v>
                </c:pt>
                <c:pt idx="2448">
                  <c:v>3.8091571111609657E-2</c:v>
                </c:pt>
                <c:pt idx="2449">
                  <c:v>3.8091571111609657E-2</c:v>
                </c:pt>
                <c:pt idx="2450">
                  <c:v>3.4326547084324366E-2</c:v>
                </c:pt>
                <c:pt idx="2451">
                  <c:v>3.4326547084324366E-2</c:v>
                </c:pt>
                <c:pt idx="2452">
                  <c:v>3.4326547084324366E-2</c:v>
                </c:pt>
                <c:pt idx="2453">
                  <c:v>3.4326547084324366E-2</c:v>
                </c:pt>
                <c:pt idx="2454">
                  <c:v>3.4326547084324366E-2</c:v>
                </c:pt>
                <c:pt idx="2455">
                  <c:v>3.4326547084324366E-2</c:v>
                </c:pt>
                <c:pt idx="2456">
                  <c:v>3.4326547084324366E-2</c:v>
                </c:pt>
                <c:pt idx="2457">
                  <c:v>3.1368314274783149E-2</c:v>
                </c:pt>
                <c:pt idx="2458">
                  <c:v>3.1368314274783149E-2</c:v>
                </c:pt>
                <c:pt idx="2459">
                  <c:v>3.1368314274783149E-2</c:v>
                </c:pt>
                <c:pt idx="2460">
                  <c:v>3.1368314274783149E-2</c:v>
                </c:pt>
                <c:pt idx="2461">
                  <c:v>3.1368314274783149E-2</c:v>
                </c:pt>
                <c:pt idx="2462">
                  <c:v>3.1368314274783149E-2</c:v>
                </c:pt>
                <c:pt idx="2463">
                  <c:v>3.1368314274783149E-2</c:v>
                </c:pt>
                <c:pt idx="2464">
                  <c:v>3.1368314274783149E-2</c:v>
                </c:pt>
                <c:pt idx="2465">
                  <c:v>3.1368314274783149E-2</c:v>
                </c:pt>
                <c:pt idx="2466">
                  <c:v>3.4057617009513708E-2</c:v>
                </c:pt>
                <c:pt idx="2467">
                  <c:v>3.4057617009513708E-2</c:v>
                </c:pt>
                <c:pt idx="2468">
                  <c:v>3.4057617009513708E-2</c:v>
                </c:pt>
                <c:pt idx="2469">
                  <c:v>3.4057617009513708E-2</c:v>
                </c:pt>
                <c:pt idx="2470">
                  <c:v>3.4057617009513708E-2</c:v>
                </c:pt>
                <c:pt idx="2471">
                  <c:v>3.6076084027401478E-2</c:v>
                </c:pt>
                <c:pt idx="2472">
                  <c:v>3.6076084027401478E-2</c:v>
                </c:pt>
                <c:pt idx="2473">
                  <c:v>3.6076084027401478E-2</c:v>
                </c:pt>
                <c:pt idx="2474">
                  <c:v>3.6076084027401478E-2</c:v>
                </c:pt>
                <c:pt idx="2475">
                  <c:v>3.6076084027401478E-2</c:v>
                </c:pt>
                <c:pt idx="2476">
                  <c:v>3.6076084027401478E-2</c:v>
                </c:pt>
                <c:pt idx="2477">
                  <c:v>3.6076084027401478E-2</c:v>
                </c:pt>
                <c:pt idx="2478">
                  <c:v>3.5269292809657848E-2</c:v>
                </c:pt>
                <c:pt idx="2479">
                  <c:v>3.5269292809657848E-2</c:v>
                </c:pt>
                <c:pt idx="2480">
                  <c:v>3.5269292809657848E-2</c:v>
                </c:pt>
                <c:pt idx="2481">
                  <c:v>3.5269292809657848E-2</c:v>
                </c:pt>
                <c:pt idx="2482">
                  <c:v>3.5269292809657848E-2</c:v>
                </c:pt>
                <c:pt idx="2483">
                  <c:v>3.5269292809657848E-2</c:v>
                </c:pt>
                <c:pt idx="2484">
                  <c:v>3.5269292809657848E-2</c:v>
                </c:pt>
                <c:pt idx="2485">
                  <c:v>3.2238775748842929E-2</c:v>
                </c:pt>
                <c:pt idx="2486">
                  <c:v>3.2238775748842929E-2</c:v>
                </c:pt>
                <c:pt idx="2487">
                  <c:v>3.2238775748842929E-2</c:v>
                </c:pt>
                <c:pt idx="2488">
                  <c:v>3.2238775748842929E-2</c:v>
                </c:pt>
                <c:pt idx="2489">
                  <c:v>3.2238775748842929E-2</c:v>
                </c:pt>
                <c:pt idx="2490">
                  <c:v>3.2238775748842929E-2</c:v>
                </c:pt>
                <c:pt idx="2491">
                  <c:v>3.2238775748842929E-2</c:v>
                </c:pt>
                <c:pt idx="2492">
                  <c:v>3.3252315758609763E-2</c:v>
                </c:pt>
                <c:pt idx="2493">
                  <c:v>3.3252315758609763E-2</c:v>
                </c:pt>
                <c:pt idx="2494">
                  <c:v>3.3252315758609763E-2</c:v>
                </c:pt>
                <c:pt idx="2495">
                  <c:v>3.3252315758609763E-2</c:v>
                </c:pt>
                <c:pt idx="2496">
                  <c:v>3.3252315758609763E-2</c:v>
                </c:pt>
                <c:pt idx="2497">
                  <c:v>3.3314497041397217E-2</c:v>
                </c:pt>
                <c:pt idx="2498">
                  <c:v>3.3314497041397217E-2</c:v>
                </c:pt>
                <c:pt idx="2499">
                  <c:v>3.0625194306666881E-2</c:v>
                </c:pt>
                <c:pt idx="2500">
                  <c:v>3.0625194306666881E-2</c:v>
                </c:pt>
                <c:pt idx="2501">
                  <c:v>3.0625194306666881E-2</c:v>
                </c:pt>
                <c:pt idx="2502">
                  <c:v>3.0625194306666881E-2</c:v>
                </c:pt>
                <c:pt idx="2503">
                  <c:v>3.0625194306666881E-2</c:v>
                </c:pt>
                <c:pt idx="2504">
                  <c:v>3.0625194306666881E-2</c:v>
                </c:pt>
                <c:pt idx="2505">
                  <c:v>3.0625194306666881E-2</c:v>
                </c:pt>
                <c:pt idx="2506">
                  <c:v>2.8204821646747424E-2</c:v>
                </c:pt>
                <c:pt idx="2507">
                  <c:v>2.8204821646747424E-2</c:v>
                </c:pt>
                <c:pt idx="2508">
                  <c:v>2.8204821646747424E-2</c:v>
                </c:pt>
                <c:pt idx="2509">
                  <c:v>2.8204821646747424E-2</c:v>
                </c:pt>
                <c:pt idx="2510">
                  <c:v>2.8204821646747424E-2</c:v>
                </c:pt>
                <c:pt idx="2511">
                  <c:v>2.8204821646747424E-2</c:v>
                </c:pt>
                <c:pt idx="2512">
                  <c:v>2.8204821646747424E-2</c:v>
                </c:pt>
                <c:pt idx="2513">
                  <c:v>2.376747193577966E-2</c:v>
                </c:pt>
                <c:pt idx="2514">
                  <c:v>2.376747193577966E-2</c:v>
                </c:pt>
                <c:pt idx="2515">
                  <c:v>2.376747193577966E-2</c:v>
                </c:pt>
                <c:pt idx="2516">
                  <c:v>2.376747193577966E-2</c:v>
                </c:pt>
                <c:pt idx="2517">
                  <c:v>2.376747193577966E-2</c:v>
                </c:pt>
                <c:pt idx="2518">
                  <c:v>2.376747193577966E-2</c:v>
                </c:pt>
                <c:pt idx="2519">
                  <c:v>2.376747193577966E-2</c:v>
                </c:pt>
                <c:pt idx="2520">
                  <c:v>2.0205553169211132E-2</c:v>
                </c:pt>
                <c:pt idx="2521">
                  <c:v>2.0205553169211132E-2</c:v>
                </c:pt>
                <c:pt idx="2522">
                  <c:v>2.0205553169211132E-2</c:v>
                </c:pt>
                <c:pt idx="2523">
                  <c:v>2.0205553169211132E-2</c:v>
                </c:pt>
                <c:pt idx="2524">
                  <c:v>2.0205553169211132E-2</c:v>
                </c:pt>
                <c:pt idx="2525">
                  <c:v>2.0205553169211132E-2</c:v>
                </c:pt>
                <c:pt idx="2526">
                  <c:v>2.0205553169211132E-2</c:v>
                </c:pt>
                <c:pt idx="2527">
                  <c:v>2.0205553169211132E-2</c:v>
                </c:pt>
                <c:pt idx="2528">
                  <c:v>2.2113724339756002E-2</c:v>
                </c:pt>
                <c:pt idx="2529">
                  <c:v>2.2113724339756002E-2</c:v>
                </c:pt>
                <c:pt idx="2530">
                  <c:v>2.2113724339756002E-2</c:v>
                </c:pt>
                <c:pt idx="2531">
                  <c:v>2.2113724339756002E-2</c:v>
                </c:pt>
                <c:pt idx="2532">
                  <c:v>2.2113724339756002E-2</c:v>
                </c:pt>
                <c:pt idx="2533">
                  <c:v>2.2113724339756002E-2</c:v>
                </c:pt>
                <c:pt idx="2534">
                  <c:v>2.4826745395863714E-2</c:v>
                </c:pt>
                <c:pt idx="2535">
                  <c:v>2.4826745395863714E-2</c:v>
                </c:pt>
                <c:pt idx="2536">
                  <c:v>2.4826745395863714E-2</c:v>
                </c:pt>
                <c:pt idx="2537">
                  <c:v>2.4826745395863714E-2</c:v>
                </c:pt>
                <c:pt idx="2538">
                  <c:v>2.4826745395863714E-2</c:v>
                </c:pt>
                <c:pt idx="2539">
                  <c:v>2.4826745395863714E-2</c:v>
                </c:pt>
                <c:pt idx="2540">
                  <c:v>2.4826745395863714E-2</c:v>
                </c:pt>
                <c:pt idx="2541">
                  <c:v>2.4826745395863714E-2</c:v>
                </c:pt>
                <c:pt idx="2542">
                  <c:v>2.4826745395863714E-2</c:v>
                </c:pt>
                <c:pt idx="2543">
                  <c:v>2.4826745395863714E-2</c:v>
                </c:pt>
                <c:pt idx="2544">
                  <c:v>2.4826745395863714E-2</c:v>
                </c:pt>
                <c:pt idx="2545">
                  <c:v>2.4826745395863714E-2</c:v>
                </c:pt>
                <c:pt idx="2546">
                  <c:v>2.4826745395863714E-2</c:v>
                </c:pt>
                <c:pt idx="2547">
                  <c:v>2.4826745395863714E-2</c:v>
                </c:pt>
                <c:pt idx="2548">
                  <c:v>2.0314394232836985E-2</c:v>
                </c:pt>
                <c:pt idx="2549">
                  <c:v>2.0314394232836985E-2</c:v>
                </c:pt>
                <c:pt idx="2550">
                  <c:v>2.0314394232836985E-2</c:v>
                </c:pt>
                <c:pt idx="2551">
                  <c:v>2.0314394232836985E-2</c:v>
                </c:pt>
                <c:pt idx="2552">
                  <c:v>2.0314394232836985E-2</c:v>
                </c:pt>
                <c:pt idx="2553">
                  <c:v>2.0314394232836985E-2</c:v>
                </c:pt>
                <c:pt idx="2554">
                  <c:v>2.0314394232836985E-2</c:v>
                </c:pt>
                <c:pt idx="2555">
                  <c:v>2.0288701156214284E-2</c:v>
                </c:pt>
                <c:pt idx="2556">
                  <c:v>2.0288701156214284E-2</c:v>
                </c:pt>
                <c:pt idx="2557">
                  <c:v>2.0288701156214284E-2</c:v>
                </c:pt>
                <c:pt idx="2558">
                  <c:v>2.2544247120620087E-2</c:v>
                </c:pt>
                <c:pt idx="2559">
                  <c:v>2.2544247120620087E-2</c:v>
                </c:pt>
                <c:pt idx="2560">
                  <c:v>2.2544247120620087E-2</c:v>
                </c:pt>
                <c:pt idx="2561">
                  <c:v>2.2544247120620087E-2</c:v>
                </c:pt>
                <c:pt idx="2562">
                  <c:v>2.5410158004978589E-2</c:v>
                </c:pt>
                <c:pt idx="2563">
                  <c:v>2.5410158004978589E-2</c:v>
                </c:pt>
                <c:pt idx="2564">
                  <c:v>2.5410158004978589E-2</c:v>
                </c:pt>
                <c:pt idx="2565">
                  <c:v>2.5410158004978589E-2</c:v>
                </c:pt>
                <c:pt idx="2566">
                  <c:v>2.5410158004978589E-2</c:v>
                </c:pt>
                <c:pt idx="2567">
                  <c:v>2.5410158004978589E-2</c:v>
                </c:pt>
                <c:pt idx="2568">
                  <c:v>2.5410158004978589E-2</c:v>
                </c:pt>
                <c:pt idx="2569">
                  <c:v>2.4691139966805498E-2</c:v>
                </c:pt>
                <c:pt idx="2570">
                  <c:v>2.4691139966805498E-2</c:v>
                </c:pt>
                <c:pt idx="2571">
                  <c:v>2.4691139966805498E-2</c:v>
                </c:pt>
                <c:pt idx="2572">
                  <c:v>2.4691139966805498E-2</c:v>
                </c:pt>
                <c:pt idx="2573">
                  <c:v>2.4691139966805498E-2</c:v>
                </c:pt>
                <c:pt idx="2574">
                  <c:v>2.4691139966805498E-2</c:v>
                </c:pt>
                <c:pt idx="2575">
                  <c:v>2.4691139966805498E-2</c:v>
                </c:pt>
                <c:pt idx="2576">
                  <c:v>2.3051944983508932E-2</c:v>
                </c:pt>
                <c:pt idx="2577">
                  <c:v>2.3051944983508932E-2</c:v>
                </c:pt>
                <c:pt idx="2578">
                  <c:v>2.3051944983508932E-2</c:v>
                </c:pt>
                <c:pt idx="2579">
                  <c:v>2.3051944983508932E-2</c:v>
                </c:pt>
                <c:pt idx="2580">
                  <c:v>2.3051944983508932E-2</c:v>
                </c:pt>
                <c:pt idx="2581">
                  <c:v>2.3051944983508932E-2</c:v>
                </c:pt>
                <c:pt idx="2582">
                  <c:v>2.3051944983508932E-2</c:v>
                </c:pt>
                <c:pt idx="2583">
                  <c:v>2.4452589321483753E-2</c:v>
                </c:pt>
                <c:pt idx="2584">
                  <c:v>2.4452589321483753E-2</c:v>
                </c:pt>
                <c:pt idx="2585">
                  <c:v>2.4452589321483753E-2</c:v>
                </c:pt>
                <c:pt idx="2586">
                  <c:v>2.4452589321483753E-2</c:v>
                </c:pt>
                <c:pt idx="2587">
                  <c:v>2.4452589321483753E-2</c:v>
                </c:pt>
                <c:pt idx="2588">
                  <c:v>2.4452589321483753E-2</c:v>
                </c:pt>
                <c:pt idx="2589">
                  <c:v>2.4518529966910618E-2</c:v>
                </c:pt>
                <c:pt idx="2590">
                  <c:v>2.3989244694776257E-2</c:v>
                </c:pt>
                <c:pt idx="2591">
                  <c:v>2.3989244694776257E-2</c:v>
                </c:pt>
                <c:pt idx="2592">
                  <c:v>2.3989244694776257E-2</c:v>
                </c:pt>
                <c:pt idx="2593">
                  <c:v>2.3989244694776257E-2</c:v>
                </c:pt>
                <c:pt idx="2594">
                  <c:v>2.3989244694776257E-2</c:v>
                </c:pt>
                <c:pt idx="2595">
                  <c:v>2.3989244694776257E-2</c:v>
                </c:pt>
                <c:pt idx="2596">
                  <c:v>2.3989244694776257E-2</c:v>
                </c:pt>
                <c:pt idx="2597">
                  <c:v>2.7872846118310424E-2</c:v>
                </c:pt>
                <c:pt idx="2598">
                  <c:v>2.7872846118310424E-2</c:v>
                </c:pt>
                <c:pt idx="2599">
                  <c:v>2.7872846118310424E-2</c:v>
                </c:pt>
                <c:pt idx="2600">
                  <c:v>2.7872846118310424E-2</c:v>
                </c:pt>
                <c:pt idx="2601">
                  <c:v>2.7872846118310424E-2</c:v>
                </c:pt>
                <c:pt idx="2602">
                  <c:v>2.7872846118310424E-2</c:v>
                </c:pt>
                <c:pt idx="2603">
                  <c:v>2.7872846118310424E-2</c:v>
                </c:pt>
                <c:pt idx="2604">
                  <c:v>2.7185089039390098E-2</c:v>
                </c:pt>
                <c:pt idx="2605">
                  <c:v>2.7185089039390098E-2</c:v>
                </c:pt>
                <c:pt idx="2606">
                  <c:v>2.7185089039390098E-2</c:v>
                </c:pt>
                <c:pt idx="2607">
                  <c:v>2.7185089039390098E-2</c:v>
                </c:pt>
                <c:pt idx="2608">
                  <c:v>2.7185089039390098E-2</c:v>
                </c:pt>
                <c:pt idx="2609">
                  <c:v>2.7185089039390098E-2</c:v>
                </c:pt>
                <c:pt idx="2610">
                  <c:v>2.7185089039390098E-2</c:v>
                </c:pt>
                <c:pt idx="2611">
                  <c:v>2.7506770756628551E-2</c:v>
                </c:pt>
                <c:pt idx="2612">
                  <c:v>2.7506770756628551E-2</c:v>
                </c:pt>
                <c:pt idx="2613">
                  <c:v>2.7506770756628551E-2</c:v>
                </c:pt>
                <c:pt idx="2614">
                  <c:v>2.7506770756628551E-2</c:v>
                </c:pt>
                <c:pt idx="2615">
                  <c:v>2.7506770756628551E-2</c:v>
                </c:pt>
                <c:pt idx="2616">
                  <c:v>2.7506770756628551E-2</c:v>
                </c:pt>
                <c:pt idx="2617">
                  <c:v>2.7506770756628551E-2</c:v>
                </c:pt>
                <c:pt idx="2618">
                  <c:v>2.7498206084511922E-2</c:v>
                </c:pt>
                <c:pt idx="2619">
                  <c:v>2.7164177293876435E-2</c:v>
                </c:pt>
                <c:pt idx="2620">
                  <c:v>2.7164177293876435E-2</c:v>
                </c:pt>
                <c:pt idx="2621">
                  <c:v>2.7164177293876435E-2</c:v>
                </c:pt>
                <c:pt idx="2622">
                  <c:v>2.7164177293876435E-2</c:v>
                </c:pt>
                <c:pt idx="2623">
                  <c:v>2.7164177293876435E-2</c:v>
                </c:pt>
                <c:pt idx="2624">
                  <c:v>2.7164177293876435E-2</c:v>
                </c:pt>
                <c:pt idx="2625">
                  <c:v>2.7358647223854282E-2</c:v>
                </c:pt>
                <c:pt idx="2626">
                  <c:v>2.7358647223854282E-2</c:v>
                </c:pt>
                <c:pt idx="2627">
                  <c:v>2.7358647223854282E-2</c:v>
                </c:pt>
                <c:pt idx="2628">
                  <c:v>2.7358647223854282E-2</c:v>
                </c:pt>
                <c:pt idx="2629">
                  <c:v>2.7358647223854282E-2</c:v>
                </c:pt>
                <c:pt idx="2630">
                  <c:v>2.7358647223854282E-2</c:v>
                </c:pt>
                <c:pt idx="2631">
                  <c:v>2.7358647223854282E-2</c:v>
                </c:pt>
                <c:pt idx="2632">
                  <c:v>2.7317367834775563E-2</c:v>
                </c:pt>
                <c:pt idx="2633">
                  <c:v>2.7317367834775563E-2</c:v>
                </c:pt>
                <c:pt idx="2634">
                  <c:v>2.7317367834775563E-2</c:v>
                </c:pt>
                <c:pt idx="2635">
                  <c:v>2.7317367834775563E-2</c:v>
                </c:pt>
                <c:pt idx="2636">
                  <c:v>2.7317367834775563E-2</c:v>
                </c:pt>
                <c:pt idx="2637">
                  <c:v>2.7317367834775563E-2</c:v>
                </c:pt>
                <c:pt idx="2638">
                  <c:v>2.7317367834775563E-2</c:v>
                </c:pt>
                <c:pt idx="2639">
                  <c:v>2.2168959614900174E-2</c:v>
                </c:pt>
                <c:pt idx="2640">
                  <c:v>2.2168959614900174E-2</c:v>
                </c:pt>
                <c:pt idx="2641">
                  <c:v>2.2168959614900174E-2</c:v>
                </c:pt>
                <c:pt idx="2642">
                  <c:v>2.2168959614900174E-2</c:v>
                </c:pt>
                <c:pt idx="2643">
                  <c:v>2.2168959614900174E-2</c:v>
                </c:pt>
                <c:pt idx="2644">
                  <c:v>2.2168959614900174E-2</c:v>
                </c:pt>
                <c:pt idx="2645">
                  <c:v>2.2168959614900174E-2</c:v>
                </c:pt>
                <c:pt idx="2646">
                  <c:v>2.2134700926434103E-2</c:v>
                </c:pt>
                <c:pt idx="2647">
                  <c:v>2.2134700926434103E-2</c:v>
                </c:pt>
                <c:pt idx="2648">
                  <c:v>2.2134700926434103E-2</c:v>
                </c:pt>
                <c:pt idx="2649">
                  <c:v>2.2134700926434103E-2</c:v>
                </c:pt>
                <c:pt idx="2650">
                  <c:v>2.4271601655150077E-2</c:v>
                </c:pt>
                <c:pt idx="2651">
                  <c:v>2.4271601655150077E-2</c:v>
                </c:pt>
                <c:pt idx="2652">
                  <c:v>2.4271601655150077E-2</c:v>
                </c:pt>
                <c:pt idx="2653">
                  <c:v>2.529707219437527E-2</c:v>
                </c:pt>
                <c:pt idx="2654">
                  <c:v>2.529707219437527E-2</c:v>
                </c:pt>
                <c:pt idx="2655">
                  <c:v>2.529707219437527E-2</c:v>
                </c:pt>
                <c:pt idx="2656">
                  <c:v>2.529707219437527E-2</c:v>
                </c:pt>
                <c:pt idx="2657">
                  <c:v>2.529707219437527E-2</c:v>
                </c:pt>
                <c:pt idx="2658">
                  <c:v>2.529707219437527E-2</c:v>
                </c:pt>
                <c:pt idx="2659">
                  <c:v>2.529707219437527E-2</c:v>
                </c:pt>
                <c:pt idx="2660">
                  <c:v>2.1932664314441075E-2</c:v>
                </c:pt>
                <c:pt idx="2661">
                  <c:v>2.1932664314441075E-2</c:v>
                </c:pt>
                <c:pt idx="2662">
                  <c:v>2.1932664314441075E-2</c:v>
                </c:pt>
                <c:pt idx="2663">
                  <c:v>2.1932664314441075E-2</c:v>
                </c:pt>
                <c:pt idx="2664">
                  <c:v>2.1932664314441075E-2</c:v>
                </c:pt>
                <c:pt idx="2665">
                  <c:v>2.1932664314441075E-2</c:v>
                </c:pt>
                <c:pt idx="2666">
                  <c:v>2.1932664314441075E-2</c:v>
                </c:pt>
                <c:pt idx="2667">
                  <c:v>3.2250588902653199E-2</c:v>
                </c:pt>
                <c:pt idx="2668">
                  <c:v>3.2250588902653199E-2</c:v>
                </c:pt>
                <c:pt idx="2669">
                  <c:v>3.2250588902653199E-2</c:v>
                </c:pt>
                <c:pt idx="2670">
                  <c:v>3.2250588902653199E-2</c:v>
                </c:pt>
                <c:pt idx="2671">
                  <c:v>3.2250588902653199E-2</c:v>
                </c:pt>
                <c:pt idx="2672">
                  <c:v>3.2250588902653199E-2</c:v>
                </c:pt>
                <c:pt idx="2673">
                  <c:v>3.2250588902653199E-2</c:v>
                </c:pt>
                <c:pt idx="2674">
                  <c:v>3.1219836157813763E-2</c:v>
                </c:pt>
                <c:pt idx="2675">
                  <c:v>3.1219836157813763E-2</c:v>
                </c:pt>
                <c:pt idx="2676">
                  <c:v>3.1219836157813763E-2</c:v>
                </c:pt>
                <c:pt idx="2677">
                  <c:v>3.1219836157813763E-2</c:v>
                </c:pt>
                <c:pt idx="2678">
                  <c:v>3.1219836157813763E-2</c:v>
                </c:pt>
                <c:pt idx="2679">
                  <c:v>3.1219836157813763E-2</c:v>
                </c:pt>
                <c:pt idx="2680">
                  <c:v>3.1219836157813763E-2</c:v>
                </c:pt>
                <c:pt idx="2681">
                  <c:v>2.9249544332203614E-2</c:v>
                </c:pt>
                <c:pt idx="2682">
                  <c:v>2.9249544332203614E-2</c:v>
                </c:pt>
                <c:pt idx="2683">
                  <c:v>2.9249544332203614E-2</c:v>
                </c:pt>
                <c:pt idx="2684">
                  <c:v>2.9249544332203614E-2</c:v>
                </c:pt>
                <c:pt idx="2685">
                  <c:v>2.9249544332203614E-2</c:v>
                </c:pt>
                <c:pt idx="2686">
                  <c:v>2.9249544332203614E-2</c:v>
                </c:pt>
                <c:pt idx="2687">
                  <c:v>2.9249544332203614E-2</c:v>
                </c:pt>
                <c:pt idx="2688">
                  <c:v>2.6899786974515338E-2</c:v>
                </c:pt>
                <c:pt idx="2689">
                  <c:v>2.6899786974515338E-2</c:v>
                </c:pt>
                <c:pt idx="2690">
                  <c:v>2.6899786974515338E-2</c:v>
                </c:pt>
                <c:pt idx="2691">
                  <c:v>2.6899786974515338E-2</c:v>
                </c:pt>
                <c:pt idx="2692">
                  <c:v>2.6899786974515338E-2</c:v>
                </c:pt>
                <c:pt idx="2693">
                  <c:v>2.6899786974515338E-2</c:v>
                </c:pt>
                <c:pt idx="2694">
                  <c:v>2.6899786974515338E-2</c:v>
                </c:pt>
                <c:pt idx="2695">
                  <c:v>2.9127471912049119E-2</c:v>
                </c:pt>
                <c:pt idx="2696">
                  <c:v>2.9127471912049119E-2</c:v>
                </c:pt>
                <c:pt idx="2697">
                  <c:v>2.9127471912049119E-2</c:v>
                </c:pt>
                <c:pt idx="2698">
                  <c:v>2.9127471912049119E-2</c:v>
                </c:pt>
                <c:pt idx="2699">
                  <c:v>2.9127471912049119E-2</c:v>
                </c:pt>
                <c:pt idx="2700">
                  <c:v>2.9127471912049119E-2</c:v>
                </c:pt>
                <c:pt idx="2701">
                  <c:v>2.9127471912049119E-2</c:v>
                </c:pt>
                <c:pt idx="2702">
                  <c:v>2.537838959313099E-2</c:v>
                </c:pt>
                <c:pt idx="2703">
                  <c:v>2.537838959313099E-2</c:v>
                </c:pt>
                <c:pt idx="2704">
                  <c:v>2.537838959313099E-2</c:v>
                </c:pt>
                <c:pt idx="2705">
                  <c:v>2.537838959313099E-2</c:v>
                </c:pt>
                <c:pt idx="2706">
                  <c:v>2.537838959313099E-2</c:v>
                </c:pt>
                <c:pt idx="2707">
                  <c:v>2.537838959313099E-2</c:v>
                </c:pt>
                <c:pt idx="2708">
                  <c:v>2.537838959313099E-2</c:v>
                </c:pt>
                <c:pt idx="2709">
                  <c:v>2.5361260248897954E-2</c:v>
                </c:pt>
                <c:pt idx="2710">
                  <c:v>2.5361260248897954E-2</c:v>
                </c:pt>
                <c:pt idx="2711">
                  <c:v>1.982533679523879E-2</c:v>
                </c:pt>
                <c:pt idx="2712">
                  <c:v>1.982533679523879E-2</c:v>
                </c:pt>
                <c:pt idx="2713">
                  <c:v>1.982533679523879E-2</c:v>
                </c:pt>
                <c:pt idx="2714">
                  <c:v>1.982533679523879E-2</c:v>
                </c:pt>
                <c:pt idx="2715">
                  <c:v>1.982533679523879E-2</c:v>
                </c:pt>
                <c:pt idx="2716">
                  <c:v>1.8111636494398953E-2</c:v>
                </c:pt>
                <c:pt idx="2717">
                  <c:v>1.8111636494398953E-2</c:v>
                </c:pt>
                <c:pt idx="2718">
                  <c:v>1.8111636494398953E-2</c:v>
                </c:pt>
                <c:pt idx="2719">
                  <c:v>1.8111636494398953E-2</c:v>
                </c:pt>
                <c:pt idx="2720">
                  <c:v>1.8111636494398953E-2</c:v>
                </c:pt>
                <c:pt idx="2721">
                  <c:v>1.8111636494398953E-2</c:v>
                </c:pt>
                <c:pt idx="2722">
                  <c:v>1.8111636494398953E-2</c:v>
                </c:pt>
                <c:pt idx="2723">
                  <c:v>1.808077679858644E-2</c:v>
                </c:pt>
                <c:pt idx="2724">
                  <c:v>1.808077679858644E-2</c:v>
                </c:pt>
                <c:pt idx="2725">
                  <c:v>1.808077679858644E-2</c:v>
                </c:pt>
                <c:pt idx="2726">
                  <c:v>1.808077679858644E-2</c:v>
                </c:pt>
                <c:pt idx="2727">
                  <c:v>1.808077679858644E-2</c:v>
                </c:pt>
                <c:pt idx="2728">
                  <c:v>1.808077679858644E-2</c:v>
                </c:pt>
                <c:pt idx="2729">
                  <c:v>1.808077679858644E-2</c:v>
                </c:pt>
                <c:pt idx="2730">
                  <c:v>1.4077270905147543E-2</c:v>
                </c:pt>
                <c:pt idx="2731">
                  <c:v>1.4077270905147543E-2</c:v>
                </c:pt>
                <c:pt idx="2732">
                  <c:v>1.4077270905147543E-2</c:v>
                </c:pt>
                <c:pt idx="2733">
                  <c:v>1.4077270905147543E-2</c:v>
                </c:pt>
                <c:pt idx="2734">
                  <c:v>1.4077270905147543E-2</c:v>
                </c:pt>
                <c:pt idx="2735">
                  <c:v>1.4077270905147543E-2</c:v>
                </c:pt>
                <c:pt idx="2736">
                  <c:v>1.4077270905147543E-2</c:v>
                </c:pt>
                <c:pt idx="2737">
                  <c:v>1.8741269577296382E-2</c:v>
                </c:pt>
                <c:pt idx="2738">
                  <c:v>1.8741269577296382E-2</c:v>
                </c:pt>
                <c:pt idx="2739">
                  <c:v>1.8741269577296382E-2</c:v>
                </c:pt>
                <c:pt idx="2740">
                  <c:v>1.8741269577296382E-2</c:v>
                </c:pt>
                <c:pt idx="2741">
                  <c:v>1.8741269577296382E-2</c:v>
                </c:pt>
                <c:pt idx="2742">
                  <c:v>1.872414117279031E-2</c:v>
                </c:pt>
                <c:pt idx="2743">
                  <c:v>1.872414117279031E-2</c:v>
                </c:pt>
                <c:pt idx="2744">
                  <c:v>2.0702612382436314E-2</c:v>
                </c:pt>
                <c:pt idx="2745">
                  <c:v>2.0702612382436314E-2</c:v>
                </c:pt>
                <c:pt idx="2746">
                  <c:v>2.0702612382436314E-2</c:v>
                </c:pt>
                <c:pt idx="2747">
                  <c:v>2.0702612382436314E-2</c:v>
                </c:pt>
                <c:pt idx="2748">
                  <c:v>2.0702612382436314E-2</c:v>
                </c:pt>
                <c:pt idx="2749">
                  <c:v>2.0702612382436314E-2</c:v>
                </c:pt>
                <c:pt idx="2750">
                  <c:v>2.0702612382436314E-2</c:v>
                </c:pt>
                <c:pt idx="2751">
                  <c:v>1.4090117913322375E-2</c:v>
                </c:pt>
                <c:pt idx="2752">
                  <c:v>1.4090117913322375E-2</c:v>
                </c:pt>
                <c:pt idx="2753">
                  <c:v>1.4090117913322375E-2</c:v>
                </c:pt>
                <c:pt idx="2754">
                  <c:v>1.4090117913322375E-2</c:v>
                </c:pt>
                <c:pt idx="2755">
                  <c:v>1.4090117913322375E-2</c:v>
                </c:pt>
                <c:pt idx="2756">
                  <c:v>1.4090117913322375E-2</c:v>
                </c:pt>
                <c:pt idx="2757">
                  <c:v>1.4090117913322375E-2</c:v>
                </c:pt>
                <c:pt idx="2758">
                  <c:v>1.4090117913322375E-2</c:v>
                </c:pt>
                <c:pt idx="2759">
                  <c:v>1.4090117913322375E-2</c:v>
                </c:pt>
                <c:pt idx="2760">
                  <c:v>1.4090117913322375E-2</c:v>
                </c:pt>
                <c:pt idx="2761">
                  <c:v>1.4090117913322375E-2</c:v>
                </c:pt>
                <c:pt idx="2762">
                  <c:v>1.4090117913322375E-2</c:v>
                </c:pt>
                <c:pt idx="2763">
                  <c:v>1.4090117913322375E-2</c:v>
                </c:pt>
                <c:pt idx="2764">
                  <c:v>1.4090117913322375E-2</c:v>
                </c:pt>
                <c:pt idx="2765">
                  <c:v>1.4090117913322375E-2</c:v>
                </c:pt>
                <c:pt idx="2766">
                  <c:v>1.4090117913322375E-2</c:v>
                </c:pt>
                <c:pt idx="2767">
                  <c:v>1.4090117913322375E-2</c:v>
                </c:pt>
                <c:pt idx="2768">
                  <c:v>1.4090117913322375E-2</c:v>
                </c:pt>
                <c:pt idx="2769">
                  <c:v>1.4090117913322375E-2</c:v>
                </c:pt>
                <c:pt idx="2770">
                  <c:v>1.4090117913322375E-2</c:v>
                </c:pt>
                <c:pt idx="2771">
                  <c:v>1.4090117913322375E-2</c:v>
                </c:pt>
                <c:pt idx="2772">
                  <c:v>2.7261277408036744E-2</c:v>
                </c:pt>
                <c:pt idx="2773">
                  <c:v>2.7261277408036744E-2</c:v>
                </c:pt>
                <c:pt idx="2774">
                  <c:v>2.7261277408036744E-2</c:v>
                </c:pt>
                <c:pt idx="2775">
                  <c:v>2.7261277408036744E-2</c:v>
                </c:pt>
                <c:pt idx="2776">
                  <c:v>2.7261277408036744E-2</c:v>
                </c:pt>
                <c:pt idx="2777">
                  <c:v>2.7261277408036744E-2</c:v>
                </c:pt>
                <c:pt idx="2778">
                  <c:v>2.7261277408036744E-2</c:v>
                </c:pt>
                <c:pt idx="2779">
                  <c:v>2.7261277408036744E-2</c:v>
                </c:pt>
                <c:pt idx="2780">
                  <c:v>2.7261277408036744E-2</c:v>
                </c:pt>
                <c:pt idx="2781">
                  <c:v>2.7261277408036744E-2</c:v>
                </c:pt>
                <c:pt idx="2782">
                  <c:v>2.7261277408036744E-2</c:v>
                </c:pt>
                <c:pt idx="2783">
                  <c:v>2.7261277408036744E-2</c:v>
                </c:pt>
                <c:pt idx="2784">
                  <c:v>2.7261277408036744E-2</c:v>
                </c:pt>
                <c:pt idx="2785">
                  <c:v>2.7261277408036744E-2</c:v>
                </c:pt>
                <c:pt idx="2786">
                  <c:v>2.7261277408036744E-2</c:v>
                </c:pt>
                <c:pt idx="2787">
                  <c:v>2.7261277408036744E-2</c:v>
                </c:pt>
                <c:pt idx="2788">
                  <c:v>2.7261277408036744E-2</c:v>
                </c:pt>
                <c:pt idx="2789">
                  <c:v>2.7261277408036744E-2</c:v>
                </c:pt>
                <c:pt idx="2790">
                  <c:v>2.7261277408036744E-2</c:v>
                </c:pt>
                <c:pt idx="2791">
                  <c:v>2.7261277408036744E-2</c:v>
                </c:pt>
                <c:pt idx="2792">
                  <c:v>2.7261277408036744E-2</c:v>
                </c:pt>
                <c:pt idx="2793">
                  <c:v>2.7261277408036744E-2</c:v>
                </c:pt>
                <c:pt idx="2794">
                  <c:v>2.7261277408036744E-2</c:v>
                </c:pt>
                <c:pt idx="2795">
                  <c:v>2.7261277408036744E-2</c:v>
                </c:pt>
                <c:pt idx="2796">
                  <c:v>2.7261277408036744E-2</c:v>
                </c:pt>
                <c:pt idx="2797">
                  <c:v>2.7261277408036744E-2</c:v>
                </c:pt>
                <c:pt idx="2798">
                  <c:v>2.7261277408036744E-2</c:v>
                </c:pt>
                <c:pt idx="2799">
                  <c:v>2.7261277408036744E-2</c:v>
                </c:pt>
                <c:pt idx="2800">
                  <c:v>2.7261277408036744E-2</c:v>
                </c:pt>
                <c:pt idx="2801">
                  <c:v>2.7261277408036744E-2</c:v>
                </c:pt>
                <c:pt idx="2802">
                  <c:v>2.7261277408036744E-2</c:v>
                </c:pt>
                <c:pt idx="2803">
                  <c:v>2.1378149251108036E-2</c:v>
                </c:pt>
                <c:pt idx="2804">
                  <c:v>2.1378149251108036E-2</c:v>
                </c:pt>
                <c:pt idx="2805">
                  <c:v>2.1378149251108036E-2</c:v>
                </c:pt>
                <c:pt idx="2806">
                  <c:v>2.1378149251108036E-2</c:v>
                </c:pt>
                <c:pt idx="2807">
                  <c:v>2.1378149251108036E-2</c:v>
                </c:pt>
                <c:pt idx="2808">
                  <c:v>2.1378149251108036E-2</c:v>
                </c:pt>
                <c:pt idx="2809">
                  <c:v>2.1378149251108036E-2</c:v>
                </c:pt>
                <c:pt idx="2810">
                  <c:v>2.1378149251108036E-2</c:v>
                </c:pt>
                <c:pt idx="2811">
                  <c:v>2.1378149251108036E-2</c:v>
                </c:pt>
                <c:pt idx="2812">
                  <c:v>2.1378149251108036E-2</c:v>
                </c:pt>
                <c:pt idx="2813">
                  <c:v>2.1378149251108036E-2</c:v>
                </c:pt>
                <c:pt idx="2814">
                  <c:v>2.1378149251108036E-2</c:v>
                </c:pt>
                <c:pt idx="2815">
                  <c:v>2.1378149251108036E-2</c:v>
                </c:pt>
                <c:pt idx="2816">
                  <c:v>2.1378149251108036E-2</c:v>
                </c:pt>
                <c:pt idx="2817">
                  <c:v>2.1378149251108036E-2</c:v>
                </c:pt>
                <c:pt idx="2818">
                  <c:v>2.1378149251108036E-2</c:v>
                </c:pt>
                <c:pt idx="2819">
                  <c:v>2.1378149251108036E-2</c:v>
                </c:pt>
                <c:pt idx="2820">
                  <c:v>2.1378149251108036E-2</c:v>
                </c:pt>
                <c:pt idx="2821">
                  <c:v>2.1378149251108036E-2</c:v>
                </c:pt>
                <c:pt idx="2822">
                  <c:v>2.1378149251108036E-2</c:v>
                </c:pt>
                <c:pt idx="2823">
                  <c:v>2.1378149251108036E-2</c:v>
                </c:pt>
                <c:pt idx="2824">
                  <c:v>2.1378149251108036E-2</c:v>
                </c:pt>
                <c:pt idx="2825">
                  <c:v>2.1378149251108036E-2</c:v>
                </c:pt>
                <c:pt idx="2826">
                  <c:v>2.1378149251108036E-2</c:v>
                </c:pt>
                <c:pt idx="2827">
                  <c:v>2.1378149251108036E-2</c:v>
                </c:pt>
                <c:pt idx="2828">
                  <c:v>2.1378149251108036E-2</c:v>
                </c:pt>
                <c:pt idx="2829">
                  <c:v>2.1378149251108036E-2</c:v>
                </c:pt>
                <c:pt idx="2830">
                  <c:v>2.1378149251108036E-2</c:v>
                </c:pt>
                <c:pt idx="2831">
                  <c:v>2.9048285814188723E-2</c:v>
                </c:pt>
                <c:pt idx="2832">
                  <c:v>2.9048285814188723E-2</c:v>
                </c:pt>
                <c:pt idx="2833">
                  <c:v>2.9048285814188723E-2</c:v>
                </c:pt>
                <c:pt idx="2834">
                  <c:v>2.9048285814188723E-2</c:v>
                </c:pt>
                <c:pt idx="2835">
                  <c:v>2.9048285814188723E-2</c:v>
                </c:pt>
                <c:pt idx="2836">
                  <c:v>2.9048285814188723E-2</c:v>
                </c:pt>
                <c:pt idx="2837">
                  <c:v>2.9048285814188723E-2</c:v>
                </c:pt>
                <c:pt idx="2838">
                  <c:v>2.9048285814188723E-2</c:v>
                </c:pt>
                <c:pt idx="2839">
                  <c:v>2.9048285814188723E-2</c:v>
                </c:pt>
                <c:pt idx="2840">
                  <c:v>2.9048285814188723E-2</c:v>
                </c:pt>
                <c:pt idx="2841">
                  <c:v>2.9048285814188723E-2</c:v>
                </c:pt>
                <c:pt idx="2842">
                  <c:v>2.0542266759959737E-2</c:v>
                </c:pt>
                <c:pt idx="2843">
                  <c:v>2.0542266759959737E-2</c:v>
                </c:pt>
                <c:pt idx="2844">
                  <c:v>2.0542266759959737E-2</c:v>
                </c:pt>
                <c:pt idx="2845">
                  <c:v>2.0542266759959737E-2</c:v>
                </c:pt>
                <c:pt idx="2846">
                  <c:v>2.0542266759959737E-2</c:v>
                </c:pt>
                <c:pt idx="2847">
                  <c:v>2.0542266759959737E-2</c:v>
                </c:pt>
                <c:pt idx="2848">
                  <c:v>2.0542266759959737E-2</c:v>
                </c:pt>
                <c:pt idx="2849">
                  <c:v>2.0542266759959737E-2</c:v>
                </c:pt>
                <c:pt idx="2850">
                  <c:v>2.0542266759959737E-2</c:v>
                </c:pt>
                <c:pt idx="2851">
                  <c:v>2.0542266759959737E-2</c:v>
                </c:pt>
                <c:pt idx="2852">
                  <c:v>2.0542266759959737E-2</c:v>
                </c:pt>
                <c:pt idx="2853">
                  <c:v>2.0542266759959737E-2</c:v>
                </c:pt>
                <c:pt idx="2854">
                  <c:v>2.0542266759959737E-2</c:v>
                </c:pt>
                <c:pt idx="2855">
                  <c:v>2.0542266759959737E-2</c:v>
                </c:pt>
                <c:pt idx="2856">
                  <c:v>2.0542266759959737E-2</c:v>
                </c:pt>
                <c:pt idx="2857">
                  <c:v>2.0542266759959737E-2</c:v>
                </c:pt>
                <c:pt idx="2858">
                  <c:v>2.0542266759959737E-2</c:v>
                </c:pt>
                <c:pt idx="2859">
                  <c:v>2.0542266759959737E-2</c:v>
                </c:pt>
                <c:pt idx="2860">
                  <c:v>2.0542266759959737E-2</c:v>
                </c:pt>
                <c:pt idx="2861">
                  <c:v>2.0542266759959737E-2</c:v>
                </c:pt>
                <c:pt idx="2862">
                  <c:v>1.8716037906643557E-2</c:v>
                </c:pt>
                <c:pt idx="2863">
                  <c:v>1.8716037906643557E-2</c:v>
                </c:pt>
                <c:pt idx="2864">
                  <c:v>1.8716037906643557E-2</c:v>
                </c:pt>
                <c:pt idx="2865">
                  <c:v>1.8716037906643557E-2</c:v>
                </c:pt>
                <c:pt idx="2866">
                  <c:v>1.8716037906643557E-2</c:v>
                </c:pt>
                <c:pt idx="2867">
                  <c:v>1.8716037906643557E-2</c:v>
                </c:pt>
                <c:pt idx="2868">
                  <c:v>1.8716037906643557E-2</c:v>
                </c:pt>
                <c:pt idx="2869">
                  <c:v>1.8716037906643557E-2</c:v>
                </c:pt>
                <c:pt idx="2870">
                  <c:v>1.8716037906643557E-2</c:v>
                </c:pt>
                <c:pt idx="2871">
                  <c:v>1.8716037906643557E-2</c:v>
                </c:pt>
                <c:pt idx="2872">
                  <c:v>1.8716037906643557E-2</c:v>
                </c:pt>
                <c:pt idx="2873">
                  <c:v>1.8716037906643557E-2</c:v>
                </c:pt>
                <c:pt idx="2874">
                  <c:v>1.8716037906643557E-2</c:v>
                </c:pt>
                <c:pt idx="2875">
                  <c:v>1.8716037906643557E-2</c:v>
                </c:pt>
                <c:pt idx="2876">
                  <c:v>1.8716037906643557E-2</c:v>
                </c:pt>
                <c:pt idx="2877">
                  <c:v>1.8716037906643557E-2</c:v>
                </c:pt>
                <c:pt idx="2878">
                  <c:v>1.8716037906643557E-2</c:v>
                </c:pt>
                <c:pt idx="2879">
                  <c:v>1.8716037906643557E-2</c:v>
                </c:pt>
                <c:pt idx="2880">
                  <c:v>1.8716037906643557E-2</c:v>
                </c:pt>
                <c:pt idx="2881">
                  <c:v>1.8716037906643557E-2</c:v>
                </c:pt>
                <c:pt idx="2882">
                  <c:v>1.8716037906643557E-2</c:v>
                </c:pt>
                <c:pt idx="2883">
                  <c:v>1.8716037906643557E-2</c:v>
                </c:pt>
                <c:pt idx="2884">
                  <c:v>1.8716037906643557E-2</c:v>
                </c:pt>
                <c:pt idx="2885">
                  <c:v>1.8716037906643557E-2</c:v>
                </c:pt>
                <c:pt idx="2886">
                  <c:v>1.8716037906643557E-2</c:v>
                </c:pt>
                <c:pt idx="2887">
                  <c:v>1.8716037906643557E-2</c:v>
                </c:pt>
                <c:pt idx="2888">
                  <c:v>1.8716037906643557E-2</c:v>
                </c:pt>
                <c:pt idx="2889">
                  <c:v>1.8716037906643557E-2</c:v>
                </c:pt>
                <c:pt idx="2890">
                  <c:v>1.8716037906643557E-2</c:v>
                </c:pt>
                <c:pt idx="2891">
                  <c:v>1.8716037906643557E-2</c:v>
                </c:pt>
                <c:pt idx="2892">
                  <c:v>1.8716037906643557E-2</c:v>
                </c:pt>
                <c:pt idx="2893">
                  <c:v>1.6516547599076059E-2</c:v>
                </c:pt>
                <c:pt idx="2894">
                  <c:v>1.6516547599076059E-2</c:v>
                </c:pt>
                <c:pt idx="2895">
                  <c:v>1.6516547599076059E-2</c:v>
                </c:pt>
                <c:pt idx="2896">
                  <c:v>1.6516547599076059E-2</c:v>
                </c:pt>
                <c:pt idx="2897">
                  <c:v>1.6516547599076059E-2</c:v>
                </c:pt>
                <c:pt idx="2898">
                  <c:v>1.6516547599076059E-2</c:v>
                </c:pt>
                <c:pt idx="2899">
                  <c:v>1.6516547599076059E-2</c:v>
                </c:pt>
                <c:pt idx="2900">
                  <c:v>1.6516547599076059E-2</c:v>
                </c:pt>
                <c:pt idx="2901">
                  <c:v>1.6516547599076059E-2</c:v>
                </c:pt>
                <c:pt idx="2902">
                  <c:v>1.6516547599076059E-2</c:v>
                </c:pt>
                <c:pt idx="2903">
                  <c:v>1.6516547599076059E-2</c:v>
                </c:pt>
                <c:pt idx="2904">
                  <c:v>1.6516547599076059E-2</c:v>
                </c:pt>
                <c:pt idx="2905">
                  <c:v>1.6516547599076059E-2</c:v>
                </c:pt>
                <c:pt idx="2906">
                  <c:v>1.6516547599076059E-2</c:v>
                </c:pt>
                <c:pt idx="2907">
                  <c:v>1.6516547599076059E-2</c:v>
                </c:pt>
                <c:pt idx="2908">
                  <c:v>1.6516547599076059E-2</c:v>
                </c:pt>
                <c:pt idx="2909">
                  <c:v>1.6516547599076059E-2</c:v>
                </c:pt>
                <c:pt idx="2910">
                  <c:v>1.6516547599076059E-2</c:v>
                </c:pt>
                <c:pt idx="2911">
                  <c:v>1.6516547599076059E-2</c:v>
                </c:pt>
                <c:pt idx="2912">
                  <c:v>1.6516547599076059E-2</c:v>
                </c:pt>
                <c:pt idx="2913">
                  <c:v>1.6516547599076059E-2</c:v>
                </c:pt>
                <c:pt idx="2914">
                  <c:v>1.6516547599076059E-2</c:v>
                </c:pt>
                <c:pt idx="2915">
                  <c:v>1.6516547599076059E-2</c:v>
                </c:pt>
                <c:pt idx="2916">
                  <c:v>1.6516547599076059E-2</c:v>
                </c:pt>
                <c:pt idx="2917">
                  <c:v>1.6516547599076059E-2</c:v>
                </c:pt>
                <c:pt idx="2918">
                  <c:v>1.6516547599076059E-2</c:v>
                </c:pt>
                <c:pt idx="2919">
                  <c:v>1.6516547599076059E-2</c:v>
                </c:pt>
                <c:pt idx="2920">
                  <c:v>1.6516547599076059E-2</c:v>
                </c:pt>
                <c:pt idx="2921">
                  <c:v>1.6516547599076059E-2</c:v>
                </c:pt>
                <c:pt idx="2922">
                  <c:v>1.6516547599076059E-2</c:v>
                </c:pt>
                <c:pt idx="2923">
                  <c:v>1.1311623256119896E-2</c:v>
                </c:pt>
                <c:pt idx="2924">
                  <c:v>1.1311623256119896E-2</c:v>
                </c:pt>
                <c:pt idx="2925">
                  <c:v>1.1311623256119896E-2</c:v>
                </c:pt>
                <c:pt idx="2926">
                  <c:v>1.1311623256119896E-2</c:v>
                </c:pt>
                <c:pt idx="2927">
                  <c:v>1.1311623256119896E-2</c:v>
                </c:pt>
                <c:pt idx="2928">
                  <c:v>1.1311623256119896E-2</c:v>
                </c:pt>
                <c:pt idx="2929">
                  <c:v>1.1311623256119896E-2</c:v>
                </c:pt>
                <c:pt idx="2930">
                  <c:v>1.1311623256119896E-2</c:v>
                </c:pt>
                <c:pt idx="2931">
                  <c:v>1.1311623256119896E-2</c:v>
                </c:pt>
                <c:pt idx="2932">
                  <c:v>1.1311623256119896E-2</c:v>
                </c:pt>
                <c:pt idx="2933">
                  <c:v>1.1311623256119896E-2</c:v>
                </c:pt>
                <c:pt idx="2934">
                  <c:v>1.1311623256119896E-2</c:v>
                </c:pt>
                <c:pt idx="2935">
                  <c:v>1.1311623256119896E-2</c:v>
                </c:pt>
                <c:pt idx="2936">
                  <c:v>1.1311623256119896E-2</c:v>
                </c:pt>
                <c:pt idx="2937">
                  <c:v>1.1311623256119896E-2</c:v>
                </c:pt>
                <c:pt idx="2938">
                  <c:v>1.1311623256119896E-2</c:v>
                </c:pt>
                <c:pt idx="2939">
                  <c:v>1.1311623256119896E-2</c:v>
                </c:pt>
                <c:pt idx="2940">
                  <c:v>1.1311623256119896E-2</c:v>
                </c:pt>
                <c:pt idx="2941">
                  <c:v>1.1311623256119896E-2</c:v>
                </c:pt>
                <c:pt idx="2942">
                  <c:v>1.1311623256119896E-2</c:v>
                </c:pt>
                <c:pt idx="2943">
                  <c:v>1.1311623256119896E-2</c:v>
                </c:pt>
                <c:pt idx="2944">
                  <c:v>1.1311623256119896E-2</c:v>
                </c:pt>
                <c:pt idx="2945">
                  <c:v>1.1311623256119896E-2</c:v>
                </c:pt>
                <c:pt idx="2946">
                  <c:v>1.1311623256119896E-2</c:v>
                </c:pt>
                <c:pt idx="2947">
                  <c:v>1.1311623256119896E-2</c:v>
                </c:pt>
                <c:pt idx="2948">
                  <c:v>1.1311623256119896E-2</c:v>
                </c:pt>
                <c:pt idx="2949">
                  <c:v>1.1311623256119896E-2</c:v>
                </c:pt>
                <c:pt idx="2950">
                  <c:v>1.1311623256119896E-2</c:v>
                </c:pt>
                <c:pt idx="2951">
                  <c:v>1.1311623256119896E-2</c:v>
                </c:pt>
                <c:pt idx="2952">
                  <c:v>1.1311623256119896E-2</c:v>
                </c:pt>
                <c:pt idx="2953">
                  <c:v>1.1311623256119896E-2</c:v>
                </c:pt>
                <c:pt idx="2954">
                  <c:v>8.3514323784059652E-3</c:v>
                </c:pt>
                <c:pt idx="2955">
                  <c:v>8.3514323784059652E-3</c:v>
                </c:pt>
                <c:pt idx="2956">
                  <c:v>8.3514323784059652E-3</c:v>
                </c:pt>
                <c:pt idx="2957">
                  <c:v>8.3514323784059652E-3</c:v>
                </c:pt>
                <c:pt idx="2958">
                  <c:v>8.3514323784059652E-3</c:v>
                </c:pt>
                <c:pt idx="2959">
                  <c:v>8.3514323784059652E-3</c:v>
                </c:pt>
                <c:pt idx="2960">
                  <c:v>8.3514323784059652E-3</c:v>
                </c:pt>
                <c:pt idx="2961">
                  <c:v>8.3514323784059652E-3</c:v>
                </c:pt>
                <c:pt idx="2962">
                  <c:v>8.3514323784059652E-3</c:v>
                </c:pt>
                <c:pt idx="2963">
                  <c:v>8.3514323784059652E-3</c:v>
                </c:pt>
                <c:pt idx="2964">
                  <c:v>8.3514323784059652E-3</c:v>
                </c:pt>
                <c:pt idx="2965">
                  <c:v>8.3514323784059652E-3</c:v>
                </c:pt>
                <c:pt idx="2966">
                  <c:v>8.3514323784059652E-3</c:v>
                </c:pt>
                <c:pt idx="2967">
                  <c:v>8.3514323784059652E-3</c:v>
                </c:pt>
                <c:pt idx="2968">
                  <c:v>8.3514323784059652E-3</c:v>
                </c:pt>
                <c:pt idx="2969">
                  <c:v>8.3514323784059652E-3</c:v>
                </c:pt>
                <c:pt idx="2970">
                  <c:v>8.3514323784059652E-3</c:v>
                </c:pt>
                <c:pt idx="2971">
                  <c:v>8.3514323784059652E-3</c:v>
                </c:pt>
                <c:pt idx="2972">
                  <c:v>8.3514323784059652E-3</c:v>
                </c:pt>
                <c:pt idx="2973">
                  <c:v>8.3514323784059652E-3</c:v>
                </c:pt>
                <c:pt idx="2974">
                  <c:v>8.3514323784059652E-3</c:v>
                </c:pt>
                <c:pt idx="2975">
                  <c:v>8.3514323784059652E-3</c:v>
                </c:pt>
                <c:pt idx="2976">
                  <c:v>8.3514323784059652E-3</c:v>
                </c:pt>
                <c:pt idx="2977">
                  <c:v>8.3514323784059652E-3</c:v>
                </c:pt>
                <c:pt idx="2978">
                  <c:v>8.3514323784059652E-3</c:v>
                </c:pt>
                <c:pt idx="2979">
                  <c:v>8.3514323784059652E-3</c:v>
                </c:pt>
                <c:pt idx="2980">
                  <c:v>8.3514323784059652E-3</c:v>
                </c:pt>
                <c:pt idx="2981">
                  <c:v>8.3514323784059652E-3</c:v>
                </c:pt>
                <c:pt idx="2982">
                  <c:v>8.3514323784059652E-3</c:v>
                </c:pt>
                <c:pt idx="2983">
                  <c:v>8.3514323784059652E-3</c:v>
                </c:pt>
                <c:pt idx="2984">
                  <c:v>2.6799636382182079E-3</c:v>
                </c:pt>
                <c:pt idx="2985">
                  <c:v>2.6799636382182079E-3</c:v>
                </c:pt>
                <c:pt idx="2986">
                  <c:v>2.6799636382182079E-3</c:v>
                </c:pt>
                <c:pt idx="2987">
                  <c:v>2.6799636382182079E-3</c:v>
                </c:pt>
                <c:pt idx="2988">
                  <c:v>2.6799636382182079E-3</c:v>
                </c:pt>
                <c:pt idx="2989">
                  <c:v>2.6799636382182079E-3</c:v>
                </c:pt>
                <c:pt idx="2990">
                  <c:v>2.6799636382182079E-3</c:v>
                </c:pt>
                <c:pt idx="2991">
                  <c:v>2.6799636382182079E-3</c:v>
                </c:pt>
                <c:pt idx="2992">
                  <c:v>2.6799636382182079E-3</c:v>
                </c:pt>
                <c:pt idx="2993">
                  <c:v>2.6799636382182079E-3</c:v>
                </c:pt>
                <c:pt idx="2994">
                  <c:v>2.6799636382182079E-3</c:v>
                </c:pt>
                <c:pt idx="2995">
                  <c:v>2.6799636382182079E-3</c:v>
                </c:pt>
                <c:pt idx="2996">
                  <c:v>2.6799636382182079E-3</c:v>
                </c:pt>
                <c:pt idx="2997">
                  <c:v>2.6799636382182079E-3</c:v>
                </c:pt>
                <c:pt idx="2998">
                  <c:v>2.6799636382182079E-3</c:v>
                </c:pt>
                <c:pt idx="2999">
                  <c:v>2.6799636382182079E-3</c:v>
                </c:pt>
                <c:pt idx="3000">
                  <c:v>2.6799636382182079E-3</c:v>
                </c:pt>
                <c:pt idx="3001">
                  <c:v>2.6799636382182079E-3</c:v>
                </c:pt>
                <c:pt idx="3002">
                  <c:v>2.6799636382182079E-3</c:v>
                </c:pt>
                <c:pt idx="3003">
                  <c:v>-7.8249318583032412E-3</c:v>
                </c:pt>
                <c:pt idx="3004">
                  <c:v>-7.8249318583032412E-3</c:v>
                </c:pt>
                <c:pt idx="3005">
                  <c:v>-7.8249318583032412E-3</c:v>
                </c:pt>
                <c:pt idx="3006">
                  <c:v>-7.8249318583032412E-3</c:v>
                </c:pt>
                <c:pt idx="3007">
                  <c:v>-7.8249318583032412E-3</c:v>
                </c:pt>
                <c:pt idx="3008">
                  <c:v>-7.8249318583032412E-3</c:v>
                </c:pt>
                <c:pt idx="3009">
                  <c:v>-7.8249318583032412E-3</c:v>
                </c:pt>
                <c:pt idx="3010">
                  <c:v>-7.8249318583032412E-3</c:v>
                </c:pt>
                <c:pt idx="3011">
                  <c:v>-7.8249318583032412E-3</c:v>
                </c:pt>
                <c:pt idx="3012">
                  <c:v>-7.8249318583032412E-3</c:v>
                </c:pt>
                <c:pt idx="3013">
                  <c:v>-7.8249318583032412E-3</c:v>
                </c:pt>
                <c:pt idx="3014">
                  <c:v>-7.8249318583032412E-3</c:v>
                </c:pt>
                <c:pt idx="3015">
                  <c:v>-7.8371924768135814E-3</c:v>
                </c:pt>
                <c:pt idx="3016">
                  <c:v>-7.8371924768135814E-3</c:v>
                </c:pt>
                <c:pt idx="3017">
                  <c:v>-1.1675521346150353E-2</c:v>
                </c:pt>
                <c:pt idx="3018">
                  <c:v>-1.1675521346150353E-2</c:v>
                </c:pt>
                <c:pt idx="3019">
                  <c:v>-1.1675521346150353E-2</c:v>
                </c:pt>
                <c:pt idx="3020">
                  <c:v>-1.1675521346150353E-2</c:v>
                </c:pt>
                <c:pt idx="3021">
                  <c:v>-1.1675521346150353E-2</c:v>
                </c:pt>
                <c:pt idx="3022">
                  <c:v>-1.1675521346150353E-2</c:v>
                </c:pt>
                <c:pt idx="3023">
                  <c:v>-1.1675521346150353E-2</c:v>
                </c:pt>
                <c:pt idx="3024">
                  <c:v>-1.1675521346150353E-2</c:v>
                </c:pt>
                <c:pt idx="3025">
                  <c:v>-1.1675521346150353E-2</c:v>
                </c:pt>
                <c:pt idx="3026">
                  <c:v>-1.1675521346150353E-2</c:v>
                </c:pt>
                <c:pt idx="3027">
                  <c:v>-1.1675521346150353E-2</c:v>
                </c:pt>
                <c:pt idx="3028">
                  <c:v>-1.1675521346150353E-2</c:v>
                </c:pt>
                <c:pt idx="3029">
                  <c:v>-1.1675521346150353E-2</c:v>
                </c:pt>
                <c:pt idx="3030">
                  <c:v>-1.1675521346150353E-2</c:v>
                </c:pt>
                <c:pt idx="3031">
                  <c:v>-1.1675521346150353E-2</c:v>
                </c:pt>
                <c:pt idx="3032">
                  <c:v>-1.1675521346150353E-2</c:v>
                </c:pt>
                <c:pt idx="3033">
                  <c:v>-1.1675521346150353E-2</c:v>
                </c:pt>
                <c:pt idx="3034">
                  <c:v>-1.1675521346150353E-2</c:v>
                </c:pt>
                <c:pt idx="3035">
                  <c:v>-1.1675521346150353E-2</c:v>
                </c:pt>
                <c:pt idx="3036">
                  <c:v>-1.1675521346150353E-2</c:v>
                </c:pt>
                <c:pt idx="3037">
                  <c:v>-1.1675521346150353E-2</c:v>
                </c:pt>
                <c:pt idx="3038">
                  <c:v>-1.1675521346150353E-2</c:v>
                </c:pt>
                <c:pt idx="3039">
                  <c:v>-1.1675521346150353E-2</c:v>
                </c:pt>
                <c:pt idx="3040">
                  <c:v>-1.1675521346150353E-2</c:v>
                </c:pt>
                <c:pt idx="3041">
                  <c:v>-1.1675521346150353E-2</c:v>
                </c:pt>
                <c:pt idx="3042">
                  <c:v>-1.1675521346150353E-2</c:v>
                </c:pt>
                <c:pt idx="3043">
                  <c:v>-1.1675521346150353E-2</c:v>
                </c:pt>
                <c:pt idx="3044">
                  <c:v>-1.1675521346150353E-2</c:v>
                </c:pt>
                <c:pt idx="3045">
                  <c:v>-1.1675521346150353E-2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C2-4979-B3B2-678EE3A11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362431"/>
        <c:axId val="364362911"/>
      </c:lineChart>
      <c:dateAx>
        <c:axId val="364362431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364362911"/>
        <c:crosses val="autoZero"/>
        <c:auto val="0"/>
        <c:lblOffset val="100"/>
        <c:baseTimeUnit val="days"/>
        <c:majorUnit val="1"/>
        <c:majorTimeUnit val="years"/>
      </c:dateAx>
      <c:valAx>
        <c:axId val="364362911"/>
        <c:scaling>
          <c:orientation val="minMax"/>
          <c:max val="0.56000000000000005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364362431"/>
        <c:crosses val="autoZero"/>
        <c:crossBetween val="between"/>
        <c:majorUnit val="6.5000000000000016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0.07556</cdr:y>
    </cdr:from>
    <cdr:to>
      <cdr:x>1</cdr:x>
      <cdr:y>0.21822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CBFD9D32-C18B-E226-CFD3-BC4B81183E3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345827"/>
          <a:ext cx="7296150" cy="65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ctr"/>
        <a:lstStyle xmlns:a="http://schemas.openxmlformats.org/drawingml/2006/main">
          <a:lvl1pPr algn="l" defTabSz="914400" rtl="0" eaLnBrk="1" latinLnBrk="0" hangingPunct="1">
            <a:spcBef>
              <a:spcPct val="0"/>
            </a:spcBef>
            <a:buNone/>
            <a:defRPr sz="3200" b="1" i="0" kern="1200" cap="all" baseline="0"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lvl1pPr>
        </a:lstStyle>
        <a:p xmlns:a="http://schemas.openxmlformats.org/drawingml/2006/main">
          <a:endParaRPr lang="cs-CZ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C9D2B452-45FB-463D-8E69-DCD7A497C45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B06611EE-60F8-434B-92E1-0AE919655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960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A831FDEB-C318-4E9C-AB97-1066A37E6233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E8AB4090-3297-47E0-BFE1-E4B870D31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913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B4090-3297-47E0-BFE1-E4B870D31B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7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B4090-3297-47E0-BFE1-E4B870D31B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1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383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914281" y="14487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Zadejte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5292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662462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38083" y="332656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216426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Nadpis 1"/>
          <p:cNvSpPr txBox="1">
            <a:spLocks/>
          </p:cNvSpPr>
          <p:nvPr userDrawn="1"/>
        </p:nvSpPr>
        <p:spPr>
          <a:xfrm>
            <a:off x="487592" y="341982"/>
            <a:ext cx="10936205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5" name="Zástupný symbol pro tabulku 4"/>
          <p:cNvSpPr>
            <a:spLocks noGrp="1"/>
          </p:cNvSpPr>
          <p:nvPr>
            <p:ph type="tbl" sz="quarter" idx="13"/>
          </p:nvPr>
        </p:nvSpPr>
        <p:spPr>
          <a:xfrm>
            <a:off x="1462914" y="764704"/>
            <a:ext cx="9184018" cy="3455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tabulku.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5" name="Zástupný symbol pro tabulku 4"/>
          <p:cNvSpPr>
            <a:spLocks noGrp="1"/>
          </p:cNvSpPr>
          <p:nvPr>
            <p:ph type="tbl" sz="quarter" idx="13"/>
          </p:nvPr>
        </p:nvSpPr>
        <p:spPr>
          <a:xfrm>
            <a:off x="1462914" y="764704"/>
            <a:ext cx="9184018" cy="3455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tabulku.</a:t>
            </a:r>
          </a:p>
        </p:txBody>
      </p:sp>
      <p:sp>
        <p:nvSpPr>
          <p:cNvPr id="16" name="Zástupný symbol pro číslo snímku 5"/>
          <p:cNvSpPr txBox="1">
            <a:spLocks/>
          </p:cNvSpPr>
          <p:nvPr userDrawn="1"/>
        </p:nvSpPr>
        <p:spPr>
          <a:xfrm>
            <a:off x="6239222" y="5550693"/>
            <a:ext cx="122413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Frutiger LT Pro 55 Roman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C4F0590-BE89-4F5A-B820-EFB4C19D24AD}" type="datetime1">
              <a:rPr lang="cs-CZ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/>
              <a:t>25.11.2024</a:t>
            </a:fld>
            <a:endParaRPr lang="cs-CZ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3502918" y="552994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Jmén</a:t>
            </a:r>
            <a:r>
              <a:rPr lang="cs-CZ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příjmení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1524000" y="764704"/>
            <a:ext cx="9144000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1524000" y="764704"/>
            <a:ext cx="9144000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6094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921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8681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82" y="1124744"/>
            <a:ext cx="11102313" cy="5041106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1329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980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6072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9656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0790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06757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4845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01068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643"/>
            <a:ext cx="12292806" cy="69987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4229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553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82" y="1124744"/>
            <a:ext cx="11102313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číslo snímku 5"/>
          <p:cNvSpPr txBox="1">
            <a:spLocks/>
          </p:cNvSpPr>
          <p:nvPr userDrawn="1"/>
        </p:nvSpPr>
        <p:spPr>
          <a:xfrm>
            <a:off x="5087094" y="6342061"/>
            <a:ext cx="82820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Frutiger LT Pro 55 Roman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36" y="6476329"/>
            <a:ext cx="737364" cy="2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7023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99545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62130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4517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6888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2977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50620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5823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5151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8747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681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97" y="399802"/>
            <a:ext cx="9495942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8583" y="1124744"/>
            <a:ext cx="5515038" cy="5041106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124744"/>
            <a:ext cx="5384099" cy="5041106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800"/>
            </a:lvl1pPr>
            <a:lvl2pPr marL="800100" indent="-342900">
              <a:buFontTx/>
              <a:buBlip>
                <a:blip r:embed="rId3"/>
              </a:buBlip>
              <a:defRPr sz="2400"/>
            </a:lvl2pPr>
            <a:lvl3pPr marL="1257300" indent="-342900">
              <a:buFontTx/>
              <a:buBlip>
                <a:blip r:embed="rId3"/>
              </a:buBlip>
              <a:defRPr sz="2000"/>
            </a:lvl3pPr>
            <a:lvl4pPr marL="1657350" indent="-285750">
              <a:buFontTx/>
              <a:buBlip>
                <a:blip r:embed="rId3"/>
              </a:buBlip>
              <a:defRPr sz="1800"/>
            </a:lvl4pPr>
            <a:lvl5pPr marL="2114550" indent="-285750"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36" y="6476329"/>
            <a:ext cx="737364" cy="2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5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6135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96933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94285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0756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11752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13545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36897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 b="1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/>
            </a:lvl2pPr>
            <a:lvl3pPr marL="1371600" indent="-4572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/>
              <a:t>Upravte styly předlohy </a:t>
            </a:r>
            <a:r>
              <a:rPr lang="cs-CZ" err="1"/>
              <a:t>textu.úroveň</a:t>
            </a:r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6323" y="513990"/>
            <a:ext cx="10552326" cy="339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112617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EA8E-61F4-4197-986F-58BED7A3F5CA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895-4C1D-404B-B872-CC63A0EF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1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6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97" y="399802"/>
            <a:ext cx="9495942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8583" y="1124744"/>
            <a:ext cx="5515038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124744"/>
            <a:ext cx="5384099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36" y="6476329"/>
            <a:ext cx="737364" cy="2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37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 b="1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/>
            </a:lvl2pPr>
            <a:lvl3pPr marL="1371600" indent="-4572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/>
              <a:t>Upravte styly předlohy </a:t>
            </a:r>
            <a:r>
              <a:rPr lang="cs-CZ" err="1"/>
              <a:t>textu.úroveň</a:t>
            </a:r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6323" y="513990"/>
            <a:ext cx="10552326" cy="339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6080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543" y="404664"/>
            <a:ext cx="9496095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7694" y="1124744"/>
            <a:ext cx="5386216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21" y="1988840"/>
            <a:ext cx="5386216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7744" y="1124744"/>
            <a:ext cx="5363708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57743" y="1988840"/>
            <a:ext cx="5363707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36" y="6476329"/>
            <a:ext cx="737364" cy="2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547" y="238324"/>
            <a:ext cx="9515100" cy="670396"/>
          </a:xfrm>
          <a:prstGeom prst="rect">
            <a:avLst/>
          </a:prstGeom>
        </p:spPr>
        <p:txBody>
          <a:bodyPr anchor="ctr"/>
          <a:lstStyle>
            <a:lvl1pPr algn="l">
              <a:defRPr sz="3200" b="1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4" y="1052737"/>
            <a:ext cx="6814779" cy="5113113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8582" y="1052737"/>
            <a:ext cx="4141501" cy="511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258743"/>
            <a:ext cx="629558" cy="6295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547" y="238324"/>
            <a:ext cx="9515100" cy="670396"/>
          </a:xfrm>
          <a:prstGeom prst="rect">
            <a:avLst/>
          </a:prstGeom>
        </p:spPr>
        <p:txBody>
          <a:bodyPr anchor="ctr"/>
          <a:lstStyle>
            <a:lvl1pPr algn="l">
              <a:defRPr sz="3200" b="1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4" y="1052737"/>
            <a:ext cx="6814779" cy="5113113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800"/>
            </a:lvl1pPr>
            <a:lvl2pPr marL="800100" indent="-342900">
              <a:buFontTx/>
              <a:buBlip>
                <a:blip r:embed="rId2"/>
              </a:buBlip>
              <a:defRPr sz="2400"/>
            </a:lvl2pPr>
            <a:lvl3pPr marL="1257300" indent="-342900">
              <a:buFontTx/>
              <a:buBlip>
                <a:blip r:embed="rId2"/>
              </a:buBlip>
              <a:defRPr sz="2000"/>
            </a:lvl3pPr>
            <a:lvl4pPr marL="1657350" indent="-285750">
              <a:buFontTx/>
              <a:buBlip>
                <a:blip r:embed="rId2"/>
              </a:buBlip>
              <a:defRPr sz="1800"/>
            </a:lvl4pPr>
            <a:lvl5pPr marL="2114550" indent="-285750"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8582" y="1052737"/>
            <a:ext cx="4141501" cy="511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279162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662462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38083" y="332656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216426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Nadpis 1"/>
          <p:cNvSpPr txBox="1">
            <a:spLocks/>
          </p:cNvSpPr>
          <p:nvPr userDrawn="1"/>
        </p:nvSpPr>
        <p:spPr>
          <a:xfrm>
            <a:off x="487592" y="341982"/>
            <a:ext cx="10936205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3" y="1124744"/>
            <a:ext cx="109713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75738-F111-22E4-2E3F-74B8D28C32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741025" y="6642100"/>
            <a:ext cx="1414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14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6" r:id="rId3"/>
    <p:sldLayoutId id="2147483652" r:id="rId4"/>
    <p:sldLayoutId id="2147483663" r:id="rId5"/>
    <p:sldLayoutId id="2147483667" r:id="rId6"/>
    <p:sldLayoutId id="2147483656" r:id="rId7"/>
    <p:sldLayoutId id="2147483664" r:id="rId8"/>
    <p:sldLayoutId id="2147483668" r:id="rId9"/>
    <p:sldLayoutId id="2147483657" r:id="rId10"/>
    <p:sldLayoutId id="2147483659" r:id="rId11"/>
    <p:sldLayoutId id="2147483665" r:id="rId12"/>
    <p:sldLayoutId id="2147483661" r:id="rId13"/>
    <p:sldLayoutId id="2147483669" r:id="rId14"/>
    <p:sldLayoutId id="2147483662" r:id="rId15"/>
    <p:sldLayoutId id="2147483670" r:id="rId16"/>
    <p:sldLayoutId id="2147483671" r:id="rId17"/>
    <p:sldLayoutId id="2147483672" r:id="rId18"/>
    <p:sldLayoutId id="2147483649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rgbClr val="00313C"/>
          </a:solidFill>
          <a:latin typeface="Frutiger LT Pro 55 Roman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3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6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2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m@conseq.cz" TargetMode="External"/><Relationship Id="rId2" Type="http://schemas.openxmlformats.org/officeDocument/2006/relationships/hyperlink" Target="mailto:kufa@conseq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09" y="1272012"/>
            <a:ext cx="9973935" cy="5585988"/>
          </a:xfrm>
        </p:spPr>
        <p:txBody>
          <a:bodyPr anchor="ctr"/>
          <a:lstStyle/>
          <a:p>
            <a:r>
              <a:rPr lang="cs-CZ" sz="4800" cap="all" dirty="0">
                <a:solidFill>
                  <a:srgbClr val="FF8200"/>
                </a:solidFill>
              </a:rPr>
              <a:t>20 let </a:t>
            </a:r>
            <a:r>
              <a:rPr lang="cs-CZ" sz="4800" cap="all" dirty="0"/>
              <a:t>investiční praxe </a:t>
            </a:r>
            <a:br>
              <a:rPr lang="cs-CZ" sz="4400" dirty="0">
                <a:solidFill>
                  <a:srgbClr val="FFFFFF"/>
                </a:solidFill>
              </a:rPr>
            </a:br>
            <a:br>
              <a:rPr lang="cs-CZ" sz="4400" dirty="0">
                <a:solidFill>
                  <a:srgbClr val="FFFFFF"/>
                </a:solidFill>
              </a:rPr>
            </a:br>
            <a:br>
              <a:rPr lang="cs-CZ" sz="4400" dirty="0">
                <a:solidFill>
                  <a:srgbClr val="FFFFFF"/>
                </a:solidFill>
              </a:rPr>
            </a:br>
            <a:r>
              <a:rPr lang="cs-CZ" sz="3600" cap="all" dirty="0">
                <a:solidFill>
                  <a:srgbClr val="FFFFFF"/>
                </a:solidFill>
              </a:rPr>
              <a:t>Jak Conseq pomáhá </a:t>
            </a:r>
            <a:br>
              <a:rPr lang="cs-CZ" sz="3600" cap="all" dirty="0">
                <a:solidFill>
                  <a:srgbClr val="FFFFFF"/>
                </a:solidFill>
              </a:rPr>
            </a:br>
            <a:r>
              <a:rPr lang="cs-CZ" sz="3600" cap="all" dirty="0"/>
              <a:t>městům a obcím</a:t>
            </a:r>
            <a:br>
              <a:rPr lang="cs-CZ" sz="4800" dirty="0">
                <a:solidFill>
                  <a:srgbClr val="FFFFFF"/>
                </a:solidFill>
              </a:rPr>
            </a:br>
            <a:br>
              <a:rPr lang="cs-CZ" sz="4400" dirty="0">
                <a:solidFill>
                  <a:srgbClr val="FFFFFF"/>
                </a:solidFill>
              </a:rPr>
            </a:br>
            <a:endParaRPr lang="cs-CZ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238F7-C24C-93CA-DA6B-820E499B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aseline="0" dirty="0"/>
              <a:t>Výkonnost od počátku spolupráce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0E1A9F-673C-9D40-4A5F-A9E53DC2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24" name="Zástupný obsah 16">
            <a:extLst>
              <a:ext uri="{FF2B5EF4-FFF2-40B4-BE49-F238E27FC236}">
                <a16:creationId xmlns:a16="http://schemas.microsoft.com/office/drawing/2014/main" id="{B8742CB6-7D13-1279-F578-8510327AE2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125538"/>
          <a:ext cx="111029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44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BA264-FE3C-3304-FAED-207D580A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VýkonNost</a:t>
            </a:r>
            <a:r>
              <a:rPr lang="cs-CZ" dirty="0"/>
              <a:t> </a:t>
            </a:r>
            <a:r>
              <a:rPr lang="cs-CZ" dirty="0" err="1"/>
              <a:t>portfoliA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4A510CE-8504-F0BC-3BC1-7C6AD4DA4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700093"/>
              </p:ext>
            </p:extLst>
          </p:nvPr>
        </p:nvGraphicFramePr>
        <p:xfrm>
          <a:off x="1288884" y="2556871"/>
          <a:ext cx="9612643" cy="258746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22125">
                  <a:extLst>
                    <a:ext uri="{9D8B030D-6E8A-4147-A177-3AD203B41FA5}">
                      <a16:colId xmlns:a16="http://schemas.microsoft.com/office/drawing/2014/main" val="3877159601"/>
                    </a:ext>
                  </a:extLst>
                </a:gridCol>
                <a:gridCol w="2289338">
                  <a:extLst>
                    <a:ext uri="{9D8B030D-6E8A-4147-A177-3AD203B41FA5}">
                      <a16:colId xmlns:a16="http://schemas.microsoft.com/office/drawing/2014/main" val="116194537"/>
                    </a:ext>
                  </a:extLst>
                </a:gridCol>
                <a:gridCol w="2249290">
                  <a:extLst>
                    <a:ext uri="{9D8B030D-6E8A-4147-A177-3AD203B41FA5}">
                      <a16:colId xmlns:a16="http://schemas.microsoft.com/office/drawing/2014/main" val="4196158779"/>
                    </a:ext>
                  </a:extLst>
                </a:gridCol>
                <a:gridCol w="1641915">
                  <a:extLst>
                    <a:ext uri="{9D8B030D-6E8A-4147-A177-3AD203B41FA5}">
                      <a16:colId xmlns:a16="http://schemas.microsoft.com/office/drawing/2014/main" val="2085100204"/>
                    </a:ext>
                  </a:extLst>
                </a:gridCol>
                <a:gridCol w="1609975">
                  <a:extLst>
                    <a:ext uri="{9D8B030D-6E8A-4147-A177-3AD203B41FA5}">
                      <a16:colId xmlns:a16="http://schemas.microsoft.com/office/drawing/2014/main" val="3216703581"/>
                    </a:ext>
                  </a:extLst>
                </a:gridCol>
              </a:tblGrid>
              <a:tr h="9010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rok</a:t>
                      </a:r>
                      <a:endParaRPr lang="cs-CZ" sz="1400" b="1" i="0" u="none" strike="noStrike" cap="all" baseline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roky</a:t>
                      </a:r>
                      <a:endParaRPr lang="cs-CZ" sz="1400" b="1" i="0" u="none" strike="noStrike" cap="all" baseline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let</a:t>
                      </a:r>
                      <a:endParaRPr lang="cs-CZ" sz="1400" b="1" i="0" u="none" strike="noStrike" cap="all" baseline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 ledna 2000</a:t>
                      </a:r>
                      <a:endParaRPr lang="cs-CZ" sz="1400" b="1" i="0" u="none" strike="noStrike" cap="all" baseline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8577"/>
                  </a:ext>
                </a:extLst>
              </a:tr>
              <a:tr h="84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VÝKONNOST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8,64 %</a:t>
                      </a:r>
                      <a:endParaRPr lang="cs-CZ" sz="1400" b="0" i="0" u="none" strike="noStrike" dirty="0">
                        <a:solidFill>
                          <a:srgbClr val="00313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15,94 %</a:t>
                      </a:r>
                      <a:endParaRPr lang="cs-CZ" sz="1400" b="0" i="0" u="none" strike="noStrike" dirty="0">
                        <a:solidFill>
                          <a:srgbClr val="00313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23,16 %</a:t>
                      </a:r>
                      <a:endParaRPr lang="cs-CZ" sz="1400" b="0" i="0" u="none" strike="noStrike" dirty="0">
                        <a:solidFill>
                          <a:srgbClr val="00313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141,9 %</a:t>
                      </a:r>
                      <a:endParaRPr lang="cs-CZ" sz="1400" b="0" i="0" u="none" strike="noStrike" dirty="0">
                        <a:solidFill>
                          <a:srgbClr val="00313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16481"/>
                  </a:ext>
                </a:extLst>
              </a:tr>
              <a:tr h="84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VÝKONNOST P.A.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8,64 %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5,06 %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4,26 %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3,75 %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9178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DD0469-E7A6-7B00-03FF-E159A3C6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2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DFC33EE-14AA-517B-1916-7BD6E6903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1" y="1930499"/>
            <a:ext cx="10361850" cy="1681094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Referenční klient B</a:t>
            </a:r>
          </a:p>
        </p:txBody>
      </p:sp>
    </p:spTree>
    <p:extLst>
      <p:ext uri="{BB962C8B-B14F-4D97-AF65-F5344CB8AC3E}">
        <p14:creationId xmlns:p14="http://schemas.microsoft.com/office/powerpoint/2010/main" val="190513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4AEA-D815-F931-2BA2-46B40E03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10236706" cy="652934"/>
          </a:xfrm>
        </p:spPr>
        <p:txBody>
          <a:bodyPr/>
          <a:lstStyle/>
          <a:p>
            <a:r>
              <a:rPr lang="cs-CZ" dirty="0"/>
              <a:t>Rozložení Portfolia (objem 175 mil. CZK)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9F939-6A9F-D3A5-B26F-135A4CE7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13</a:t>
            </a:fld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7C39DD18-7498-95F5-27BB-60202731E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2693"/>
              </p:ext>
            </p:extLst>
          </p:nvPr>
        </p:nvGraphicFramePr>
        <p:xfrm>
          <a:off x="1475123" y="1383952"/>
          <a:ext cx="9240165" cy="409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16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46E6E-DDF5-2B8B-EF76-1D0967C8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aseline="0" dirty="0"/>
              <a:t>Výkonnost od počátku spolupráce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E944E8-FB21-CAC5-06C7-312459CF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E5D84CB-7C55-31D4-20C3-E9A3EC0243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125538"/>
          <a:ext cx="111029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95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57EF6-9D26-940D-D13F-C1893C5F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VýkonNost</a:t>
            </a:r>
            <a:r>
              <a:rPr lang="cs-CZ" dirty="0"/>
              <a:t> </a:t>
            </a:r>
            <a:r>
              <a:rPr lang="cs-CZ" dirty="0" err="1"/>
              <a:t>portfoliA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AB4CE-8230-9B8A-E032-99F6FB47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896E9BD5-3166-F4D2-8D91-C9FCE2253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5551"/>
              </p:ext>
            </p:extLst>
          </p:nvPr>
        </p:nvGraphicFramePr>
        <p:xfrm>
          <a:off x="1443669" y="2541809"/>
          <a:ext cx="9303074" cy="256761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94315">
                  <a:extLst>
                    <a:ext uri="{9D8B030D-6E8A-4147-A177-3AD203B41FA5}">
                      <a16:colId xmlns:a16="http://schemas.microsoft.com/office/drawing/2014/main" val="4199358736"/>
                    </a:ext>
                  </a:extLst>
                </a:gridCol>
                <a:gridCol w="2069080">
                  <a:extLst>
                    <a:ext uri="{9D8B030D-6E8A-4147-A177-3AD203B41FA5}">
                      <a16:colId xmlns:a16="http://schemas.microsoft.com/office/drawing/2014/main" val="672177995"/>
                    </a:ext>
                  </a:extLst>
                </a:gridCol>
                <a:gridCol w="2009010">
                  <a:extLst>
                    <a:ext uri="{9D8B030D-6E8A-4147-A177-3AD203B41FA5}">
                      <a16:colId xmlns:a16="http://schemas.microsoft.com/office/drawing/2014/main" val="1243295020"/>
                    </a:ext>
                  </a:extLst>
                </a:gridCol>
                <a:gridCol w="1641916">
                  <a:extLst>
                    <a:ext uri="{9D8B030D-6E8A-4147-A177-3AD203B41FA5}">
                      <a16:colId xmlns:a16="http://schemas.microsoft.com/office/drawing/2014/main" val="2917612169"/>
                    </a:ext>
                  </a:extLst>
                </a:gridCol>
                <a:gridCol w="1788753">
                  <a:extLst>
                    <a:ext uri="{9D8B030D-6E8A-4147-A177-3AD203B41FA5}">
                      <a16:colId xmlns:a16="http://schemas.microsoft.com/office/drawing/2014/main" val="594908500"/>
                    </a:ext>
                  </a:extLst>
                </a:gridCol>
              </a:tblGrid>
              <a:tr h="98114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rok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roky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let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 května 2016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778007"/>
                  </a:ext>
                </a:extLst>
              </a:tr>
              <a:tr h="7932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VÝKONNOST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9,28 %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24,62 %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33,28 %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49,34 %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6862"/>
                  </a:ext>
                </a:extLst>
              </a:tr>
              <a:tr h="7932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VÝKONNOST P.A.</a:t>
                      </a:r>
                      <a:endParaRPr lang="cs-CZ" sz="1400" b="1" u="none" strike="noStrike" kern="120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9,28 %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7,63 %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5,92 %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4,88 %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7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7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550" y="1844824"/>
            <a:ext cx="10361850" cy="4464496"/>
          </a:xfrm>
        </p:spPr>
        <p:txBody>
          <a:bodyPr anchor="ctr"/>
          <a:lstStyle/>
          <a:p>
            <a:br>
              <a:rPr lang="cs-CZ" sz="2800" dirty="0"/>
            </a:b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BAE5BA-8A37-B80A-E6B8-29E7D844D387}"/>
              </a:ext>
            </a:extLst>
          </p:cNvPr>
          <p:cNvSpPr txBox="1"/>
          <p:nvPr/>
        </p:nvSpPr>
        <p:spPr>
          <a:xfrm>
            <a:off x="370569" y="260648"/>
            <a:ext cx="114492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POKUD MÁTE DOTAZY, NEVÁHEJTE NÁS KONTAKTOVAT</a:t>
            </a:r>
            <a:br>
              <a:rPr lang="cs-CZ" sz="2800" dirty="0"/>
            </a:br>
            <a:br>
              <a:rPr lang="cs-CZ" sz="3600" dirty="0"/>
            </a:br>
            <a:r>
              <a:rPr lang="cs-CZ" sz="1800" dirty="0">
                <a:solidFill>
                  <a:schemeClr val="bg2"/>
                </a:solidFill>
              </a:rPr>
              <a:t>David Kufa</a:t>
            </a:r>
          </a:p>
          <a:p>
            <a:r>
              <a:rPr lang="cs-CZ" sz="1800" dirty="0">
                <a:solidFill>
                  <a:schemeClr val="bg2"/>
                </a:solidFill>
              </a:rPr>
              <a:t>Místopředseda představenstva</a:t>
            </a:r>
          </a:p>
          <a:p>
            <a:r>
              <a:rPr lang="cs-CZ" sz="1800" dirty="0">
                <a:solidFill>
                  <a:schemeClr val="bg2"/>
                </a:solidFill>
              </a:rPr>
              <a:t>Ředitel Wealth Management 		</a:t>
            </a:r>
          </a:p>
          <a:p>
            <a:r>
              <a:rPr lang="cs-CZ" sz="1800" dirty="0">
                <a:solidFill>
                  <a:schemeClr val="bg2"/>
                </a:solidFill>
              </a:rPr>
              <a:t>E-mail: </a:t>
            </a:r>
            <a:r>
              <a:rPr lang="cs-CZ" sz="1800" dirty="0">
                <a:hlinkClick r:id="rId2"/>
              </a:rPr>
              <a:t>kufa@conseq.cz</a:t>
            </a:r>
            <a:r>
              <a:rPr lang="cs-CZ" sz="1800" dirty="0"/>
              <a:t>					</a:t>
            </a:r>
            <a:endParaRPr lang="cs-CZ" dirty="0"/>
          </a:p>
          <a:p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sz="1800" dirty="0"/>
          </a:p>
          <a:p>
            <a:endParaRPr lang="cs-CZ" dirty="0"/>
          </a:p>
          <a:p>
            <a:endParaRPr lang="cs-CZ" sz="1800" dirty="0"/>
          </a:p>
          <a:p>
            <a:endParaRPr lang="cs-CZ" dirty="0"/>
          </a:p>
          <a:p>
            <a:br>
              <a:rPr lang="cs-CZ" sz="1800" dirty="0"/>
            </a:br>
            <a:r>
              <a:rPr lang="cs-CZ" sz="1800" dirty="0">
                <a:solidFill>
                  <a:schemeClr val="bg2"/>
                </a:solidFill>
              </a:rPr>
              <a:t>Conseq </a:t>
            </a:r>
            <a:r>
              <a:rPr lang="cs-CZ" sz="1800" dirty="0" err="1">
                <a:solidFill>
                  <a:schemeClr val="bg2"/>
                </a:solidFill>
              </a:rPr>
              <a:t>Investment</a:t>
            </a:r>
            <a:r>
              <a:rPr lang="cs-CZ" sz="1800" dirty="0">
                <a:solidFill>
                  <a:schemeClr val="bg2"/>
                </a:solidFill>
              </a:rPr>
              <a:t> Management, a.s.</a:t>
            </a:r>
            <a:br>
              <a:rPr lang="cs-CZ" sz="1800" dirty="0">
                <a:solidFill>
                  <a:schemeClr val="bg2"/>
                </a:solidFill>
              </a:rPr>
            </a:br>
            <a:r>
              <a:rPr lang="cs-CZ" sz="1800" dirty="0">
                <a:solidFill>
                  <a:schemeClr val="bg2"/>
                </a:solidFill>
              </a:rPr>
              <a:t>Rybná 682/14, 110 00 Praha 1</a:t>
            </a:r>
          </a:p>
          <a:p>
            <a:r>
              <a:rPr lang="cs-CZ" sz="1800" dirty="0">
                <a:solidFill>
                  <a:schemeClr val="bg2"/>
                </a:solidFill>
                <a:hlinkClick r:id="rId3"/>
              </a:rPr>
              <a:t>wm@conseq.cz</a:t>
            </a:r>
            <a:r>
              <a:rPr lang="cs-CZ" sz="1800" dirty="0">
                <a:solidFill>
                  <a:schemeClr val="bg2"/>
                </a:solidFill>
              </a:rPr>
              <a:t>  </a:t>
            </a:r>
            <a:r>
              <a:rPr lang="cs-CZ" sz="1800" dirty="0">
                <a:solidFill>
                  <a:srgbClr val="FF8200"/>
                </a:solidFill>
              </a:rPr>
              <a:t>+420 225 988 200</a:t>
            </a:r>
            <a:br>
              <a:rPr lang="cs-CZ" sz="18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76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710B-02B4-8835-086A-23ABD6BE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Stručně o consequ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A966-5047-9F61-BBEF-11D994B0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2" y="1417092"/>
            <a:ext cx="4683139" cy="5041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 trhu od roku </a:t>
            </a: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1994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Objem obhospodařovaných aktiv více než </a:t>
            </a: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178</a:t>
            </a: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miliard Kč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Specialista na konzervativní dluhopisové a alternativní investice, ale také akcie </a:t>
            </a:r>
          </a:p>
          <a:p>
            <a:endParaRPr lang="cs-CZ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8F8E-43B8-EEBF-5EA5-4C14FA92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8D4DE0-9B8A-2AC1-4544-0A89C89FF475}"/>
              </a:ext>
            </a:extLst>
          </p:cNvPr>
          <p:cNvSpPr txBox="1">
            <a:spLocks/>
          </p:cNvSpPr>
          <p:nvPr/>
        </p:nvSpPr>
        <p:spPr>
          <a:xfrm>
            <a:off x="6095206" y="1417092"/>
            <a:ext cx="5132105" cy="373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30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6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2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0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0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500 000 </a:t>
            </a: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klientů </a:t>
            </a: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ea typeface="Calibri" panose="020F0502020204030204" pitchFamily="34" charset="0"/>
              <a:cs typeface="HelveticaNeueLTPro-Roman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Přes </a:t>
            </a: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20 </a:t>
            </a: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let zkušeností s péčí o volné prostředky českých měst a obcí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Česká společnost, hlavní akcionáři stále působí na vedoucích pozicích</a:t>
            </a:r>
            <a:endParaRPr lang="cs-CZ" sz="1800" dirty="0"/>
          </a:p>
          <a:p>
            <a:pPr marL="0" lvl="0" indent="0">
              <a:lnSpc>
                <a:spcPct val="115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 marL="0" indent="0">
              <a:buFontTx/>
              <a:buNone/>
            </a:pPr>
            <a:endParaRPr lang="cs-CZ" sz="1800" dirty="0">
              <a:ea typeface="Calibri" panose="020F0502020204030204" pitchFamily="34" charset="0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7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6AAF-E29C-124C-7987-0382D48F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7" y="311024"/>
            <a:ext cx="10087904" cy="914093"/>
          </a:xfrm>
        </p:spPr>
        <p:txBody>
          <a:bodyPr/>
          <a:lstStyle/>
          <a:p>
            <a:r>
              <a:rPr lang="cs-CZ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Vývoj objemu obhospodařovaných aktiv v jednotlivých letech (mld. CZK)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C5E5-DE4B-6CE0-7EB2-EF6290E4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5520F-6E73-0F2F-25F2-C9C06533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00" y="1852492"/>
            <a:ext cx="9923612" cy="38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9D32-C18B-E226-CFD3-BC4B8118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7936548" cy="652934"/>
          </a:xfrm>
        </p:spPr>
        <p:txBody>
          <a:bodyPr/>
          <a:lstStyle/>
          <a:p>
            <a:r>
              <a:rPr lang="cs-CZ" sz="2800" dirty="0"/>
              <a:t>Žebříček největších asset managerů v čr podle akat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D38B-0FA4-A978-16B6-C56EC17D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3" y="2183906"/>
            <a:ext cx="6454878" cy="398194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301A-DD9C-C405-FF24-A7346EE7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C212E0-6695-9608-E956-346BA6E7C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195398"/>
              </p:ext>
            </p:extLst>
          </p:nvPr>
        </p:nvGraphicFramePr>
        <p:xfrm>
          <a:off x="5327162" y="1639539"/>
          <a:ext cx="6872282" cy="357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AE548D-3EF3-C79A-B033-C72F12241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84495"/>
              </p:ext>
            </p:extLst>
          </p:nvPr>
        </p:nvGraphicFramePr>
        <p:xfrm>
          <a:off x="390364" y="1535469"/>
          <a:ext cx="4936798" cy="439666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948200">
                  <a:extLst>
                    <a:ext uri="{9D8B030D-6E8A-4147-A177-3AD203B41FA5}">
                      <a16:colId xmlns:a16="http://schemas.microsoft.com/office/drawing/2014/main" val="2545028955"/>
                    </a:ext>
                  </a:extLst>
                </a:gridCol>
                <a:gridCol w="1988598">
                  <a:extLst>
                    <a:ext uri="{9D8B030D-6E8A-4147-A177-3AD203B41FA5}">
                      <a16:colId xmlns:a16="http://schemas.microsoft.com/office/drawing/2014/main" val="116782855"/>
                    </a:ext>
                  </a:extLst>
                </a:gridCol>
              </a:tblGrid>
              <a:tr h="5299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Finanční </a:t>
                      </a:r>
                      <a:r>
                        <a:rPr lang="cs-CZ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SKUPINA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Čistý objem aktiv (CZK)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35592"/>
                  </a:ext>
                </a:extLst>
              </a:tr>
              <a:tr h="4189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ČSOB Asset Management, a.s., investiční společnost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864 376 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335</a:t>
                      </a:r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702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98085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Česká spořitelna, a. 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449 161 589 834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496049"/>
                  </a:ext>
                </a:extLst>
              </a:tr>
              <a:tr h="4189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Generali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Investments CEE, investiční společnost,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373 248 898 910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67495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Amundi Czech Republic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254 618 020 009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5455"/>
                  </a:ext>
                </a:extLst>
              </a:tr>
              <a:tr h="4189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J&amp;T INVESTIČNÍ SPOLEČNOST, a.s./</a:t>
                      </a:r>
                      <a:b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AMISTA IS,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191 386 013 178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64593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Conseq </a:t>
                      </a:r>
                      <a:r>
                        <a:rPr lang="cs-CZ" sz="1000" b="1" i="0" u="none" strike="noStrike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Investment</a:t>
                      </a:r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Management, a. 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178 399 379 275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06781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Goldman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Sachs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Asset Management 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121 326 593 470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574683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AVANT investiční společnost,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105 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743</a:t>
                      </a:r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237 772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784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UNIQUA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Insurance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Group AG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76 500 965 731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87452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Raiffeisenbank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68 813 913 723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5312"/>
                  </a:ext>
                </a:extLst>
              </a:tr>
              <a:tr h="2337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zdroj: AKAT ČR, 2Q/24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9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365B4-FA2C-8C93-5561-6CAD19F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131" name="Picture 52" descr="Text, logo&#10;&#10;Description automatically generated">
            <a:extLst>
              <a:ext uri="{FF2B5EF4-FFF2-40B4-BE49-F238E27FC236}">
                <a16:creationId xmlns:a16="http://schemas.microsoft.com/office/drawing/2014/main" id="{7F52B18A-1C71-4F65-4808-AE4D0129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30" y="1985723"/>
            <a:ext cx="120967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56" descr="Garanční systém finančního trhu">
            <a:extLst>
              <a:ext uri="{FF2B5EF4-FFF2-40B4-BE49-F238E27FC236}">
                <a16:creationId xmlns:a16="http://schemas.microsoft.com/office/drawing/2014/main" id="{94BADB56-CEA8-820A-BC12-79A5DAF5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26" y="3560554"/>
            <a:ext cx="1160462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55" descr="Logo&#10;&#10;Description automatically generated">
            <a:extLst>
              <a:ext uri="{FF2B5EF4-FFF2-40B4-BE49-F238E27FC236}">
                <a16:creationId xmlns:a16="http://schemas.microsoft.com/office/drawing/2014/main" id="{2AE1BD6F-AA9A-DC8E-5FE8-DC87D8DA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60" y="3482643"/>
            <a:ext cx="11350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3">
            <a:extLst>
              <a:ext uri="{FF2B5EF4-FFF2-40B4-BE49-F238E27FC236}">
                <a16:creationId xmlns:a16="http://schemas.microsoft.com/office/drawing/2014/main" id="{5CAE70C4-1A51-AA9D-1B75-70682770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7" y="1603686"/>
            <a:ext cx="17637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54">
            <a:extLst>
              <a:ext uri="{FF2B5EF4-FFF2-40B4-BE49-F238E27FC236}">
                <a16:creationId xmlns:a16="http://schemas.microsoft.com/office/drawing/2014/main" id="{D4179284-AD55-0860-2C30-71A23AD1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1" y="1708670"/>
            <a:ext cx="15986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8" descr="Garanční fond obchodníků s cennými papíry">
            <a:extLst>
              <a:ext uri="{FF2B5EF4-FFF2-40B4-BE49-F238E27FC236}">
                <a16:creationId xmlns:a16="http://schemas.microsoft.com/office/drawing/2014/main" id="{3FB960D5-9647-71F8-C13D-3F5A4A9C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54" y="3375953"/>
            <a:ext cx="27241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49" descr="A picture containing logo&#10;&#10;Description automatically generated">
            <a:extLst>
              <a:ext uri="{FF2B5EF4-FFF2-40B4-BE49-F238E27FC236}">
                <a16:creationId xmlns:a16="http://schemas.microsoft.com/office/drawing/2014/main" id="{A38EA46D-8FA3-9100-B91A-1B193CF2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8" t="10298" r="31586" b="7565"/>
          <a:stretch>
            <a:fillRect/>
          </a:stretch>
        </p:blipFill>
        <p:spPr bwMode="auto">
          <a:xfrm>
            <a:off x="7309693" y="1795982"/>
            <a:ext cx="663575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" descr="Logo&#10;&#10;Description automatically generated">
            <a:extLst>
              <a:ext uri="{FF2B5EF4-FFF2-40B4-BE49-F238E27FC236}">
                <a16:creationId xmlns:a16="http://schemas.microsoft.com/office/drawing/2014/main" id="{A306BED0-B256-F1A2-0038-E8745D07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35" y="1914915"/>
            <a:ext cx="114776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7" descr="Česká kancelář pojistitelů - Domovská stránka">
            <a:extLst>
              <a:ext uri="{FF2B5EF4-FFF2-40B4-BE49-F238E27FC236}">
                <a16:creationId xmlns:a16="http://schemas.microsoft.com/office/drawing/2014/main" id="{FB8DA3C8-FA0A-2A52-A767-BD603C05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9" y="3528681"/>
            <a:ext cx="8382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4" descr="Icon&#10;&#10;Description automatically generated">
            <a:extLst>
              <a:ext uri="{FF2B5EF4-FFF2-40B4-BE49-F238E27FC236}">
                <a16:creationId xmlns:a16="http://schemas.microsoft.com/office/drawing/2014/main" id="{5DFF3753-2ED0-4E50-E9E9-6B339724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9" y="5031016"/>
            <a:ext cx="10985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45" descr="Logo&#10;&#10;Description automatically generated">
            <a:extLst>
              <a:ext uri="{FF2B5EF4-FFF2-40B4-BE49-F238E27FC236}">
                <a16:creationId xmlns:a16="http://schemas.microsoft.com/office/drawing/2014/main" id="{1F11D5B7-5043-CF74-E945-4C60EBC2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56" y="4952471"/>
            <a:ext cx="1125537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46" descr="Logo&#10;&#10;Description automatically generated">
            <a:extLst>
              <a:ext uri="{FF2B5EF4-FFF2-40B4-BE49-F238E27FC236}">
                <a16:creationId xmlns:a16="http://schemas.microsoft.com/office/drawing/2014/main" id="{C5D7FC57-6B1B-2A16-6A5F-76531A9A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13" y="4962753"/>
            <a:ext cx="107473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7" descr="Text, whiteboard&#10;&#10;Description automatically generated">
            <a:extLst>
              <a:ext uri="{FF2B5EF4-FFF2-40B4-BE49-F238E27FC236}">
                <a16:creationId xmlns:a16="http://schemas.microsoft.com/office/drawing/2014/main" id="{17959853-1295-2FC6-8DD6-8B7AC42D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20811"/>
          <a:stretch>
            <a:fillRect/>
          </a:stretch>
        </p:blipFill>
        <p:spPr bwMode="auto">
          <a:xfrm>
            <a:off x="5123471" y="4891657"/>
            <a:ext cx="8048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D31003EC-AF4F-0747-F4BB-C0893032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94" y="1288391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Města a obce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BA1A73E-AA00-489E-0F73-7D7621730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103" y="2234327"/>
            <a:ext cx="110373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Město Stříbro	                             Město Most                                 Město Kralupy nad Vltavou     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83D5D3C0-0789-7A2B-FA95-02831175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14" y="1791953"/>
            <a:ext cx="524750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				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		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Obec Čestlice		      Město Tanvald	     				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100" b="1" dirty="0">
              <a:solidFill>
                <a:srgbClr val="00313C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Státní podniky a zákonem zřízené subjekty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E3D899D4-4412-DDDC-775C-430BD82E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6C3BC549-B0F0-862E-E686-955DC49D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1" y="4195282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Česká kancelář pojistitelů 	   Garanční systém finančního trhu      Podpůrný a garanční rolnický a lesnický fond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AA01903C-22D9-E52B-DD58-67C2C8DB9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94" y="4401334"/>
            <a:ext cx="209865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313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HelveticaNeueLTPro-Roman"/>
              </a:rPr>
              <a:t>Podniky a bytová družstva 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BBD1A84A-34DC-762A-8CA9-9A08391D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31" y="5924780"/>
            <a:ext cx="814037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Nejedná se o plný výčet našich klientů, ale pouze o ty, kteří nám dali souhlas k uvádění jejich jmen v našich marketingových materiálech.</a:t>
            </a:r>
            <a:endParaRPr kumimoji="0" lang="cs-CZ" altLang="cs-CZ" sz="1000" b="1" cap="none" normalizeH="0" baseline="0" dirty="0">
              <a:ln>
                <a:noFill/>
              </a:ln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Více informací naleznete na našem webu v sekci Wealth Management</a:t>
            </a:r>
            <a: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cs-CZ" altLang="cs-CZ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D8755-B2E5-8FDF-1796-7BA84AEC0EF9}"/>
              </a:ext>
            </a:extLst>
          </p:cNvPr>
          <p:cNvSpPr txBox="1"/>
          <p:nvPr/>
        </p:nvSpPr>
        <p:spPr>
          <a:xfrm>
            <a:off x="7210332" y="3986364"/>
            <a:ext cx="282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Garanční fond obchodníků s cennými papíry</a:t>
            </a:r>
            <a:endParaRPr lang="cs-CZ" sz="9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endParaRPr lang="cs-CZ" sz="9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DC88DBD-C62C-F1CD-BA36-E303ED68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</p:spPr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rEFERENCE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7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44F5-22F4-1BFB-3602-8171B278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5962265" cy="652934"/>
          </a:xfrm>
        </p:spPr>
        <p:txBody>
          <a:bodyPr/>
          <a:lstStyle/>
          <a:p>
            <a:r>
              <a:rPr lang="cs-CZ" dirty="0"/>
              <a:t>Graf vývoje nominální a reálné úrokové sazby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6C2E3-FD3D-292F-F4E1-47DBF256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170" name="Picture 6">
            <a:extLst>
              <a:ext uri="{FF2B5EF4-FFF2-40B4-BE49-F238E27FC236}">
                <a16:creationId xmlns:a16="http://schemas.microsoft.com/office/drawing/2014/main" id="{58AA6865-E876-DAA7-A55D-286BAE0E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70" y="2425870"/>
            <a:ext cx="5497361" cy="32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72D47A67-652D-EF43-EA47-2AF14539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671164"/>
            <a:ext cx="5662995" cy="33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85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9C01-6887-334C-E136-9030BEAB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 inflace na neúročené úspory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14AC6-5AB2-126E-B009-71B8EFC5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4EFB8-4965-B6F3-897C-F73529F7F721}"/>
              </a:ext>
            </a:extLst>
          </p:cNvPr>
          <p:cNvSpPr txBox="1"/>
          <p:nvPr/>
        </p:nvSpPr>
        <p:spPr>
          <a:xfrm>
            <a:off x="478582" y="1303527"/>
            <a:ext cx="9041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1800" b="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Úspory </a:t>
            </a:r>
            <a:r>
              <a:rPr lang="cs-CZ" dirty="0">
                <a:solidFill>
                  <a:srgbClr val="00313C"/>
                </a:solidFill>
                <a:latin typeface="Tahoma" panose="020B0604030504040204" pitchFamily="34" charset="0"/>
              </a:rPr>
              <a:t>obce</a:t>
            </a:r>
            <a:r>
              <a:rPr lang="cs-CZ" sz="1800" b="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 na běžném nebo spořícím účtu ztrácí svoji hodnotu. Za poslední rok reálná hodnota úspor ve výši 1 000 000 Kč klesla o </a:t>
            </a:r>
            <a:r>
              <a:rPr lang="cs-CZ" sz="1800" b="1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28 000Kč </a:t>
            </a:r>
            <a:r>
              <a:rPr lang="cs-CZ" sz="180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(druhý sloupec)</a:t>
            </a:r>
            <a:r>
              <a:rPr lang="cs-CZ" sz="1800" b="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cs-CZ" sz="1800" b="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 </a:t>
            </a:r>
          </a:p>
          <a:p>
            <a:pPr marL="285750" indent="-285750">
              <a:buBlip>
                <a:blip r:embed="rId2"/>
              </a:buBlip>
            </a:pPr>
            <a:r>
              <a:rPr lang="cs-CZ" sz="1800" b="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Kdyby takto vysoká inflace u nás zůstala </a:t>
            </a:r>
            <a:r>
              <a:rPr lang="cs-CZ" dirty="0">
                <a:solidFill>
                  <a:srgbClr val="00313C"/>
                </a:solidFill>
                <a:latin typeface="Tahoma" panose="020B0604030504040204" pitchFamily="34" charset="0"/>
              </a:rPr>
              <a:t>následující</a:t>
            </a:r>
            <a:r>
              <a:rPr lang="cs-CZ" sz="1800" b="0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 tři roky, činila by celková ztráta hodnoty </a:t>
            </a:r>
            <a:r>
              <a:rPr lang="cs-CZ" b="1" dirty="0">
                <a:solidFill>
                  <a:srgbClr val="00313C"/>
                </a:solidFill>
                <a:latin typeface="Tahoma" panose="020B0604030504040204" pitchFamily="34" charset="0"/>
              </a:rPr>
              <a:t>81 670</a:t>
            </a:r>
            <a:r>
              <a:rPr lang="cs-CZ" sz="1800" b="1" i="0" u="none" strike="noStrike" baseline="0" dirty="0">
                <a:solidFill>
                  <a:srgbClr val="00313C"/>
                </a:solidFill>
                <a:latin typeface="Tahoma" panose="020B0604030504040204" pitchFamily="34" charset="0"/>
              </a:rPr>
              <a:t> Kč</a:t>
            </a:r>
            <a:r>
              <a:rPr lang="cs-CZ" dirty="0">
                <a:solidFill>
                  <a:srgbClr val="00313C"/>
                </a:solidFill>
                <a:latin typeface="Tahoma" panose="020B0604030504040204" pitchFamily="34" charset="0"/>
              </a:rPr>
              <a:t> (třetí sloupec).</a:t>
            </a:r>
            <a:endParaRPr lang="cs-CZ" dirty="0">
              <a:solidFill>
                <a:srgbClr val="00313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AEC334-280C-754C-BBD0-F58C0433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35" y="3192391"/>
            <a:ext cx="6542170" cy="27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DFC33EE-14AA-517B-1916-7BD6E6903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1" y="1930499"/>
            <a:ext cx="10361850" cy="1681094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Referenční klient A</a:t>
            </a:r>
          </a:p>
        </p:txBody>
      </p:sp>
    </p:spTree>
    <p:extLst>
      <p:ext uri="{BB962C8B-B14F-4D97-AF65-F5344CB8AC3E}">
        <p14:creationId xmlns:p14="http://schemas.microsoft.com/office/powerpoint/2010/main" val="383585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4AEA-D815-F931-2BA2-46B40E03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1" y="399802"/>
            <a:ext cx="10127073" cy="652934"/>
          </a:xfrm>
        </p:spPr>
        <p:txBody>
          <a:bodyPr/>
          <a:lstStyle/>
          <a:p>
            <a:r>
              <a:rPr lang="cs-CZ" dirty="0"/>
              <a:t>Rozložení Portfolia (objem 25 mil. CZK)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9F939-6A9F-D3A5-B26F-135A4CE7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560CEBF-01BF-7BBA-D8E6-85433D49A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81479"/>
              </p:ext>
            </p:extLst>
          </p:nvPr>
        </p:nvGraphicFramePr>
        <p:xfrm>
          <a:off x="1445088" y="1440685"/>
          <a:ext cx="9300235" cy="397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31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2021">
  <a:themeElements>
    <a:clrScheme name="Conseq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3C"/>
      </a:accent1>
      <a:accent2>
        <a:srgbClr val="FF8200"/>
      </a:accent2>
      <a:accent3>
        <a:srgbClr val="7FADC6"/>
      </a:accent3>
      <a:accent4>
        <a:srgbClr val="7C2912"/>
      </a:accent4>
      <a:accent5>
        <a:srgbClr val="48743D"/>
      </a:accent5>
      <a:accent6>
        <a:srgbClr val="B3969E"/>
      </a:accent6>
      <a:hlink>
        <a:srgbClr val="FF8200"/>
      </a:hlink>
      <a:folHlink>
        <a:srgbClr val="FF8200"/>
      </a:folHlink>
    </a:clrScheme>
    <a:fontScheme name="CONSEQ">
      <a:majorFont>
        <a:latin typeface="Frutiger Bold"/>
        <a:ea typeface=""/>
        <a:cs typeface=""/>
      </a:majorFont>
      <a:minorFont>
        <a:latin typeface="Frutiger LT Pro 45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AC5E829-E3F5-C647-9C96-524C86CF466F}" vid="{A35960EF-119B-6F46-A19C-D14612B6E62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Template_2021</Template>
  <TotalTime>3427</TotalTime>
  <Words>604</Words>
  <Application>Microsoft Office PowerPoint</Application>
  <PresentationFormat>Vlastní</PresentationFormat>
  <Paragraphs>125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Frutiger LT Pro 45 Light</vt:lpstr>
      <vt:lpstr>Frutiger LT Pro 55 Roman</vt:lpstr>
      <vt:lpstr>Symbol</vt:lpstr>
      <vt:lpstr>Tahoma</vt:lpstr>
      <vt:lpstr>Template_2021</vt:lpstr>
      <vt:lpstr>20 let investiční praxe    Jak Conseq pomáhá  městům a obcím  </vt:lpstr>
      <vt:lpstr>Stručně o consequ</vt:lpstr>
      <vt:lpstr>Vývoj objemu obhospodařovaných aktiv v jednotlivých letech (mld. CZK)</vt:lpstr>
      <vt:lpstr>Žebříček největších asset managerů v čr podle akat</vt:lpstr>
      <vt:lpstr>Vybrané rEFERENCE</vt:lpstr>
      <vt:lpstr>Graf vývoje nominální a reálné úrokové sazby </vt:lpstr>
      <vt:lpstr>Dopad inflace na neúročené úspory</vt:lpstr>
      <vt:lpstr>Referenční klient A</vt:lpstr>
      <vt:lpstr>Rozložení Portfolia (objem 25 mil. CZK)</vt:lpstr>
      <vt:lpstr>Výkonnost od počátku spolupráce</vt:lpstr>
      <vt:lpstr>VýkonNost portfoliA</vt:lpstr>
      <vt:lpstr>Referenční klient B</vt:lpstr>
      <vt:lpstr>Rozložení Portfolia (objem 175 mil. CZK)</vt:lpstr>
      <vt:lpstr>Výkonnost od počátku spolupráce</vt:lpstr>
      <vt:lpstr>VýkonNost portfoliA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OVB Zamecnikova</dc:title>
  <dc:creator>Martin Keller</dc:creator>
  <cp:lastModifiedBy>Michaela Mottlová</cp:lastModifiedBy>
  <cp:revision>81</cp:revision>
  <cp:lastPrinted>2024-11-21T14:50:32Z</cp:lastPrinted>
  <dcterms:created xsi:type="dcterms:W3CDTF">2022-11-14T18:32:27Z</dcterms:created>
  <dcterms:modified xsi:type="dcterms:W3CDTF">2024-11-25T18:06:10Z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9b49c-3903-4fd4-a343-18d82815dc85_Enabled">
    <vt:lpwstr>true</vt:lpwstr>
  </property>
  <property fmtid="{D5CDD505-2E9C-101B-9397-08002B2CF9AE}" pid="3" name="MSIP_Label_a6b9b49c-3903-4fd4-a343-18d82815dc85_SetDate">
    <vt:lpwstr>2024-10-20T16:09:33Z</vt:lpwstr>
  </property>
  <property fmtid="{D5CDD505-2E9C-101B-9397-08002B2CF9AE}" pid="4" name="MSIP_Label_a6b9b49c-3903-4fd4-a343-18d82815dc85_Method">
    <vt:lpwstr>Privileged</vt:lpwstr>
  </property>
  <property fmtid="{D5CDD505-2E9C-101B-9397-08002B2CF9AE}" pid="5" name="MSIP_Label_a6b9b49c-3903-4fd4-a343-18d82815dc85_Name">
    <vt:lpwstr>Intra and extragroup use</vt:lpwstr>
  </property>
  <property fmtid="{D5CDD505-2E9C-101B-9397-08002B2CF9AE}" pid="6" name="MSIP_Label_a6b9b49c-3903-4fd4-a343-18d82815dc85_SiteId">
    <vt:lpwstr>614f9c25-bffa-42c7-86d8-964101f55fa2</vt:lpwstr>
  </property>
  <property fmtid="{D5CDD505-2E9C-101B-9397-08002B2CF9AE}" pid="7" name="MSIP_Label_a6b9b49c-3903-4fd4-a343-18d82815dc85_ActionId">
    <vt:lpwstr>d22090d1-261a-4367-b8bc-497d372baa33</vt:lpwstr>
  </property>
  <property fmtid="{D5CDD505-2E9C-101B-9397-08002B2CF9AE}" pid="8" name="MSIP_Label_a6b9b49c-3903-4fd4-a343-18d82815dc85_ContentBits">
    <vt:lpwstr>2</vt:lpwstr>
  </property>
  <property fmtid="{D5CDD505-2E9C-101B-9397-08002B2CF9AE}" pid="9" name="ClassificationContentMarkingFooterLocations">
    <vt:lpwstr>Template_2021:4</vt:lpwstr>
  </property>
  <property fmtid="{D5CDD505-2E9C-101B-9397-08002B2CF9AE}" pid="10" name="ClassificationContentMarkingFooterText">
    <vt:lpwstr>Classification : Confidential</vt:lpwstr>
  </property>
</Properties>
</file>