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72" r:id="rId5"/>
    <p:sldId id="295" r:id="rId6"/>
    <p:sldId id="296" r:id="rId7"/>
    <p:sldId id="297" r:id="rId8"/>
    <p:sldId id="298" r:id="rId9"/>
    <p:sldId id="299" r:id="rId10"/>
    <p:sldId id="315" r:id="rId11"/>
    <p:sldId id="258" r:id="rId12"/>
    <p:sldId id="300" r:id="rId13"/>
    <p:sldId id="301" r:id="rId14"/>
    <p:sldId id="302" r:id="rId15"/>
    <p:sldId id="312" r:id="rId16"/>
    <p:sldId id="303" r:id="rId17"/>
    <p:sldId id="306" r:id="rId18"/>
    <p:sldId id="304" r:id="rId19"/>
    <p:sldId id="313" r:id="rId20"/>
    <p:sldId id="305" r:id="rId21"/>
    <p:sldId id="307" r:id="rId22"/>
    <p:sldId id="308" r:id="rId23"/>
    <p:sldId id="310" r:id="rId24"/>
    <p:sldId id="311" r:id="rId25"/>
    <p:sldId id="316" r:id="rId26"/>
  </p:sldIdLst>
  <p:sldSz cx="13439775" cy="7559675"/>
  <p:notesSz cx="6858000" cy="9144000"/>
  <p:defaultTextStyle>
    <a:defPPr>
      <a:defRPr lang="cs-CZ"/>
    </a:defPPr>
    <a:lvl1pPr marL="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C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 showGuides="1">
      <p:cViewPr varScale="1">
        <p:scale>
          <a:sx n="93" d="100"/>
          <a:sy n="93" d="100"/>
        </p:scale>
        <p:origin x="90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20FB55-33DE-45C1-B773-AC4A9948367F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7B208FD-2A57-486D-B4C4-D55305717EDB}">
      <dgm:prSet phldrT="[Text]"/>
      <dgm:spPr>
        <a:solidFill>
          <a:srgbClr val="006AAF"/>
        </a:solidFill>
      </dgm:spPr>
      <dgm:t>
        <a:bodyPr/>
        <a:lstStyle/>
        <a:p>
          <a:endParaRPr lang="cs-CZ" b="1" dirty="0"/>
        </a:p>
        <a:p>
          <a:r>
            <a:rPr lang="cs-CZ" b="1" dirty="0"/>
            <a:t>Sběr dat</a:t>
          </a:r>
        </a:p>
      </dgm:t>
    </dgm:pt>
    <dgm:pt modelId="{5A7419ED-B975-4672-875C-DE0A64EB2BCC}" type="parTrans" cxnId="{8EB29F19-2CCE-4276-A4DC-EFFA61AF75B7}">
      <dgm:prSet/>
      <dgm:spPr/>
      <dgm:t>
        <a:bodyPr/>
        <a:lstStyle/>
        <a:p>
          <a:endParaRPr lang="cs-CZ"/>
        </a:p>
      </dgm:t>
    </dgm:pt>
    <dgm:pt modelId="{32ADE427-67BE-4E42-99C6-58C0ACC951AA}" type="sibTrans" cxnId="{8EB29F19-2CCE-4276-A4DC-EFFA61AF75B7}">
      <dgm:prSet/>
      <dgm:spPr/>
      <dgm:t>
        <a:bodyPr/>
        <a:lstStyle/>
        <a:p>
          <a:endParaRPr lang="cs-CZ"/>
        </a:p>
      </dgm:t>
    </dgm:pt>
    <dgm:pt modelId="{79E99750-5BBC-4EAA-8F70-3C634C0B118D}">
      <dgm:prSet phldrT="[Text]"/>
      <dgm:spPr/>
      <dgm:t>
        <a:bodyPr/>
        <a:lstStyle/>
        <a:p>
          <a:endParaRPr lang="cs-CZ" b="1" dirty="0"/>
        </a:p>
        <a:p>
          <a:r>
            <a:rPr lang="cs-CZ" b="1" dirty="0"/>
            <a:t>Zpracování</a:t>
          </a:r>
        </a:p>
      </dgm:t>
    </dgm:pt>
    <dgm:pt modelId="{D708B7FD-206F-4CAE-8CFF-8F00642EAD6B}" type="parTrans" cxnId="{2B4B1E39-9D2A-4D69-B705-216EFC291D13}">
      <dgm:prSet/>
      <dgm:spPr/>
      <dgm:t>
        <a:bodyPr/>
        <a:lstStyle/>
        <a:p>
          <a:endParaRPr lang="cs-CZ"/>
        </a:p>
      </dgm:t>
    </dgm:pt>
    <dgm:pt modelId="{143C3A8F-B45B-4E20-9626-FC3308A75521}" type="sibTrans" cxnId="{2B4B1E39-9D2A-4D69-B705-216EFC291D13}">
      <dgm:prSet/>
      <dgm:spPr/>
      <dgm:t>
        <a:bodyPr/>
        <a:lstStyle/>
        <a:p>
          <a:endParaRPr lang="cs-CZ"/>
        </a:p>
      </dgm:t>
    </dgm:pt>
    <dgm:pt modelId="{9A874827-02AB-4AD5-8C44-08661402AB03}">
      <dgm:prSet phldrT="[Text]"/>
      <dgm:spPr>
        <a:solidFill>
          <a:srgbClr val="A01220"/>
        </a:solidFill>
      </dgm:spPr>
      <dgm:t>
        <a:bodyPr/>
        <a:lstStyle/>
        <a:p>
          <a:endParaRPr lang="cs-CZ" b="1" dirty="0"/>
        </a:p>
        <a:p>
          <a:r>
            <a:rPr lang="cs-CZ" b="1" dirty="0"/>
            <a:t>Diseminace</a:t>
          </a:r>
        </a:p>
      </dgm:t>
    </dgm:pt>
    <dgm:pt modelId="{78B04280-2632-4031-A9A0-83D145140ECC}" type="parTrans" cxnId="{AB08BD8F-3ADC-4481-8C89-4BC6B2658842}">
      <dgm:prSet/>
      <dgm:spPr/>
      <dgm:t>
        <a:bodyPr/>
        <a:lstStyle/>
        <a:p>
          <a:endParaRPr lang="cs-CZ"/>
        </a:p>
      </dgm:t>
    </dgm:pt>
    <dgm:pt modelId="{DAA79576-E6E5-4C85-9446-9F2536386E48}" type="sibTrans" cxnId="{AB08BD8F-3ADC-4481-8C89-4BC6B2658842}">
      <dgm:prSet/>
      <dgm:spPr/>
      <dgm:t>
        <a:bodyPr/>
        <a:lstStyle/>
        <a:p>
          <a:endParaRPr lang="cs-CZ"/>
        </a:p>
      </dgm:t>
    </dgm:pt>
    <dgm:pt modelId="{5B2C0899-B421-49D8-AD3B-1EA3EBAD5EE2}">
      <dgm:prSet phldrT="[Text]"/>
      <dgm:spPr>
        <a:solidFill>
          <a:srgbClr val="006AAF"/>
        </a:solidFill>
      </dgm:spPr>
      <dgm:t>
        <a:bodyPr/>
        <a:lstStyle/>
        <a:p>
          <a:r>
            <a:rPr lang="cs-CZ" dirty="0"/>
            <a:t>administrativní zdroje</a:t>
          </a:r>
        </a:p>
      </dgm:t>
    </dgm:pt>
    <dgm:pt modelId="{44EFF6B7-CC1C-40B3-B738-E51D55F558E9}" type="parTrans" cxnId="{0CC67CDE-98B2-4B74-8FE3-276F305EA9DC}">
      <dgm:prSet/>
      <dgm:spPr/>
      <dgm:t>
        <a:bodyPr/>
        <a:lstStyle/>
        <a:p>
          <a:endParaRPr lang="cs-CZ"/>
        </a:p>
      </dgm:t>
    </dgm:pt>
    <dgm:pt modelId="{237FB828-4523-491D-9EAB-DA987E77C9BF}" type="sibTrans" cxnId="{0CC67CDE-98B2-4B74-8FE3-276F305EA9DC}">
      <dgm:prSet/>
      <dgm:spPr/>
      <dgm:t>
        <a:bodyPr/>
        <a:lstStyle/>
        <a:p>
          <a:endParaRPr lang="cs-CZ"/>
        </a:p>
      </dgm:t>
    </dgm:pt>
    <dgm:pt modelId="{FB952B7C-F2E2-43FA-A1AE-6548B01D80A9}">
      <dgm:prSet phldrT="[Text]"/>
      <dgm:spPr>
        <a:solidFill>
          <a:srgbClr val="006AAF"/>
        </a:solidFill>
      </dgm:spPr>
      <dgm:t>
        <a:bodyPr/>
        <a:lstStyle/>
        <a:p>
          <a:r>
            <a:rPr lang="cs-CZ" dirty="0"/>
            <a:t>podniky</a:t>
          </a:r>
        </a:p>
      </dgm:t>
    </dgm:pt>
    <dgm:pt modelId="{55B6716E-C989-4297-882D-5B6ED50C5FF6}" type="parTrans" cxnId="{ABC94CF5-FE5E-4DC8-9BB4-8334BCCDCA97}">
      <dgm:prSet/>
      <dgm:spPr/>
      <dgm:t>
        <a:bodyPr/>
        <a:lstStyle/>
        <a:p>
          <a:endParaRPr lang="cs-CZ"/>
        </a:p>
      </dgm:t>
    </dgm:pt>
    <dgm:pt modelId="{E4A34C35-BA53-4010-97DA-F796699B6C58}" type="sibTrans" cxnId="{ABC94CF5-FE5E-4DC8-9BB4-8334BCCDCA97}">
      <dgm:prSet/>
      <dgm:spPr/>
      <dgm:t>
        <a:bodyPr/>
        <a:lstStyle/>
        <a:p>
          <a:endParaRPr lang="cs-CZ"/>
        </a:p>
      </dgm:t>
    </dgm:pt>
    <dgm:pt modelId="{7FE1444C-8AF6-4772-B792-6DFD8743DB7F}">
      <dgm:prSet phldrT="[Text]"/>
      <dgm:spPr>
        <a:solidFill>
          <a:srgbClr val="006AAF"/>
        </a:solidFill>
      </dgm:spPr>
      <dgm:t>
        <a:bodyPr/>
        <a:lstStyle/>
        <a:p>
          <a:r>
            <a:rPr lang="cs-CZ" dirty="0"/>
            <a:t>domácnosti</a:t>
          </a:r>
        </a:p>
      </dgm:t>
    </dgm:pt>
    <dgm:pt modelId="{93EA824F-482D-4168-AD12-617B0026D643}" type="parTrans" cxnId="{2A4F6DEE-D365-4AD6-9E9F-D301F9B6D2CD}">
      <dgm:prSet/>
      <dgm:spPr/>
      <dgm:t>
        <a:bodyPr/>
        <a:lstStyle/>
        <a:p>
          <a:endParaRPr lang="cs-CZ"/>
        </a:p>
      </dgm:t>
    </dgm:pt>
    <dgm:pt modelId="{187EA18A-8440-42FC-AB24-E8658556773A}" type="sibTrans" cxnId="{2A4F6DEE-D365-4AD6-9E9F-D301F9B6D2CD}">
      <dgm:prSet/>
      <dgm:spPr/>
      <dgm:t>
        <a:bodyPr/>
        <a:lstStyle/>
        <a:p>
          <a:endParaRPr lang="cs-CZ"/>
        </a:p>
      </dgm:t>
    </dgm:pt>
    <dgm:pt modelId="{890E0B20-D83B-4900-8596-7712E207FE96}">
      <dgm:prSet phldrT="[Text]"/>
      <dgm:spPr/>
      <dgm:t>
        <a:bodyPr/>
        <a:lstStyle/>
        <a:p>
          <a:r>
            <a:rPr lang="cs-CZ" dirty="0"/>
            <a:t>anonymně </a:t>
          </a:r>
        </a:p>
      </dgm:t>
    </dgm:pt>
    <dgm:pt modelId="{214C1073-C8A7-4C39-9FEB-427F038AFB7C}" type="parTrans" cxnId="{AD30C097-D74F-44E4-98E3-97947804591E}">
      <dgm:prSet/>
      <dgm:spPr/>
      <dgm:t>
        <a:bodyPr/>
        <a:lstStyle/>
        <a:p>
          <a:endParaRPr lang="cs-CZ"/>
        </a:p>
      </dgm:t>
    </dgm:pt>
    <dgm:pt modelId="{529FFE4D-E2AF-436C-9327-355E10954AE8}" type="sibTrans" cxnId="{AD30C097-D74F-44E4-98E3-97947804591E}">
      <dgm:prSet/>
      <dgm:spPr/>
      <dgm:t>
        <a:bodyPr/>
        <a:lstStyle/>
        <a:p>
          <a:endParaRPr lang="cs-CZ"/>
        </a:p>
      </dgm:t>
    </dgm:pt>
    <dgm:pt modelId="{26E2D0EB-6A6D-4C91-8168-92E4788860C7}">
      <dgm:prSet phldrT="[Text]"/>
      <dgm:spPr/>
      <dgm:t>
        <a:bodyPr/>
        <a:lstStyle/>
        <a:p>
          <a:r>
            <a:rPr lang="cs-CZ" dirty="0"/>
            <a:t>bezpečně</a:t>
          </a:r>
        </a:p>
      </dgm:t>
    </dgm:pt>
    <dgm:pt modelId="{5E2B32DC-D785-4DB2-90C1-CC57D8F939E5}" type="parTrans" cxnId="{B629DAA0-7F5B-483C-B472-A993B5EDCFF3}">
      <dgm:prSet/>
      <dgm:spPr/>
      <dgm:t>
        <a:bodyPr/>
        <a:lstStyle/>
        <a:p>
          <a:endParaRPr lang="cs-CZ"/>
        </a:p>
      </dgm:t>
    </dgm:pt>
    <dgm:pt modelId="{3051AC86-BB0E-4F97-9B46-B9702E1BCE20}" type="sibTrans" cxnId="{B629DAA0-7F5B-483C-B472-A993B5EDCFF3}">
      <dgm:prSet/>
      <dgm:spPr/>
      <dgm:t>
        <a:bodyPr/>
        <a:lstStyle/>
        <a:p>
          <a:endParaRPr lang="cs-CZ"/>
        </a:p>
      </dgm:t>
    </dgm:pt>
    <dgm:pt modelId="{27AC6C50-3C52-4B15-BF60-E4FB9098D881}">
      <dgm:prSet phldrT="[Text]"/>
      <dgm:spPr/>
      <dgm:t>
        <a:bodyPr/>
        <a:lstStyle/>
        <a:p>
          <a:r>
            <a:rPr lang="cs-CZ" dirty="0"/>
            <a:t>kontakt s </a:t>
          </a:r>
          <a:r>
            <a:rPr lang="cs-CZ" dirty="0" err="1"/>
            <a:t>VaV</a:t>
          </a:r>
          <a:endParaRPr lang="cs-CZ" dirty="0"/>
        </a:p>
      </dgm:t>
    </dgm:pt>
    <dgm:pt modelId="{42569B94-9D2F-41E6-9DC7-2ADA8607329B}" type="parTrans" cxnId="{36219F07-F2EF-4DF2-BEF3-36C1F63C1438}">
      <dgm:prSet/>
      <dgm:spPr/>
      <dgm:t>
        <a:bodyPr/>
        <a:lstStyle/>
        <a:p>
          <a:endParaRPr lang="cs-CZ"/>
        </a:p>
      </dgm:t>
    </dgm:pt>
    <dgm:pt modelId="{F1904504-32B8-4ED3-897B-65C59863AEDE}" type="sibTrans" cxnId="{36219F07-F2EF-4DF2-BEF3-36C1F63C1438}">
      <dgm:prSet/>
      <dgm:spPr/>
      <dgm:t>
        <a:bodyPr/>
        <a:lstStyle/>
        <a:p>
          <a:endParaRPr lang="cs-CZ"/>
        </a:p>
      </dgm:t>
    </dgm:pt>
    <dgm:pt modelId="{2CA53531-069D-4B04-8E97-BFD3A0E36C45}">
      <dgm:prSet phldrT="[Text]"/>
      <dgm:spPr>
        <a:solidFill>
          <a:srgbClr val="A01220"/>
        </a:solidFill>
      </dgm:spPr>
      <dgm:t>
        <a:bodyPr/>
        <a:lstStyle/>
        <a:p>
          <a:r>
            <a:rPr lang="cs-CZ" dirty="0" err="1"/>
            <a:t>DataStat</a:t>
          </a:r>
          <a:r>
            <a:rPr lang="cs-CZ" dirty="0"/>
            <a:t> </a:t>
          </a:r>
        </a:p>
      </dgm:t>
    </dgm:pt>
    <dgm:pt modelId="{BC1524C1-6CC4-4BEF-AAAE-820A7CB45172}" type="parTrans" cxnId="{C4ACA196-04DA-448A-8335-62F368CE81B0}">
      <dgm:prSet/>
      <dgm:spPr/>
      <dgm:t>
        <a:bodyPr/>
        <a:lstStyle/>
        <a:p>
          <a:endParaRPr lang="cs-CZ"/>
        </a:p>
      </dgm:t>
    </dgm:pt>
    <dgm:pt modelId="{B55D6D32-8C0B-446A-AC49-2FD8343F9FAA}" type="sibTrans" cxnId="{C4ACA196-04DA-448A-8335-62F368CE81B0}">
      <dgm:prSet/>
      <dgm:spPr/>
      <dgm:t>
        <a:bodyPr/>
        <a:lstStyle/>
        <a:p>
          <a:endParaRPr lang="cs-CZ"/>
        </a:p>
      </dgm:t>
    </dgm:pt>
    <dgm:pt modelId="{DE68F335-84F4-47D5-8FE0-B6D8EE26CD78}">
      <dgm:prSet phldrT="[Text]"/>
      <dgm:spPr>
        <a:solidFill>
          <a:srgbClr val="A01220"/>
        </a:solidFill>
      </dgm:spPr>
      <dgm:t>
        <a:bodyPr/>
        <a:lstStyle/>
        <a:p>
          <a:r>
            <a:rPr lang="cs-CZ" dirty="0"/>
            <a:t>publikace </a:t>
          </a:r>
        </a:p>
      </dgm:t>
    </dgm:pt>
    <dgm:pt modelId="{77DF9302-E4A1-414D-AB86-07D0359BB112}" type="parTrans" cxnId="{5EDF1FCD-9EDC-44B9-90F0-54F240171813}">
      <dgm:prSet/>
      <dgm:spPr/>
      <dgm:t>
        <a:bodyPr/>
        <a:lstStyle/>
        <a:p>
          <a:endParaRPr lang="cs-CZ"/>
        </a:p>
      </dgm:t>
    </dgm:pt>
    <dgm:pt modelId="{3CAE021D-A26C-4B6C-A138-8178198F3D3E}" type="sibTrans" cxnId="{5EDF1FCD-9EDC-44B9-90F0-54F240171813}">
      <dgm:prSet/>
      <dgm:spPr/>
      <dgm:t>
        <a:bodyPr/>
        <a:lstStyle/>
        <a:p>
          <a:endParaRPr lang="cs-CZ"/>
        </a:p>
      </dgm:t>
    </dgm:pt>
    <dgm:pt modelId="{A36CF064-54F7-4548-A32A-EDF8E873B382}">
      <dgm:prSet phldrT="[Text]"/>
      <dgm:spPr>
        <a:solidFill>
          <a:srgbClr val="A01220"/>
        </a:solidFill>
      </dgm:spPr>
      <dgm:t>
        <a:bodyPr/>
        <a:lstStyle/>
        <a:p>
          <a:r>
            <a:rPr lang="cs-CZ" dirty="0" err="1"/>
            <a:t>infoslužby</a:t>
          </a:r>
          <a:r>
            <a:rPr lang="cs-CZ" dirty="0"/>
            <a:t> </a:t>
          </a:r>
        </a:p>
      </dgm:t>
    </dgm:pt>
    <dgm:pt modelId="{BB52C41F-0DF3-482B-B76B-DE4C9F56EF84}" type="parTrans" cxnId="{22B0B01E-A5DF-4D1A-9D7C-333A7F218535}">
      <dgm:prSet/>
      <dgm:spPr/>
      <dgm:t>
        <a:bodyPr/>
        <a:lstStyle/>
        <a:p>
          <a:endParaRPr lang="cs-CZ"/>
        </a:p>
      </dgm:t>
    </dgm:pt>
    <dgm:pt modelId="{115F4E97-64DC-4106-86D5-E9C6B153E488}" type="sibTrans" cxnId="{22B0B01E-A5DF-4D1A-9D7C-333A7F218535}">
      <dgm:prSet/>
      <dgm:spPr/>
      <dgm:t>
        <a:bodyPr/>
        <a:lstStyle/>
        <a:p>
          <a:endParaRPr lang="cs-CZ"/>
        </a:p>
      </dgm:t>
    </dgm:pt>
    <dgm:pt modelId="{95C9E25E-EEE9-4A22-9145-7BA09005C57C}">
      <dgm:prSet phldrT="[Text]"/>
      <dgm:spPr>
        <a:solidFill>
          <a:srgbClr val="A01220"/>
        </a:solidFill>
      </dgm:spPr>
      <dgm:t>
        <a:bodyPr/>
        <a:lstStyle/>
        <a:p>
          <a:r>
            <a:rPr lang="cs-CZ" dirty="0"/>
            <a:t>média, sociální sítě</a:t>
          </a:r>
        </a:p>
      </dgm:t>
    </dgm:pt>
    <dgm:pt modelId="{79082ACF-CA1E-4CA8-87AD-F42D7167E54F}" type="parTrans" cxnId="{CE3C194F-4D07-4D36-9D06-260859A530DB}">
      <dgm:prSet/>
      <dgm:spPr/>
      <dgm:t>
        <a:bodyPr/>
        <a:lstStyle/>
        <a:p>
          <a:endParaRPr lang="cs-CZ"/>
        </a:p>
      </dgm:t>
    </dgm:pt>
    <dgm:pt modelId="{E3C08175-68C1-47B2-80B8-FF5CE1BF946B}" type="sibTrans" cxnId="{CE3C194F-4D07-4D36-9D06-260859A530DB}">
      <dgm:prSet/>
      <dgm:spPr/>
      <dgm:t>
        <a:bodyPr/>
        <a:lstStyle/>
        <a:p>
          <a:endParaRPr lang="cs-CZ"/>
        </a:p>
      </dgm:t>
    </dgm:pt>
    <dgm:pt modelId="{7566D8AF-4274-4C0D-A7CC-3ECBF09C1BEA}">
      <dgm:prSet phldrT="[Text]"/>
      <dgm:spPr>
        <a:solidFill>
          <a:srgbClr val="006AAF"/>
        </a:solidFill>
      </dgm:spPr>
      <dgm:t>
        <a:bodyPr/>
        <a:lstStyle/>
        <a:p>
          <a:r>
            <a:rPr lang="cs-CZ" dirty="0"/>
            <a:t>soukromé zdroje</a:t>
          </a:r>
        </a:p>
      </dgm:t>
    </dgm:pt>
    <dgm:pt modelId="{F5B73706-D8B4-499E-9FC8-3337D0991BFF}" type="parTrans" cxnId="{EA374F28-00C7-43EB-B7EE-C17FD2CFE9BB}">
      <dgm:prSet/>
      <dgm:spPr/>
      <dgm:t>
        <a:bodyPr/>
        <a:lstStyle/>
        <a:p>
          <a:endParaRPr lang="cs-CZ"/>
        </a:p>
      </dgm:t>
    </dgm:pt>
    <dgm:pt modelId="{E3E66AE5-BF8B-456C-A6D9-07FD621B3B42}" type="sibTrans" cxnId="{EA374F28-00C7-43EB-B7EE-C17FD2CFE9BB}">
      <dgm:prSet/>
      <dgm:spPr/>
      <dgm:t>
        <a:bodyPr/>
        <a:lstStyle/>
        <a:p>
          <a:endParaRPr lang="cs-CZ"/>
        </a:p>
      </dgm:t>
    </dgm:pt>
    <dgm:pt modelId="{12B3B1A0-228C-4EEF-88BF-99EC087315C0}">
      <dgm:prSet phldrT="[Text]"/>
      <dgm:spPr>
        <a:solidFill>
          <a:srgbClr val="A01220"/>
        </a:solidFill>
      </dgm:spPr>
      <dgm:t>
        <a:bodyPr/>
        <a:lstStyle/>
        <a:p>
          <a:r>
            <a:rPr lang="cs-CZ" dirty="0"/>
            <a:t>GIS</a:t>
          </a:r>
        </a:p>
      </dgm:t>
    </dgm:pt>
    <dgm:pt modelId="{6219E676-1947-4644-AF35-36B86B7A7257}" type="parTrans" cxnId="{322B6AA4-21A6-4074-8804-70E933EE7A13}">
      <dgm:prSet/>
      <dgm:spPr/>
      <dgm:t>
        <a:bodyPr/>
        <a:lstStyle/>
        <a:p>
          <a:endParaRPr lang="cs-CZ"/>
        </a:p>
      </dgm:t>
    </dgm:pt>
    <dgm:pt modelId="{90038D9F-1D58-4299-AEE7-05B67F8F391E}" type="sibTrans" cxnId="{322B6AA4-21A6-4074-8804-70E933EE7A13}">
      <dgm:prSet/>
      <dgm:spPr/>
      <dgm:t>
        <a:bodyPr/>
        <a:lstStyle/>
        <a:p>
          <a:endParaRPr lang="cs-CZ"/>
        </a:p>
      </dgm:t>
    </dgm:pt>
    <dgm:pt modelId="{5641818E-8704-4D65-A615-E30280C1DB9F}">
      <dgm:prSet phldrT="[Text]"/>
      <dgm:spPr>
        <a:solidFill>
          <a:srgbClr val="A01220"/>
        </a:solidFill>
      </dgm:spPr>
      <dgm:t>
        <a:bodyPr/>
        <a:lstStyle/>
        <a:p>
          <a:r>
            <a:rPr lang="cs-CZ" dirty="0"/>
            <a:t>web</a:t>
          </a:r>
        </a:p>
      </dgm:t>
    </dgm:pt>
    <dgm:pt modelId="{4E54552C-C3B6-4500-A91E-7890D8992089}" type="parTrans" cxnId="{DF67103A-4D73-41CB-A2B7-190B8F237703}">
      <dgm:prSet/>
      <dgm:spPr/>
      <dgm:t>
        <a:bodyPr/>
        <a:lstStyle/>
        <a:p>
          <a:endParaRPr lang="cs-CZ"/>
        </a:p>
      </dgm:t>
    </dgm:pt>
    <dgm:pt modelId="{E5B35BAE-D087-4EE1-99CB-DE207808EB36}" type="sibTrans" cxnId="{DF67103A-4D73-41CB-A2B7-190B8F237703}">
      <dgm:prSet/>
      <dgm:spPr/>
      <dgm:t>
        <a:bodyPr/>
        <a:lstStyle/>
        <a:p>
          <a:endParaRPr lang="cs-CZ"/>
        </a:p>
      </dgm:t>
    </dgm:pt>
    <dgm:pt modelId="{2BB04CF5-A134-4701-A565-F7BB50477BA2}">
      <dgm:prSet phldrT="[Text]"/>
      <dgm:spPr/>
      <dgm:t>
        <a:bodyPr/>
        <a:lstStyle/>
        <a:p>
          <a:r>
            <a:rPr lang="cs-CZ" dirty="0"/>
            <a:t>moderní metody</a:t>
          </a:r>
        </a:p>
      </dgm:t>
    </dgm:pt>
    <dgm:pt modelId="{E978A25C-F656-4956-9E03-A5857EB848C1}" type="parTrans" cxnId="{93944EE1-FB11-4E71-A539-44368606F210}">
      <dgm:prSet/>
      <dgm:spPr/>
      <dgm:t>
        <a:bodyPr/>
        <a:lstStyle/>
        <a:p>
          <a:endParaRPr lang="cs-CZ"/>
        </a:p>
      </dgm:t>
    </dgm:pt>
    <dgm:pt modelId="{B5346643-65DE-4A25-B597-F742C14593FB}" type="sibTrans" cxnId="{93944EE1-FB11-4E71-A539-44368606F210}">
      <dgm:prSet/>
      <dgm:spPr/>
      <dgm:t>
        <a:bodyPr/>
        <a:lstStyle/>
        <a:p>
          <a:endParaRPr lang="cs-CZ"/>
        </a:p>
      </dgm:t>
    </dgm:pt>
    <dgm:pt modelId="{03BD698C-8C7D-4352-817E-CA3BA193376F}" type="pres">
      <dgm:prSet presAssocID="{7520FB55-33DE-45C1-B773-AC4A9948367F}" presName="Name0" presStyleCnt="0">
        <dgm:presLayoutVars>
          <dgm:dir/>
          <dgm:resizeHandles val="exact"/>
        </dgm:presLayoutVars>
      </dgm:prSet>
      <dgm:spPr/>
    </dgm:pt>
    <dgm:pt modelId="{AE259B68-6CC9-4333-AE41-C226F67828C9}" type="pres">
      <dgm:prSet presAssocID="{37B208FD-2A57-486D-B4C4-D55305717EDB}" presName="parAndChTx" presStyleLbl="node1" presStyleIdx="0" presStyleCnt="3">
        <dgm:presLayoutVars>
          <dgm:bulletEnabled val="1"/>
        </dgm:presLayoutVars>
      </dgm:prSet>
      <dgm:spPr/>
    </dgm:pt>
    <dgm:pt modelId="{FB91AC64-D960-48E5-8307-A271ACD32C33}" type="pres">
      <dgm:prSet presAssocID="{32ADE427-67BE-4E42-99C6-58C0ACC951AA}" presName="parAndChSpace" presStyleCnt="0"/>
      <dgm:spPr/>
    </dgm:pt>
    <dgm:pt modelId="{84F1CD24-8919-41AA-A2E1-69D5D4580D1A}" type="pres">
      <dgm:prSet presAssocID="{79E99750-5BBC-4EAA-8F70-3C634C0B118D}" presName="parAndChTx" presStyleLbl="node1" presStyleIdx="1" presStyleCnt="3">
        <dgm:presLayoutVars>
          <dgm:bulletEnabled val="1"/>
        </dgm:presLayoutVars>
      </dgm:prSet>
      <dgm:spPr/>
    </dgm:pt>
    <dgm:pt modelId="{0EBE2FD9-CC17-41E3-A4FC-CBF95B1BCCDF}" type="pres">
      <dgm:prSet presAssocID="{143C3A8F-B45B-4E20-9626-FC3308A75521}" presName="parAndChSpace" presStyleCnt="0"/>
      <dgm:spPr/>
    </dgm:pt>
    <dgm:pt modelId="{A8197D97-93AF-49D8-9EF8-89BD854DD9B2}" type="pres">
      <dgm:prSet presAssocID="{9A874827-02AB-4AD5-8C44-08661402AB03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36219F07-F2EF-4DF2-BEF3-36C1F63C1438}" srcId="{79E99750-5BBC-4EAA-8F70-3C634C0B118D}" destId="{27AC6C50-3C52-4B15-BF60-E4FB9098D881}" srcOrd="3" destOrd="0" parTransId="{42569B94-9D2F-41E6-9DC7-2ADA8607329B}" sibTransId="{F1904504-32B8-4ED3-897B-65C59863AEDE}"/>
    <dgm:cxn modelId="{3FCEAF15-0EC1-489D-A67B-E7E2E92C70AE}" type="presOf" srcId="{7566D8AF-4274-4C0D-A7CC-3ECBF09C1BEA}" destId="{AE259B68-6CC9-4333-AE41-C226F67828C9}" srcOrd="0" destOrd="4" presId="urn:microsoft.com/office/officeart/2005/8/layout/hChevron3"/>
    <dgm:cxn modelId="{8EB29F19-2CCE-4276-A4DC-EFFA61AF75B7}" srcId="{7520FB55-33DE-45C1-B773-AC4A9948367F}" destId="{37B208FD-2A57-486D-B4C4-D55305717EDB}" srcOrd="0" destOrd="0" parTransId="{5A7419ED-B975-4672-875C-DE0A64EB2BCC}" sibTransId="{32ADE427-67BE-4E42-99C6-58C0ACC951AA}"/>
    <dgm:cxn modelId="{22B0B01E-A5DF-4D1A-9D7C-333A7F218535}" srcId="{9A874827-02AB-4AD5-8C44-08661402AB03}" destId="{A36CF064-54F7-4548-A32A-EDF8E873B382}" srcOrd="4" destOrd="0" parTransId="{BB52C41F-0DF3-482B-B76B-DE4C9F56EF84}" sibTransId="{115F4E97-64DC-4106-86D5-E9C6B153E488}"/>
    <dgm:cxn modelId="{241FE322-67A4-4AC5-85F5-FF66A284C92D}" type="presOf" srcId="{890E0B20-D83B-4900-8596-7712E207FE96}" destId="{84F1CD24-8919-41AA-A2E1-69D5D4580D1A}" srcOrd="0" destOrd="1" presId="urn:microsoft.com/office/officeart/2005/8/layout/hChevron3"/>
    <dgm:cxn modelId="{D317A125-D597-4444-B4E5-1E2C7DFC23E7}" type="presOf" srcId="{26E2D0EB-6A6D-4C91-8168-92E4788860C7}" destId="{84F1CD24-8919-41AA-A2E1-69D5D4580D1A}" srcOrd="0" destOrd="2" presId="urn:microsoft.com/office/officeart/2005/8/layout/hChevron3"/>
    <dgm:cxn modelId="{EA374F28-00C7-43EB-B7EE-C17FD2CFE9BB}" srcId="{37B208FD-2A57-486D-B4C4-D55305717EDB}" destId="{7566D8AF-4274-4C0D-A7CC-3ECBF09C1BEA}" srcOrd="3" destOrd="0" parTransId="{F5B73706-D8B4-499E-9FC8-3337D0991BFF}" sibTransId="{E3E66AE5-BF8B-456C-A6D9-07FD621B3B42}"/>
    <dgm:cxn modelId="{2B4B1E39-9D2A-4D69-B705-216EFC291D13}" srcId="{7520FB55-33DE-45C1-B773-AC4A9948367F}" destId="{79E99750-5BBC-4EAA-8F70-3C634C0B118D}" srcOrd="1" destOrd="0" parTransId="{D708B7FD-206F-4CAE-8CFF-8F00642EAD6B}" sibTransId="{143C3A8F-B45B-4E20-9626-FC3308A75521}"/>
    <dgm:cxn modelId="{DF67103A-4D73-41CB-A2B7-190B8F237703}" srcId="{9A874827-02AB-4AD5-8C44-08661402AB03}" destId="{5641818E-8704-4D65-A615-E30280C1DB9F}" srcOrd="2" destOrd="0" parTransId="{4E54552C-C3B6-4500-A91E-7890D8992089}" sibTransId="{E5B35BAE-D087-4EE1-99CB-DE207808EB36}"/>
    <dgm:cxn modelId="{C09AF844-ECD9-4B02-87F3-B8170B9A6152}" type="presOf" srcId="{95C9E25E-EEE9-4A22-9145-7BA09005C57C}" destId="{A8197D97-93AF-49D8-9EF8-89BD854DD9B2}" srcOrd="0" destOrd="6" presId="urn:microsoft.com/office/officeart/2005/8/layout/hChevron3"/>
    <dgm:cxn modelId="{CE3C194F-4D07-4D36-9D06-260859A530DB}" srcId="{9A874827-02AB-4AD5-8C44-08661402AB03}" destId="{95C9E25E-EEE9-4A22-9145-7BA09005C57C}" srcOrd="5" destOrd="0" parTransId="{79082ACF-CA1E-4CA8-87AD-F42D7167E54F}" sibTransId="{E3C08175-68C1-47B2-80B8-FF5CE1BF946B}"/>
    <dgm:cxn modelId="{D0FECA72-32B5-4627-9188-E8EACE9E5A5B}" type="presOf" srcId="{A36CF064-54F7-4548-A32A-EDF8E873B382}" destId="{A8197D97-93AF-49D8-9EF8-89BD854DD9B2}" srcOrd="0" destOrd="5" presId="urn:microsoft.com/office/officeart/2005/8/layout/hChevron3"/>
    <dgm:cxn modelId="{A0901B82-3923-4714-925F-F6C89661DFB5}" type="presOf" srcId="{12B3B1A0-228C-4EEF-88BF-99EC087315C0}" destId="{A8197D97-93AF-49D8-9EF8-89BD854DD9B2}" srcOrd="0" destOrd="2" presId="urn:microsoft.com/office/officeart/2005/8/layout/hChevron3"/>
    <dgm:cxn modelId="{086E4183-9A0F-401B-8152-F9AE7B8AF676}" type="presOf" srcId="{27AC6C50-3C52-4B15-BF60-E4FB9098D881}" destId="{84F1CD24-8919-41AA-A2E1-69D5D4580D1A}" srcOrd="0" destOrd="4" presId="urn:microsoft.com/office/officeart/2005/8/layout/hChevron3"/>
    <dgm:cxn modelId="{AB08BD8F-3ADC-4481-8C89-4BC6B2658842}" srcId="{7520FB55-33DE-45C1-B773-AC4A9948367F}" destId="{9A874827-02AB-4AD5-8C44-08661402AB03}" srcOrd="2" destOrd="0" parTransId="{78B04280-2632-4031-A9A0-83D145140ECC}" sibTransId="{DAA79576-E6E5-4C85-9446-9F2536386E48}"/>
    <dgm:cxn modelId="{D0BBD08F-E324-4AF1-BA68-F8406E77BDD8}" type="presOf" srcId="{5641818E-8704-4D65-A615-E30280C1DB9F}" destId="{A8197D97-93AF-49D8-9EF8-89BD854DD9B2}" srcOrd="0" destOrd="3" presId="urn:microsoft.com/office/officeart/2005/8/layout/hChevron3"/>
    <dgm:cxn modelId="{C4ACA196-04DA-448A-8335-62F368CE81B0}" srcId="{9A874827-02AB-4AD5-8C44-08661402AB03}" destId="{2CA53531-069D-4B04-8E97-BFD3A0E36C45}" srcOrd="0" destOrd="0" parTransId="{BC1524C1-6CC4-4BEF-AAAE-820A7CB45172}" sibTransId="{B55D6D32-8C0B-446A-AC49-2FD8343F9FAA}"/>
    <dgm:cxn modelId="{E723AA96-9FA9-4262-8073-C7825A700B81}" type="presOf" srcId="{DE68F335-84F4-47D5-8FE0-B6D8EE26CD78}" destId="{A8197D97-93AF-49D8-9EF8-89BD854DD9B2}" srcOrd="0" destOrd="4" presId="urn:microsoft.com/office/officeart/2005/8/layout/hChevron3"/>
    <dgm:cxn modelId="{AD30C097-D74F-44E4-98E3-97947804591E}" srcId="{79E99750-5BBC-4EAA-8F70-3C634C0B118D}" destId="{890E0B20-D83B-4900-8596-7712E207FE96}" srcOrd="0" destOrd="0" parTransId="{214C1073-C8A7-4C39-9FEB-427F038AFB7C}" sibTransId="{529FFE4D-E2AF-436C-9327-355E10954AE8}"/>
    <dgm:cxn modelId="{DDF85FA0-562D-4D3E-A727-66164B35844E}" type="presOf" srcId="{7520FB55-33DE-45C1-B773-AC4A9948367F}" destId="{03BD698C-8C7D-4352-817E-CA3BA193376F}" srcOrd="0" destOrd="0" presId="urn:microsoft.com/office/officeart/2005/8/layout/hChevron3"/>
    <dgm:cxn modelId="{B629DAA0-7F5B-483C-B472-A993B5EDCFF3}" srcId="{79E99750-5BBC-4EAA-8F70-3C634C0B118D}" destId="{26E2D0EB-6A6D-4C91-8168-92E4788860C7}" srcOrd="1" destOrd="0" parTransId="{5E2B32DC-D785-4DB2-90C1-CC57D8F939E5}" sibTransId="{3051AC86-BB0E-4F97-9B46-B9702E1BCE20}"/>
    <dgm:cxn modelId="{322B6AA4-21A6-4074-8804-70E933EE7A13}" srcId="{9A874827-02AB-4AD5-8C44-08661402AB03}" destId="{12B3B1A0-228C-4EEF-88BF-99EC087315C0}" srcOrd="1" destOrd="0" parTransId="{6219E676-1947-4644-AF35-36B86B7A7257}" sibTransId="{90038D9F-1D58-4299-AEE7-05B67F8F391E}"/>
    <dgm:cxn modelId="{8CF75CA6-6E50-4E53-B45B-7881E12C4AFE}" type="presOf" srcId="{79E99750-5BBC-4EAA-8F70-3C634C0B118D}" destId="{84F1CD24-8919-41AA-A2E1-69D5D4580D1A}" srcOrd="0" destOrd="0" presId="urn:microsoft.com/office/officeart/2005/8/layout/hChevron3"/>
    <dgm:cxn modelId="{DD0A60AB-D688-4643-AE09-220CD1499674}" type="presOf" srcId="{2CA53531-069D-4B04-8E97-BFD3A0E36C45}" destId="{A8197D97-93AF-49D8-9EF8-89BD854DD9B2}" srcOrd="0" destOrd="1" presId="urn:microsoft.com/office/officeart/2005/8/layout/hChevron3"/>
    <dgm:cxn modelId="{4FA108B3-2976-4D89-857F-3D3798638E82}" type="presOf" srcId="{FB952B7C-F2E2-43FA-A1AE-6548B01D80A9}" destId="{AE259B68-6CC9-4333-AE41-C226F67828C9}" srcOrd="0" destOrd="2" presId="urn:microsoft.com/office/officeart/2005/8/layout/hChevron3"/>
    <dgm:cxn modelId="{4D087FBE-C15D-4B1F-B2EB-D3BEE3D4B8C8}" type="presOf" srcId="{9A874827-02AB-4AD5-8C44-08661402AB03}" destId="{A8197D97-93AF-49D8-9EF8-89BD854DD9B2}" srcOrd="0" destOrd="0" presId="urn:microsoft.com/office/officeart/2005/8/layout/hChevron3"/>
    <dgm:cxn modelId="{5EDF1FCD-9EDC-44B9-90F0-54F240171813}" srcId="{9A874827-02AB-4AD5-8C44-08661402AB03}" destId="{DE68F335-84F4-47D5-8FE0-B6D8EE26CD78}" srcOrd="3" destOrd="0" parTransId="{77DF9302-E4A1-414D-AB86-07D0359BB112}" sibTransId="{3CAE021D-A26C-4B6C-A138-8178198F3D3E}"/>
    <dgm:cxn modelId="{0CC67CDE-98B2-4B74-8FE3-276F305EA9DC}" srcId="{37B208FD-2A57-486D-B4C4-D55305717EDB}" destId="{5B2C0899-B421-49D8-AD3B-1EA3EBAD5EE2}" srcOrd="0" destOrd="0" parTransId="{44EFF6B7-CC1C-40B3-B738-E51D55F558E9}" sibTransId="{237FB828-4523-491D-9EAB-DA987E77C9BF}"/>
    <dgm:cxn modelId="{FC991AE1-807B-4E8E-A944-F45283A77329}" type="presOf" srcId="{2BB04CF5-A134-4701-A565-F7BB50477BA2}" destId="{84F1CD24-8919-41AA-A2E1-69D5D4580D1A}" srcOrd="0" destOrd="3" presId="urn:microsoft.com/office/officeart/2005/8/layout/hChevron3"/>
    <dgm:cxn modelId="{93944EE1-FB11-4E71-A539-44368606F210}" srcId="{79E99750-5BBC-4EAA-8F70-3C634C0B118D}" destId="{2BB04CF5-A134-4701-A565-F7BB50477BA2}" srcOrd="2" destOrd="0" parTransId="{E978A25C-F656-4956-9E03-A5857EB848C1}" sibTransId="{B5346643-65DE-4A25-B597-F742C14593FB}"/>
    <dgm:cxn modelId="{FD60C5E4-B54A-4AF7-8C7A-FC18B3E4ABFD}" type="presOf" srcId="{37B208FD-2A57-486D-B4C4-D55305717EDB}" destId="{AE259B68-6CC9-4333-AE41-C226F67828C9}" srcOrd="0" destOrd="0" presId="urn:microsoft.com/office/officeart/2005/8/layout/hChevron3"/>
    <dgm:cxn modelId="{142735E7-2353-48BC-B885-AC6A99ED230A}" type="presOf" srcId="{7FE1444C-8AF6-4772-B792-6DFD8743DB7F}" destId="{AE259B68-6CC9-4333-AE41-C226F67828C9}" srcOrd="0" destOrd="3" presId="urn:microsoft.com/office/officeart/2005/8/layout/hChevron3"/>
    <dgm:cxn modelId="{2A4F6DEE-D365-4AD6-9E9F-D301F9B6D2CD}" srcId="{37B208FD-2A57-486D-B4C4-D55305717EDB}" destId="{7FE1444C-8AF6-4772-B792-6DFD8743DB7F}" srcOrd="2" destOrd="0" parTransId="{93EA824F-482D-4168-AD12-617B0026D643}" sibTransId="{187EA18A-8440-42FC-AB24-E8658556773A}"/>
    <dgm:cxn modelId="{FD1CB5EE-9DE1-48A8-B32A-4A80CDAF49E9}" type="presOf" srcId="{5B2C0899-B421-49D8-AD3B-1EA3EBAD5EE2}" destId="{AE259B68-6CC9-4333-AE41-C226F67828C9}" srcOrd="0" destOrd="1" presId="urn:microsoft.com/office/officeart/2005/8/layout/hChevron3"/>
    <dgm:cxn modelId="{ABC94CF5-FE5E-4DC8-9BB4-8334BCCDCA97}" srcId="{37B208FD-2A57-486D-B4C4-D55305717EDB}" destId="{FB952B7C-F2E2-43FA-A1AE-6548B01D80A9}" srcOrd="1" destOrd="0" parTransId="{55B6716E-C989-4297-882D-5B6ED50C5FF6}" sibTransId="{E4A34C35-BA53-4010-97DA-F796699B6C58}"/>
    <dgm:cxn modelId="{ED02BB4E-58E3-47DF-BA5B-8A8D7E01B646}" type="presParOf" srcId="{03BD698C-8C7D-4352-817E-CA3BA193376F}" destId="{AE259B68-6CC9-4333-AE41-C226F67828C9}" srcOrd="0" destOrd="0" presId="urn:microsoft.com/office/officeart/2005/8/layout/hChevron3"/>
    <dgm:cxn modelId="{87B89710-F00D-4550-B918-8DC3B218E0AD}" type="presParOf" srcId="{03BD698C-8C7D-4352-817E-CA3BA193376F}" destId="{FB91AC64-D960-48E5-8307-A271ACD32C33}" srcOrd="1" destOrd="0" presId="urn:microsoft.com/office/officeart/2005/8/layout/hChevron3"/>
    <dgm:cxn modelId="{EAE1DE0B-4396-4E79-B80D-81CA21A2EAA4}" type="presParOf" srcId="{03BD698C-8C7D-4352-817E-CA3BA193376F}" destId="{84F1CD24-8919-41AA-A2E1-69D5D4580D1A}" srcOrd="2" destOrd="0" presId="urn:microsoft.com/office/officeart/2005/8/layout/hChevron3"/>
    <dgm:cxn modelId="{6E33A304-0BF5-4EE7-811E-84F547165641}" type="presParOf" srcId="{03BD698C-8C7D-4352-817E-CA3BA193376F}" destId="{0EBE2FD9-CC17-41E3-A4FC-CBF95B1BCCDF}" srcOrd="3" destOrd="0" presId="urn:microsoft.com/office/officeart/2005/8/layout/hChevron3"/>
    <dgm:cxn modelId="{915CA05F-20CC-4296-A385-EAF25AE23A95}" type="presParOf" srcId="{03BD698C-8C7D-4352-817E-CA3BA193376F}" destId="{A8197D97-93AF-49D8-9EF8-89BD854DD9B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59B68-6CC9-4333-AE41-C226F67828C9}">
      <dsp:nvSpPr>
        <dsp:cNvPr id="0" name=""/>
        <dsp:cNvSpPr/>
      </dsp:nvSpPr>
      <dsp:spPr>
        <a:xfrm>
          <a:off x="3191" y="1578839"/>
          <a:ext cx="2790456" cy="2232364"/>
        </a:xfrm>
        <a:prstGeom prst="homePlate">
          <a:avLst>
            <a:gd name="adj" fmla="val 25000"/>
          </a:avLst>
        </a:prstGeom>
        <a:solidFill>
          <a:srgbClr val="006A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441" tIns="45720" rIns="393764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Sběr dat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administrativní zdroje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podniky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domácnosti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soukromé zdroje</a:t>
          </a:r>
        </a:p>
      </dsp:txBody>
      <dsp:txXfrm>
        <a:off x="3191" y="1578839"/>
        <a:ext cx="2511411" cy="2232364"/>
      </dsp:txXfrm>
    </dsp:sp>
    <dsp:sp modelId="{84F1CD24-8919-41AA-A2E1-69D5D4580D1A}">
      <dsp:nvSpPr>
        <dsp:cNvPr id="0" name=""/>
        <dsp:cNvSpPr/>
      </dsp:nvSpPr>
      <dsp:spPr>
        <a:xfrm>
          <a:off x="2235555" y="1578839"/>
          <a:ext cx="2790456" cy="2232364"/>
        </a:xfrm>
        <a:prstGeom prst="chevron">
          <a:avLst>
            <a:gd name="adj" fmla="val 2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441" tIns="45720" rIns="98441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Zpracování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anonymně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bezpečně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moderní metody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kontakt s </a:t>
          </a:r>
          <a:r>
            <a:rPr lang="cs-CZ" sz="1400" kern="1200" dirty="0" err="1"/>
            <a:t>VaV</a:t>
          </a:r>
          <a:endParaRPr lang="cs-CZ" sz="1400" kern="1200" dirty="0"/>
        </a:p>
      </dsp:txBody>
      <dsp:txXfrm>
        <a:off x="2793646" y="1578839"/>
        <a:ext cx="1674274" cy="2232364"/>
      </dsp:txXfrm>
    </dsp:sp>
    <dsp:sp modelId="{A8197D97-93AF-49D8-9EF8-89BD854DD9B2}">
      <dsp:nvSpPr>
        <dsp:cNvPr id="0" name=""/>
        <dsp:cNvSpPr/>
      </dsp:nvSpPr>
      <dsp:spPr>
        <a:xfrm>
          <a:off x="4467920" y="1578839"/>
          <a:ext cx="2790456" cy="2232364"/>
        </a:xfrm>
        <a:prstGeom prst="chevron">
          <a:avLst>
            <a:gd name="adj" fmla="val 25000"/>
          </a:avLst>
        </a:prstGeom>
        <a:solidFill>
          <a:srgbClr val="A012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441" tIns="45720" rIns="98441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Diseminace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 err="1"/>
            <a:t>DataStat</a:t>
          </a:r>
          <a:r>
            <a:rPr lang="cs-CZ" sz="1400" kern="1200" dirty="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GIS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web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publikace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 err="1"/>
            <a:t>infoslužby</a:t>
          </a:r>
          <a:r>
            <a:rPr lang="cs-CZ" sz="1400" kern="1200" dirty="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média, sociální sítě</a:t>
          </a:r>
        </a:p>
      </dsp:txBody>
      <dsp:txXfrm>
        <a:off x="5026011" y="1578839"/>
        <a:ext cx="1674274" cy="2232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7AD8DF8-151F-719E-60DC-7A3074FB6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AD239E-70C0-C686-98E6-A96ADA237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2034-113F-4061-A784-BCAF9CFDC8F4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F176F0-53B6-B1BB-2BCC-91C011A4E4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8C7F20-1C45-08EF-9CA0-07282614F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A0408-42BD-4314-8D7B-CB1448CD5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43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E7338-EC17-4A32-855E-144390E9C242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8A69C-02CB-43DA-BC72-F61C37C50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29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8A69C-02CB-43DA-BC72-F61C37C503C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025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8A69C-02CB-43DA-BC72-F61C37C503C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02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8A69C-02CB-43DA-BC72-F61C37C503C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240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8A69C-02CB-43DA-BC72-F61C37C503C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25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ozadí">
            <a:extLst>
              <a:ext uri="{FF2B5EF4-FFF2-40B4-BE49-F238E27FC236}">
                <a16:creationId xmlns:a16="http://schemas.microsoft.com/office/drawing/2014/main" id="{D5CC146E-20EC-DCCC-BC82-A1085D30B78D}"/>
              </a:ext>
            </a:extLst>
          </p:cNvPr>
          <p:cNvSpPr/>
          <p:nvPr userDrawn="1"/>
        </p:nvSpPr>
        <p:spPr>
          <a:xfrm>
            <a:off x="1" y="1"/>
            <a:ext cx="13439775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 dirty="0"/>
          </a:p>
        </p:txBody>
      </p:sp>
      <p:pic>
        <p:nvPicPr>
          <p:cNvPr id="9" name="Pruhy modré rgb svg">
            <a:extLst>
              <a:ext uri="{FF2B5EF4-FFF2-40B4-BE49-F238E27FC236}">
                <a16:creationId xmlns:a16="http://schemas.microsoft.com/office/drawing/2014/main" id="{15D1B036-1C21-2C2C-D1AC-D0D4F6B90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9563" y="2430000"/>
            <a:ext cx="1880212" cy="2700000"/>
          </a:xfrm>
          <a:prstGeom prst="rect">
            <a:avLst/>
          </a:prstGeom>
        </p:spPr>
      </p:pic>
      <p:sp>
        <p:nvSpPr>
          <p:cNvPr id="7" name="Nadpis">
            <a:extLst>
              <a:ext uri="{FF2B5EF4-FFF2-40B4-BE49-F238E27FC236}">
                <a16:creationId xmlns:a16="http://schemas.microsoft.com/office/drawing/2014/main" id="{A8838837-3CB7-6492-15AA-3D3FB156E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214" y="2159000"/>
            <a:ext cx="10359603" cy="2557463"/>
          </a:xfrm>
        </p:spPr>
        <p:txBody>
          <a:bodyPr anchor="t" anchorCtr="0">
            <a:normAutofit/>
          </a:bodyPr>
          <a:lstStyle>
            <a:lvl1pPr algn="l">
              <a:lnSpc>
                <a:spcPct val="105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Název prezentace na</a:t>
            </a:r>
            <a:br>
              <a:rPr lang="cs-CZ" dirty="0"/>
            </a:br>
            <a:r>
              <a:rPr lang="cs-CZ" dirty="0"/>
              <a:t>jeden, dva nebo</a:t>
            </a:r>
            <a:br>
              <a:rPr lang="cs-CZ" dirty="0"/>
            </a:br>
            <a:r>
              <a:rPr lang="cs-CZ" dirty="0"/>
              <a:t>tři řádky</a:t>
            </a:r>
            <a:endParaRPr lang="en-US" dirty="0"/>
          </a:p>
        </p:txBody>
      </p:sp>
      <p:sp>
        <p:nvSpPr>
          <p:cNvPr id="17" name="Zástupné datum a místo">
            <a:extLst>
              <a:ext uri="{FF2B5EF4-FFF2-40B4-BE49-F238E27FC236}">
                <a16:creationId xmlns:a16="http://schemas.microsoft.com/office/drawing/2014/main" id="{B2716488-8169-B805-BE5F-7E8264B51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6553051"/>
            <a:ext cx="10359604" cy="324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Datum a místo konání</a:t>
            </a:r>
          </a:p>
        </p:txBody>
      </p:sp>
      <p:sp>
        <p:nvSpPr>
          <p:cNvPr id="18" name="Zástupný název akce">
            <a:extLst>
              <a:ext uri="{FF2B5EF4-FFF2-40B4-BE49-F238E27FC236}">
                <a16:creationId xmlns:a16="http://schemas.microsoft.com/office/drawing/2014/main" id="{7EC540F4-2B3B-5642-09BF-99016220FA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13" y="6196646"/>
            <a:ext cx="10359604" cy="3200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Název akce</a:t>
            </a:r>
          </a:p>
        </p:txBody>
      </p:sp>
      <p:sp>
        <p:nvSpPr>
          <p:cNvPr id="19" name="Zástupná funkce">
            <a:extLst>
              <a:ext uri="{FF2B5EF4-FFF2-40B4-BE49-F238E27FC236}">
                <a16:creationId xmlns:a16="http://schemas.microsoft.com/office/drawing/2014/main" id="{4953CFE0-244E-8F61-C0D5-CDE472747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2" y="5728334"/>
            <a:ext cx="10359604" cy="3200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0" name="Podnadpis">
            <a:extLst>
              <a:ext uri="{FF2B5EF4-FFF2-40B4-BE49-F238E27FC236}">
                <a16:creationId xmlns:a16="http://schemas.microsoft.com/office/drawing/2014/main" id="{EB794AC8-E44D-F9EA-5FDC-0859ADDC94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213" y="4859338"/>
            <a:ext cx="10359603" cy="8286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3300" b="1">
                <a:solidFill>
                  <a:schemeClr val="accent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pic>
        <p:nvPicPr>
          <p:cNvPr id="25" name="Logo ČSÚ dlouhé rgb svg">
            <a:extLst>
              <a:ext uri="{FF2B5EF4-FFF2-40B4-BE49-F238E27FC236}">
                <a16:creationId xmlns:a16="http://schemas.microsoft.com/office/drawing/2014/main" id="{0C28FB56-1C74-57CE-E1C8-F2244130E8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213" y="540000"/>
            <a:ext cx="2397600" cy="5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5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1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5" orient="horz" pos="1360" userDrawn="1">
          <p15:clr>
            <a:srgbClr val="FBAE40"/>
          </p15:clr>
        </p15:guide>
        <p15:guide id="6" orient="horz" pos="3061" userDrawn="1">
          <p15:clr>
            <a:srgbClr val="FBAE40"/>
          </p15:clr>
        </p15:guide>
        <p15:guide id="7" pos="6856" userDrawn="1">
          <p15:clr>
            <a:srgbClr val="FBAE40"/>
          </p15:clr>
        </p15:guide>
        <p15:guide id="8" orient="horz" pos="3810" userDrawn="1">
          <p15:clr>
            <a:srgbClr val="FBAE40"/>
          </p15:clr>
        </p15:guide>
        <p15:guide id="9" orient="horz" pos="3901" userDrawn="1">
          <p15:clr>
            <a:srgbClr val="FBAE40"/>
          </p15:clr>
        </p15:guide>
        <p15:guide id="10" orient="horz" pos="4331" userDrawn="1">
          <p15:clr>
            <a:srgbClr val="FBAE40"/>
          </p15:clr>
        </p15:guide>
        <p15:guide id="11" pos="8025" userDrawn="1">
          <p15:clr>
            <a:srgbClr val="FBAE40"/>
          </p15:clr>
        </p15:guide>
        <p15:guide id="12" orient="horz" pos="4127" userDrawn="1">
          <p15:clr>
            <a:srgbClr val="FBAE40"/>
          </p15:clr>
        </p15:guide>
        <p15:guide id="13" orient="horz" pos="4105" userDrawn="1">
          <p15:clr>
            <a:srgbClr val="FBAE40"/>
          </p15:clr>
        </p15:guide>
        <p15:guide id="14" orient="horz" pos="3606" userDrawn="1">
          <p15:clr>
            <a:srgbClr val="FBAE40"/>
          </p15:clr>
        </p15:guide>
        <p15:guide id="15" orient="horz" pos="35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překrytí šedých pruhů">
            <a:extLst>
              <a:ext uri="{FF2B5EF4-FFF2-40B4-BE49-F238E27FC236}">
                <a16:creationId xmlns:a16="http://schemas.microsoft.com/office/drawing/2014/main" id="{187FF060-D985-B101-C0FC-C0BEF9EF559F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zápatí">
            <a:extLst>
              <a:ext uri="{FF2B5EF4-FFF2-40B4-BE49-F238E27FC236}">
                <a16:creationId xmlns:a16="http://schemas.microsoft.com/office/drawing/2014/main" id="{5696484F-C902-2499-4863-091769FC4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">
            <a:extLst>
              <a:ext uri="{FF2B5EF4-FFF2-40B4-BE49-F238E27FC236}">
                <a16:creationId xmlns:a16="http://schemas.microsoft.com/office/drawing/2014/main" id="{62BFB4B3-AA4D-8DEF-95DB-6C62FAFFE6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Zástupný text">
            <a:extLst>
              <a:ext uri="{FF2B5EF4-FFF2-40B4-BE49-F238E27FC236}">
                <a16:creationId xmlns:a16="http://schemas.microsoft.com/office/drawing/2014/main" id="{9E295894-2DFA-EB68-42DB-0A9FC058B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3" y="1871664"/>
            <a:ext cx="4714930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dokonce </a:t>
            </a:r>
            <a:br>
              <a:rPr lang="cs-CZ" dirty="0"/>
            </a:br>
            <a:r>
              <a:rPr lang="cs-CZ" dirty="0"/>
              <a:t>i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Nadpis">
            <a:extLst>
              <a:ext uri="{FF2B5EF4-FFF2-40B4-BE49-F238E27FC236}">
                <a16:creationId xmlns:a16="http://schemas.microsoft.com/office/drawing/2014/main" id="{A01B646F-B9DE-C9C7-187D-813137F4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431801"/>
            <a:ext cx="12325346" cy="10794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" name="Zástupný symbol obrázku">
            <a:extLst>
              <a:ext uri="{FF2B5EF4-FFF2-40B4-BE49-F238E27FC236}">
                <a16:creationId xmlns:a16="http://schemas.microsoft.com/office/drawing/2014/main" id="{FBA6DA36-FC68-EEAD-B69C-E3D638583D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3404" y="1871663"/>
            <a:ext cx="7119155" cy="4860925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86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7" userDrawn="1">
          <p15:clr>
            <a:srgbClr val="FBAE40"/>
          </p15:clr>
        </p15:guide>
        <p15:guide id="2" pos="3321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1179" userDrawn="1">
          <p15:clr>
            <a:srgbClr val="FBAE40"/>
          </p15:clr>
        </p15:guide>
        <p15:guide id="6" orient="horz" pos="952" userDrawn="1">
          <p15:clr>
            <a:srgbClr val="FBAE40"/>
          </p15:clr>
        </p15:guide>
        <p15:guide id="7" orient="horz" pos="272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">
            <a:extLst>
              <a:ext uri="{FF2B5EF4-FFF2-40B4-BE49-F238E27FC236}">
                <a16:creationId xmlns:a16="http://schemas.microsoft.com/office/drawing/2014/main" id="{5741BED6-711C-61E2-91D5-425A39936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">
            <a:extLst>
              <a:ext uri="{FF2B5EF4-FFF2-40B4-BE49-F238E27FC236}">
                <a16:creationId xmlns:a16="http://schemas.microsoft.com/office/drawing/2014/main" id="{FD4FAE01-2183-7157-825B-9F708C90F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Nadpis">
            <a:extLst>
              <a:ext uri="{FF2B5EF4-FFF2-40B4-BE49-F238E27FC236}">
                <a16:creationId xmlns:a16="http://schemas.microsoft.com/office/drawing/2014/main" id="{5B41803D-9292-9D7B-2527-88771ABC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" name="Zástupný text">
            <a:extLst>
              <a:ext uri="{FF2B5EF4-FFF2-40B4-BE49-F238E27FC236}">
                <a16:creationId xmlns:a16="http://schemas.microsoft.com/office/drawing/2014/main" id="{636AE585-A22B-3E35-94D0-48A884DD0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3" y="1871664"/>
            <a:ext cx="4714930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dokonce </a:t>
            </a:r>
            <a:br>
              <a:rPr lang="cs-CZ" dirty="0"/>
            </a:br>
            <a:r>
              <a:rPr lang="cs-CZ" dirty="0"/>
              <a:t>i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obsahu 1">
            <a:extLst>
              <a:ext uri="{FF2B5EF4-FFF2-40B4-BE49-F238E27FC236}">
                <a16:creationId xmlns:a16="http://schemas.microsoft.com/office/drawing/2014/main" id="{6DE739E8-1F6A-6840-6502-25434DACE33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63405" y="1871663"/>
            <a:ext cx="7119156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1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41" userDrawn="1">
          <p15:clr>
            <a:srgbClr val="FBAE40"/>
          </p15:clr>
        </p15:guide>
        <p15:guide id="3" pos="8025" userDrawn="1">
          <p15:clr>
            <a:srgbClr val="FBAE40"/>
          </p15:clr>
        </p15:guide>
        <p15:guide id="4" pos="4005" userDrawn="1">
          <p15:clr>
            <a:srgbClr val="FBAE40"/>
          </p15:clr>
        </p15:guide>
        <p15:guide id="5" pos="4461" userDrawn="1">
          <p15:clr>
            <a:srgbClr val="FBAE40"/>
          </p15:clr>
        </p15:guide>
        <p15:guide id="6" orient="horz" pos="1179" userDrawn="1">
          <p15:clr>
            <a:srgbClr val="FBAE40"/>
          </p15:clr>
        </p15:guide>
        <p15:guide id="7" orient="horz" pos="952" userDrawn="1">
          <p15:clr>
            <a:srgbClr val="FBAE40"/>
          </p15:clr>
        </p15:guide>
        <p15:guide id="8" orient="horz" pos="272" userDrawn="1">
          <p15:clr>
            <a:srgbClr val="FBAE40"/>
          </p15:clr>
        </p15:guide>
        <p15:guide id="10" orient="horz" pos="26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8413091E-2EB8-1996-2B00-F7EA37C36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2F1FAB62-D57C-D862-1F21-4F62D9A7CE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">
            <a:extLst>
              <a:ext uri="{FF2B5EF4-FFF2-40B4-BE49-F238E27FC236}">
                <a16:creationId xmlns:a16="http://schemas.microsoft.com/office/drawing/2014/main" id="{62B6011A-9617-F7E9-2933-F9455334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2382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05" userDrawn="1">
          <p15:clr>
            <a:srgbClr val="FBAE40"/>
          </p15:clr>
        </p15:guide>
        <p15:guide id="2" pos="4461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4234" userDrawn="1">
          <p15:clr>
            <a:srgbClr val="FBAE40"/>
          </p15:clr>
        </p15:guide>
        <p15:guide id="5" pos="8025" userDrawn="1">
          <p15:clr>
            <a:srgbClr val="FBAE40"/>
          </p15:clr>
        </p15:guide>
        <p15:guide id="6" orient="horz" pos="2381" userDrawn="1">
          <p15:clr>
            <a:srgbClr val="FBAE40"/>
          </p15:clr>
        </p15:guide>
        <p15:guide id="7" orient="horz" pos="1179" userDrawn="1">
          <p15:clr>
            <a:srgbClr val="FBAE40"/>
          </p15:clr>
        </p15:guide>
        <p15:guide id="8" orient="horz" pos="952" userDrawn="1">
          <p15:clr>
            <a:srgbClr val="FBAE40"/>
          </p15:clr>
        </p15:guide>
        <p15:guide id="9" orient="horz" pos="272" userDrawn="1">
          <p15:clr>
            <a:srgbClr val="FBAE40"/>
          </p15:clr>
        </p15:guide>
        <p15:guide id="10" orient="horz" pos="4241" userDrawn="1">
          <p15:clr>
            <a:srgbClr val="FBAE40"/>
          </p15:clr>
        </p15:guide>
        <p15:guide id="11" orient="horz" pos="2200" userDrawn="1">
          <p15:clr>
            <a:srgbClr val="FBAE40"/>
          </p15:clr>
        </p15:guide>
        <p15:guide id="12" orient="horz" pos="2562" userDrawn="1">
          <p15:clr>
            <a:srgbClr val="FBAE40"/>
          </p15:clr>
        </p15:guide>
        <p15:guide id="13" pos="759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">
            <a:extLst>
              <a:ext uri="{FF2B5EF4-FFF2-40B4-BE49-F238E27FC236}">
                <a16:creationId xmlns:a16="http://schemas.microsoft.com/office/drawing/2014/main" id="{65B84E1C-D667-0428-9C9B-2A4E95CDA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">
            <a:extLst>
              <a:ext uri="{FF2B5EF4-FFF2-40B4-BE49-F238E27FC236}">
                <a16:creationId xmlns:a16="http://schemas.microsoft.com/office/drawing/2014/main" id="{870D00B5-F45D-23E2-78F9-E9846D7450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560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005" userDrawn="1">
          <p15:clr>
            <a:srgbClr val="FBAE40"/>
          </p15:clr>
        </p15:guide>
        <p15:guide id="3" pos="446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pos="441" userDrawn="1">
          <p15:clr>
            <a:srgbClr val="FBAE40"/>
          </p15:clr>
        </p15:guide>
        <p15:guide id="6" orient="horz" pos="2381" userDrawn="1">
          <p15:clr>
            <a:srgbClr val="FBAE40"/>
          </p15:clr>
        </p15:guide>
        <p15:guide id="7" orient="horz" pos="2200" userDrawn="1">
          <p15:clr>
            <a:srgbClr val="FBAE40"/>
          </p15:clr>
        </p15:guide>
        <p15:guide id="8" orient="horz" pos="2562" userDrawn="1">
          <p15:clr>
            <a:srgbClr val="FBAE40"/>
          </p15:clr>
        </p15:guide>
        <p15:guide id="9" orient="horz" pos="1179" userDrawn="1">
          <p15:clr>
            <a:srgbClr val="FBAE40"/>
          </p15:clr>
        </p15:guide>
        <p15:guide id="10" orient="horz" pos="952" userDrawn="1">
          <p15:clr>
            <a:srgbClr val="FBAE40"/>
          </p15:clr>
        </p15:guide>
        <p15:guide id="11" orient="horz" pos="272" userDrawn="1">
          <p15:clr>
            <a:srgbClr val="FBAE40"/>
          </p15:clr>
        </p15:guide>
        <p15:guide id="12" orient="horz" pos="4241" userDrawn="1">
          <p15:clr>
            <a:srgbClr val="FBAE40"/>
          </p15:clr>
        </p15:guide>
        <p15:guide id="13" pos="759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překrytí šedých pruhů">
            <a:extLst>
              <a:ext uri="{FF2B5EF4-FFF2-40B4-BE49-F238E27FC236}">
                <a16:creationId xmlns:a16="http://schemas.microsoft.com/office/drawing/2014/main" id="{431008EE-EA1C-6A4F-2B6C-7925FC9C0046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pic>
        <p:nvPicPr>
          <p:cNvPr id="20" name="Pruhy modré rgb svg">
            <a:extLst>
              <a:ext uri="{FF2B5EF4-FFF2-40B4-BE49-F238E27FC236}">
                <a16:creationId xmlns:a16="http://schemas.microsoft.com/office/drawing/2014/main" id="{B4B61E13-2767-0729-7FC2-8A0DD4A8A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4000" y="2430000"/>
            <a:ext cx="1495775" cy="2700000"/>
          </a:xfrm>
          <a:prstGeom prst="rect">
            <a:avLst/>
          </a:prstGeom>
        </p:spPr>
      </p:pic>
      <p:sp>
        <p:nvSpPr>
          <p:cNvPr id="25" name="Zástupný telefon">
            <a:extLst>
              <a:ext uri="{FF2B5EF4-FFF2-40B4-BE49-F238E27FC236}">
                <a16:creationId xmlns:a16="http://schemas.microsoft.com/office/drawing/2014/main" id="{6FCFBF3D-B1F0-5BE5-B388-FC8F9F620AF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56428" y="6348413"/>
            <a:ext cx="10326310" cy="3238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T +420 123 456 789</a:t>
            </a:r>
          </a:p>
        </p:txBody>
      </p:sp>
      <p:sp>
        <p:nvSpPr>
          <p:cNvPr id="26" name="Zástupný email">
            <a:extLst>
              <a:ext uri="{FF2B5EF4-FFF2-40B4-BE49-F238E27FC236}">
                <a16:creationId xmlns:a16="http://schemas.microsoft.com/office/drawing/2014/main" id="{905A41CA-4E1C-6465-7AC4-921A9773358A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57214" y="5948363"/>
            <a:ext cx="10326310" cy="3238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E jmeno.prijmeni@czso.cz</a:t>
            </a:r>
          </a:p>
        </p:txBody>
      </p:sp>
      <p:sp>
        <p:nvSpPr>
          <p:cNvPr id="27" name="Zástupná funkce">
            <a:extLst>
              <a:ext uri="{FF2B5EF4-FFF2-40B4-BE49-F238E27FC236}">
                <a16:creationId xmlns:a16="http://schemas.microsoft.com/office/drawing/2014/main" id="{7E73E8D2-900B-9299-A4EF-5EE1C70640D8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56427" y="5555851"/>
            <a:ext cx="10326310" cy="32385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8" name="Zástupné jméno">
            <a:extLst>
              <a:ext uri="{FF2B5EF4-FFF2-40B4-BE49-F238E27FC236}">
                <a16:creationId xmlns:a16="http://schemas.microsoft.com/office/drawing/2014/main" id="{94C6BEF1-5379-0D3B-5F79-F252C7B3086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56428" y="4292600"/>
            <a:ext cx="10326310" cy="1187051"/>
          </a:xfrm>
        </p:spPr>
        <p:txBody>
          <a:bodyPr bIns="36000"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chemeClr val="accent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30" name="Nadpis 3">
            <a:extLst>
              <a:ext uri="{FF2B5EF4-FFF2-40B4-BE49-F238E27FC236}">
                <a16:creationId xmlns:a16="http://schemas.microsoft.com/office/drawing/2014/main" id="{4377EED1-4DCF-C969-D429-1D58E6F763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214" y="2159001"/>
            <a:ext cx="10359603" cy="1664888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Počítejte s námi</a:t>
            </a:r>
          </a:p>
        </p:txBody>
      </p:sp>
    </p:spTree>
    <p:extLst>
      <p:ext uri="{BB962C8B-B14F-4D97-AF65-F5344CB8AC3E}">
        <p14:creationId xmlns:p14="http://schemas.microsoft.com/office/powerpoint/2010/main" val="315124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41" userDrawn="1">
          <p15:clr>
            <a:srgbClr val="FBAE40"/>
          </p15:clr>
        </p15:guide>
        <p15:guide id="3" pos="6856" userDrawn="1">
          <p15:clr>
            <a:srgbClr val="FBAE40"/>
          </p15:clr>
        </p15:guide>
        <p15:guide id="5" orient="horz" pos="2608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105" userDrawn="1">
          <p15:clr>
            <a:srgbClr val="FBAE40"/>
          </p15:clr>
        </p15:guide>
        <p15:guide id="8" orient="horz" pos="2381" userDrawn="1">
          <p15:clr>
            <a:srgbClr val="FBAE40"/>
          </p15:clr>
        </p15:guide>
        <p15:guide id="9" orient="horz" pos="3651" userDrawn="1">
          <p15:clr>
            <a:srgbClr val="FBAE40"/>
          </p15:clr>
        </p15:guide>
        <p15:guide id="10" orient="horz" pos="3855" userDrawn="1">
          <p15:clr>
            <a:srgbClr val="FBAE40"/>
          </p15:clr>
        </p15:guide>
        <p15:guide id="11" orient="horz" pos="3901" userDrawn="1">
          <p15:clr>
            <a:srgbClr val="FBAE40"/>
          </p15:clr>
        </p15:guide>
        <p15:guide id="12" orient="horz" pos="3606" userDrawn="1">
          <p15:clr>
            <a:srgbClr val="FBAE40"/>
          </p15:clr>
        </p15:guide>
        <p15:guide id="13" orient="horz" pos="3402" userDrawn="1">
          <p15:clr>
            <a:srgbClr val="FBAE40"/>
          </p15:clr>
        </p15:guide>
        <p15:guide id="14" orient="horz" pos="3356" userDrawn="1">
          <p15:clr>
            <a:srgbClr val="FBAE40"/>
          </p15:clr>
        </p15:guide>
        <p15:guide id="15" orient="horz" pos="13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ázev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obsahu">
            <a:extLst>
              <a:ext uri="{FF2B5EF4-FFF2-40B4-BE49-F238E27FC236}">
                <a16:creationId xmlns:a16="http://schemas.microsoft.com/office/drawing/2014/main" id="{7D91D337-771B-7372-60C4-A060E240910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213" y="1871665"/>
            <a:ext cx="12325347" cy="4860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9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9">
          <p15:clr>
            <a:srgbClr val="FBAE40"/>
          </p15:clr>
        </p15:guide>
        <p15:guide id="2" pos="4232">
          <p15:clr>
            <a:srgbClr val="FBAE40"/>
          </p15:clr>
        </p15:guide>
        <p15:guide id="3" pos="441">
          <p15:clr>
            <a:srgbClr val="FBAE40"/>
          </p15:clr>
        </p15:guide>
        <p15:guide id="4" pos="8025">
          <p15:clr>
            <a:srgbClr val="FBAE40"/>
          </p15:clr>
        </p15:guide>
        <p15:guide id="5" orient="horz" pos="952">
          <p15:clr>
            <a:srgbClr val="FBAE40"/>
          </p15:clr>
        </p15:guide>
        <p15:guide id="6" orient="horz" pos="272">
          <p15:clr>
            <a:srgbClr val="FBAE40"/>
          </p15:clr>
        </p15:guide>
        <p15:guide id="7" orient="horz" pos="4241">
          <p15:clr>
            <a:srgbClr val="FBAE40"/>
          </p15:clr>
        </p15:guide>
        <p15:guide id="8" orient="horz" pos="269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ázev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obsahu">
            <a:extLst>
              <a:ext uri="{FF2B5EF4-FFF2-40B4-BE49-F238E27FC236}">
                <a16:creationId xmlns:a16="http://schemas.microsoft.com/office/drawing/2014/main" id="{7D91D337-771B-7372-60C4-A060E240910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214" y="1871663"/>
            <a:ext cx="12325346" cy="4860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69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9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952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6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překrytí šedých pruhů">
            <a:extLst>
              <a:ext uri="{FF2B5EF4-FFF2-40B4-BE49-F238E27FC236}">
                <a16:creationId xmlns:a16="http://schemas.microsoft.com/office/drawing/2014/main" id="{676E9428-E9DB-8D0D-AE9B-EE1D184EAC6F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obsahu">
            <a:extLst>
              <a:ext uri="{FF2B5EF4-FFF2-40B4-BE49-F238E27FC236}">
                <a16:creationId xmlns:a16="http://schemas.microsoft.com/office/drawing/2014/main" id="{D041B635-A710-FDB7-C30C-CFB9B1C3E1B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214" y="1295399"/>
            <a:ext cx="12325346" cy="543718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Název">
            <a:extLst>
              <a:ext uri="{FF2B5EF4-FFF2-40B4-BE49-F238E27FC236}">
                <a16:creationId xmlns:a16="http://schemas.microsoft.com/office/drawing/2014/main" id="{47A64D8A-EBDD-FE1B-DFA0-3E4E16A4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85" y="431801"/>
            <a:ext cx="12317275" cy="68421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0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3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816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51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obsahu"/>
          <p:cNvSpPr>
            <a:spLocks noGrp="1"/>
          </p:cNvSpPr>
          <p:nvPr>
            <p:ph idx="1"/>
          </p:nvPr>
        </p:nvSpPr>
        <p:spPr>
          <a:xfrm>
            <a:off x="565285" y="2627314"/>
            <a:ext cx="12317275" cy="4105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Název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podnadpis">
            <a:extLst>
              <a:ext uri="{FF2B5EF4-FFF2-40B4-BE49-F238E27FC236}">
                <a16:creationId xmlns:a16="http://schemas.microsoft.com/office/drawing/2014/main" id="{40D93642-4FA8-A678-C4E1-3A04D9CD7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285" y="1871662"/>
            <a:ext cx="9577386" cy="432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70733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9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952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948" userDrawn="1">
          <p15:clr>
            <a:srgbClr val="FBAE40"/>
          </p15:clr>
        </p15:guide>
        <p15:guide id="9" orient="horz" pos="1655" userDrawn="1">
          <p15:clr>
            <a:srgbClr val="FBAE40"/>
          </p15:clr>
        </p15:guide>
        <p15:guide id="10" orient="horz" pos="145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doplňující info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překrytí šedých pruhů">
            <a:extLst>
              <a:ext uri="{FF2B5EF4-FFF2-40B4-BE49-F238E27FC236}">
                <a16:creationId xmlns:a16="http://schemas.microsoft.com/office/drawing/2014/main" id="{A89426A9-D8B0-D801-8C65-EC099504A5E7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Název">
            <a:extLst>
              <a:ext uri="{FF2B5EF4-FFF2-40B4-BE49-F238E27FC236}">
                <a16:creationId xmlns:a16="http://schemas.microsoft.com/office/drawing/2014/main" id="{28D3FD90-2170-23C0-8F05-4B3CE06C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85" y="431801"/>
            <a:ext cx="12317275" cy="68421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Zástupný text">
            <a:extLst>
              <a:ext uri="{FF2B5EF4-FFF2-40B4-BE49-F238E27FC236}">
                <a16:creationId xmlns:a16="http://schemas.microsoft.com/office/drawing/2014/main" id="{2F1352EB-47E4-4F01-375F-E67F31D5C4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2" y="1295401"/>
            <a:ext cx="12325347" cy="43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Doplňující informace</a:t>
            </a:r>
          </a:p>
        </p:txBody>
      </p:sp>
      <p:sp>
        <p:nvSpPr>
          <p:cNvPr id="13" name="Zástupný symbol obsahu">
            <a:extLst>
              <a:ext uri="{FF2B5EF4-FFF2-40B4-BE49-F238E27FC236}">
                <a16:creationId xmlns:a16="http://schemas.microsoft.com/office/drawing/2014/main" id="{0CD4D1A3-0790-B2E2-A5AF-DCDD7A7E819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214" y="1871663"/>
            <a:ext cx="12325346" cy="4860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9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3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816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699" userDrawn="1">
          <p15:clr>
            <a:srgbClr val="FBAE40"/>
          </p15:clr>
        </p15:guide>
        <p15:guide id="9" orient="horz" pos="1179" userDrawn="1">
          <p15:clr>
            <a:srgbClr val="FBAE40"/>
          </p15:clr>
        </p15:guide>
        <p15:guide id="10" orient="horz" pos="10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">
            <a:extLst>
              <a:ext uri="{FF2B5EF4-FFF2-40B4-BE49-F238E27FC236}">
                <a16:creationId xmlns:a16="http://schemas.microsoft.com/office/drawing/2014/main" id="{5741BED6-711C-61E2-91D5-425A39936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">
            <a:extLst>
              <a:ext uri="{FF2B5EF4-FFF2-40B4-BE49-F238E27FC236}">
                <a16:creationId xmlns:a16="http://schemas.microsoft.com/office/drawing/2014/main" id="{FD4FAE01-2183-7157-825B-9F708C90F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obsahu 1"/>
          <p:cNvSpPr>
            <a:spLocks noGrp="1"/>
          </p:cNvSpPr>
          <p:nvPr>
            <p:ph sz="half" idx="1" hasCustomPrompt="1"/>
          </p:nvPr>
        </p:nvSpPr>
        <p:spPr>
          <a:xfrm>
            <a:off x="565285" y="1871664"/>
            <a:ext cx="5913007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0" name="Nadpis">
            <a:extLst>
              <a:ext uri="{FF2B5EF4-FFF2-40B4-BE49-F238E27FC236}">
                <a16:creationId xmlns:a16="http://schemas.microsoft.com/office/drawing/2014/main" id="{5B41803D-9292-9D7B-2527-88771ABC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obsahu 1">
            <a:extLst>
              <a:ext uri="{FF2B5EF4-FFF2-40B4-BE49-F238E27FC236}">
                <a16:creationId xmlns:a16="http://schemas.microsoft.com/office/drawing/2014/main" id="{76EF20A5-C428-230D-AAF5-99385951DC1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969553" y="1871663"/>
            <a:ext cx="5913007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9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41" userDrawn="1">
          <p15:clr>
            <a:srgbClr val="FBAE40"/>
          </p15:clr>
        </p15:guide>
        <p15:guide id="3" pos="8025" userDrawn="1">
          <p15:clr>
            <a:srgbClr val="FBAE40"/>
          </p15:clr>
        </p15:guide>
        <p15:guide id="4" pos="4005" userDrawn="1">
          <p15:clr>
            <a:srgbClr val="FBAE40"/>
          </p15:clr>
        </p15:guide>
        <p15:guide id="5" pos="4461" userDrawn="1">
          <p15:clr>
            <a:srgbClr val="FBAE40"/>
          </p15:clr>
        </p15:guide>
        <p15:guide id="6" orient="horz" pos="1179" userDrawn="1">
          <p15:clr>
            <a:srgbClr val="FBAE40"/>
          </p15:clr>
        </p15:guide>
        <p15:guide id="7" orient="horz" pos="952" userDrawn="1">
          <p15:clr>
            <a:srgbClr val="FBAE40"/>
          </p15:clr>
        </p15:guide>
        <p15:guide id="8" orient="horz" pos="272" userDrawn="1">
          <p15:clr>
            <a:srgbClr val="FBAE40"/>
          </p15:clr>
        </p15:guide>
        <p15:guide id="10" orient="horz" pos="26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">
            <a:extLst>
              <a:ext uri="{FF2B5EF4-FFF2-40B4-BE49-F238E27FC236}">
                <a16:creationId xmlns:a16="http://schemas.microsoft.com/office/drawing/2014/main" id="{F5FBA2A5-5FD7-F984-4111-F90AADA71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">
            <a:extLst>
              <a:ext uri="{FF2B5EF4-FFF2-40B4-BE49-F238E27FC236}">
                <a16:creationId xmlns:a16="http://schemas.microsoft.com/office/drawing/2014/main" id="{45EA6051-02F7-F6ED-D5E0-FF4AD0A3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Nadpis">
            <a:extLst>
              <a:ext uri="{FF2B5EF4-FFF2-40B4-BE49-F238E27FC236}">
                <a16:creationId xmlns:a16="http://schemas.microsoft.com/office/drawing/2014/main" id="{ECCBB1B9-63EF-47FF-AD47-37BC4AF1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obsahu 1">
            <a:extLst>
              <a:ext uri="{FF2B5EF4-FFF2-40B4-BE49-F238E27FC236}">
                <a16:creationId xmlns:a16="http://schemas.microsoft.com/office/drawing/2014/main" id="{816BAD36-FBB0-B75C-4553-15483684A2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65285" y="2627314"/>
            <a:ext cx="5913007" cy="4105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Zástupný symbol obsahu 1">
            <a:extLst>
              <a:ext uri="{FF2B5EF4-FFF2-40B4-BE49-F238E27FC236}">
                <a16:creationId xmlns:a16="http://schemas.microsoft.com/office/drawing/2014/main" id="{D44E3B58-36B5-90B8-D8E9-A5E5376445C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969553" y="2627313"/>
            <a:ext cx="5913007" cy="4105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Po kliknutí můžete upravovat všechny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Zástupný podnadpis 1">
            <a:extLst>
              <a:ext uri="{FF2B5EF4-FFF2-40B4-BE49-F238E27FC236}">
                <a16:creationId xmlns:a16="http://schemas.microsoft.com/office/drawing/2014/main" id="{B71D21D8-0B04-3242-D699-43B1F2D9C7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212" y="1871662"/>
            <a:ext cx="5921079" cy="43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podnadpis 1">
            <a:extLst>
              <a:ext uri="{FF2B5EF4-FFF2-40B4-BE49-F238E27FC236}">
                <a16:creationId xmlns:a16="http://schemas.microsoft.com/office/drawing/2014/main" id="{5F79541C-FF27-DAC6-14B7-17335B4D41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9553" y="1871662"/>
            <a:ext cx="5921079" cy="43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112920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32" userDrawn="1">
          <p15:clr>
            <a:srgbClr val="FBAE40"/>
          </p15:clr>
        </p15:guide>
        <p15:guide id="2" pos="4005" userDrawn="1">
          <p15:clr>
            <a:srgbClr val="FBAE40"/>
          </p15:clr>
        </p15:guide>
        <p15:guide id="3" pos="446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pos="441" userDrawn="1">
          <p15:clr>
            <a:srgbClr val="FBAE40"/>
          </p15:clr>
        </p15:guide>
        <p15:guide id="6" orient="horz" pos="1655" userDrawn="1">
          <p15:clr>
            <a:srgbClr val="FBAE40"/>
          </p15:clr>
        </p15:guide>
        <p15:guide id="7" orient="horz" pos="2948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1179" userDrawn="1">
          <p15:clr>
            <a:srgbClr val="FBAE40"/>
          </p15:clr>
        </p15:guide>
        <p15:guide id="10" orient="horz" pos="952" userDrawn="1">
          <p15:clr>
            <a:srgbClr val="FBAE40"/>
          </p15:clr>
        </p15:guide>
        <p15:guide id="11" orient="horz" pos="272" userDrawn="1">
          <p15:clr>
            <a:srgbClr val="FBAE40"/>
          </p15:clr>
        </p15:guide>
        <p15:guide id="12" orient="horz" pos="145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překrytí šedých pruhů">
            <a:extLst>
              <a:ext uri="{FF2B5EF4-FFF2-40B4-BE49-F238E27FC236}">
                <a16:creationId xmlns:a16="http://schemas.microsoft.com/office/drawing/2014/main" id="{431008EE-EA1C-6A4F-2B6C-7925FC9C0046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10" name="Zástupný symbol pro číslo snímku">
            <a:extLst>
              <a:ext uri="{FF2B5EF4-FFF2-40B4-BE49-F238E27FC236}">
                <a16:creationId xmlns:a16="http://schemas.microsoft.com/office/drawing/2014/main" id="{CAEF385D-DCDD-8DE0-80C2-1CFA6BFE1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zápatí">
            <a:extLst>
              <a:ext uri="{FF2B5EF4-FFF2-40B4-BE49-F238E27FC236}">
                <a16:creationId xmlns:a16="http://schemas.microsoft.com/office/drawing/2014/main" id="{A605E2A2-E14D-E248-2C2B-C8AE31FE50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">
            <a:extLst>
              <a:ext uri="{FF2B5EF4-FFF2-40B4-BE49-F238E27FC236}">
                <a16:creationId xmlns:a16="http://schemas.microsoft.com/office/drawing/2014/main" id="{D74611A3-D73D-6513-9642-66155E830B1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7214" y="4500562"/>
            <a:ext cx="10326310" cy="2016125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400" b="1">
                <a:solidFill>
                  <a:schemeClr val="accent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Autor části prezentace</a:t>
            </a:r>
          </a:p>
        </p:txBody>
      </p:sp>
      <p:pic>
        <p:nvPicPr>
          <p:cNvPr id="12" name="Pruhy modré rgb svg">
            <a:extLst>
              <a:ext uri="{FF2B5EF4-FFF2-40B4-BE49-F238E27FC236}">
                <a16:creationId xmlns:a16="http://schemas.microsoft.com/office/drawing/2014/main" id="{512FDE19-55C8-ED94-E7C5-34F18C5B1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4000" y="2430000"/>
            <a:ext cx="1495775" cy="2700000"/>
          </a:xfrm>
          <a:prstGeom prst="rect">
            <a:avLst/>
          </a:prstGeom>
        </p:spPr>
      </p:pic>
      <p:sp>
        <p:nvSpPr>
          <p:cNvPr id="18" name="Nadpis 3">
            <a:extLst>
              <a:ext uri="{FF2B5EF4-FFF2-40B4-BE49-F238E27FC236}">
                <a16:creationId xmlns:a16="http://schemas.microsoft.com/office/drawing/2014/main" id="{A3BA911D-348D-6D58-747C-1419890B9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214" y="431801"/>
            <a:ext cx="10359603" cy="25574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4989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41" userDrawn="1">
          <p15:clr>
            <a:srgbClr val="FBAE40"/>
          </p15:clr>
        </p15:guide>
        <p15:guide id="4" pos="6856" userDrawn="1">
          <p15:clr>
            <a:srgbClr val="FBAE40"/>
          </p15:clr>
        </p15:guide>
        <p15:guide id="5" orient="horz" pos="2608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105" userDrawn="1">
          <p15:clr>
            <a:srgbClr val="FBAE40"/>
          </p15:clr>
        </p15:guide>
        <p15:guide id="8" orient="horz" pos="283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překrytí šedých pruhů">
            <a:extLst>
              <a:ext uri="{FF2B5EF4-FFF2-40B4-BE49-F238E27FC236}">
                <a16:creationId xmlns:a16="http://schemas.microsoft.com/office/drawing/2014/main" id="{BDFB86CB-7A6B-C0DA-F995-DCEF161F6F60}"/>
              </a:ext>
            </a:extLst>
          </p:cNvPr>
          <p:cNvSpPr/>
          <p:nvPr userDrawn="1"/>
        </p:nvSpPr>
        <p:spPr>
          <a:xfrm>
            <a:off x="12085278" y="0"/>
            <a:ext cx="1354497" cy="16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017"/>
          </a:p>
        </p:txBody>
      </p:sp>
      <p:sp>
        <p:nvSpPr>
          <p:cNvPr id="8" name="Zástupný symbol pro číslo snímku">
            <a:extLst>
              <a:ext uri="{FF2B5EF4-FFF2-40B4-BE49-F238E27FC236}">
                <a16:creationId xmlns:a16="http://schemas.microsoft.com/office/drawing/2014/main" id="{B9848CB0-2310-637F-D19D-BBF6A8404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">
            <a:extLst>
              <a:ext uri="{FF2B5EF4-FFF2-40B4-BE49-F238E27FC236}">
                <a16:creationId xmlns:a16="http://schemas.microsoft.com/office/drawing/2014/main" id="{A772EDD1-0F19-22F1-B670-F8ABBCA1C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obrázku">
            <a:extLst>
              <a:ext uri="{FF2B5EF4-FFF2-40B4-BE49-F238E27FC236}">
                <a16:creationId xmlns:a16="http://schemas.microsoft.com/office/drawing/2014/main" id="{B451D10B-5DA3-1AC4-3637-AF470040A7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213" y="1295400"/>
            <a:ext cx="12325346" cy="5437188"/>
          </a:xfrm>
          <a:solidFill>
            <a:schemeClr val="bg2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Název">
            <a:extLst>
              <a:ext uri="{FF2B5EF4-FFF2-40B4-BE49-F238E27FC236}">
                <a16:creationId xmlns:a16="http://schemas.microsoft.com/office/drawing/2014/main" id="{45E8DB9A-8B35-0F21-420B-272F0D56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85" y="431801"/>
            <a:ext cx="12317275" cy="68421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8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3" userDrawn="1">
          <p15:clr>
            <a:srgbClr val="FBAE40"/>
          </p15:clr>
        </p15:guide>
        <p15:guide id="2" pos="4232" userDrawn="1">
          <p15:clr>
            <a:srgbClr val="FBAE40"/>
          </p15:clr>
        </p15:guide>
        <p15:guide id="3" pos="441" userDrawn="1">
          <p15:clr>
            <a:srgbClr val="FBAE40"/>
          </p15:clr>
        </p15:guide>
        <p15:guide id="4" pos="8025" userDrawn="1">
          <p15:clr>
            <a:srgbClr val="FBAE40"/>
          </p15:clr>
        </p15:guide>
        <p15:guide id="5" orient="horz" pos="816" userDrawn="1">
          <p15:clr>
            <a:srgbClr val="FBAE40"/>
          </p15:clr>
        </p15:guide>
        <p15:guide id="6" orient="horz" pos="272" userDrawn="1">
          <p15:clr>
            <a:srgbClr val="FBAE40"/>
          </p15:clr>
        </p15:guide>
        <p15:guide id="7" orient="horz" pos="4241" userDrawn="1">
          <p15:clr>
            <a:srgbClr val="FBAE40"/>
          </p15:clr>
        </p15:guide>
        <p15:guide id="8" orient="horz" pos="251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"/>
          <p:cNvSpPr>
            <a:spLocks noGrp="1"/>
          </p:cNvSpPr>
          <p:nvPr>
            <p:ph type="sldNum" sz="quarter" idx="4"/>
          </p:nvPr>
        </p:nvSpPr>
        <p:spPr>
          <a:xfrm>
            <a:off x="10973321" y="7037854"/>
            <a:ext cx="1909239" cy="3762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2000" b="1">
                <a:solidFill>
                  <a:schemeClr val="accent1"/>
                </a:solidFill>
              </a:defRPr>
            </a:lvl1pPr>
          </a:lstStyle>
          <a:p>
            <a:fld id="{6D86587B-5A88-4E52-908E-D4558B103FD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zápatí"/>
          <p:cNvSpPr>
            <a:spLocks noGrp="1"/>
          </p:cNvSpPr>
          <p:nvPr>
            <p:ph type="ftr" sz="quarter" idx="3"/>
          </p:nvPr>
        </p:nvSpPr>
        <p:spPr>
          <a:xfrm>
            <a:off x="2466454" y="7037855"/>
            <a:ext cx="8506868" cy="37625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Zástupný symbol obsahu"/>
          <p:cNvSpPr>
            <a:spLocks noGrp="1"/>
          </p:cNvSpPr>
          <p:nvPr>
            <p:ph type="body" idx="1"/>
          </p:nvPr>
        </p:nvSpPr>
        <p:spPr>
          <a:xfrm>
            <a:off x="557213" y="1871664"/>
            <a:ext cx="12330111" cy="4860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" name="Nadpis"/>
          <p:cNvSpPr>
            <a:spLocks noGrp="1"/>
          </p:cNvSpPr>
          <p:nvPr>
            <p:ph type="title"/>
          </p:nvPr>
        </p:nvSpPr>
        <p:spPr>
          <a:xfrm>
            <a:off x="565285" y="431801"/>
            <a:ext cx="11817215" cy="1079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 dirty="0"/>
          </a:p>
        </p:txBody>
      </p:sp>
      <p:pic>
        <p:nvPicPr>
          <p:cNvPr id="13" name="Pruhy světle šedé rgb">
            <a:extLst>
              <a:ext uri="{FF2B5EF4-FFF2-40B4-BE49-F238E27FC236}">
                <a16:creationId xmlns:a16="http://schemas.microsoft.com/office/drawing/2014/main" id="{E38CDCFA-ADF2-34CD-163B-30C3F9464C9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650409" y="540000"/>
            <a:ext cx="789366" cy="1044000"/>
          </a:xfrm>
          <a:prstGeom prst="rect">
            <a:avLst/>
          </a:prstGeom>
        </p:spPr>
      </p:pic>
      <p:pic>
        <p:nvPicPr>
          <p:cNvPr id="19" name="Logo ČSÚ rgb svg">
            <a:extLst>
              <a:ext uri="{FF2B5EF4-FFF2-40B4-BE49-F238E27FC236}">
                <a16:creationId xmlns:a16="http://schemas.microsoft.com/office/drawing/2014/main" id="{5C74A244-D77E-4C41-2227-08FEC89320A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57214" y="7102800"/>
            <a:ext cx="874800" cy="240887"/>
          </a:xfrm>
          <a:prstGeom prst="rect">
            <a:avLst/>
          </a:prstGeom>
        </p:spPr>
      </p:pic>
      <p:cxnSp>
        <p:nvCxnSpPr>
          <p:cNvPr id="20" name="Linka v zápatí">
            <a:extLst>
              <a:ext uri="{FF2B5EF4-FFF2-40B4-BE49-F238E27FC236}">
                <a16:creationId xmlns:a16="http://schemas.microsoft.com/office/drawing/2014/main" id="{86E5EF74-E176-3BD5-EA21-7D5EB974BB82}"/>
              </a:ext>
            </a:extLst>
          </p:cNvPr>
          <p:cNvCxnSpPr>
            <a:cxnSpLocks/>
          </p:cNvCxnSpPr>
          <p:nvPr userDrawn="1"/>
        </p:nvCxnSpPr>
        <p:spPr>
          <a:xfrm>
            <a:off x="557214" y="6969600"/>
            <a:ext cx="123301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74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2" r:id="rId4"/>
    <p:sldLayoutId id="2147483675" r:id="rId5"/>
    <p:sldLayoutId id="2147483664" r:id="rId6"/>
    <p:sldLayoutId id="2147483665" r:id="rId7"/>
    <p:sldLayoutId id="2147483663" r:id="rId8"/>
    <p:sldLayoutId id="2147483673" r:id="rId9"/>
    <p:sldLayoutId id="2147483669" r:id="rId10"/>
    <p:sldLayoutId id="2147483677" r:id="rId11"/>
    <p:sldLayoutId id="2147483666" r:id="rId12"/>
    <p:sldLayoutId id="2147483667" r:id="rId13"/>
    <p:sldLayoutId id="2147483676" r:id="rId14"/>
    <p:sldLayoutId id="2147483678" r:id="rId15"/>
  </p:sldLayoutIdLst>
  <p:hf hdr="0" ftr="0" dt="0"/>
  <p:txStyles>
    <p:titleStyle>
      <a:lvl1pPr algn="l" defTabSz="1266984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764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528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50292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7056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3820" indent="-316764" algn="l" defTabSz="126698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484208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4117699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751192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5384684" indent="-316746" algn="l" defTabSz="1266984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66984" rtl="0" eaLnBrk="1" latinLnBrk="0" hangingPunct="1">
        <a:defRPr sz="3017" kern="1200">
          <a:solidFill>
            <a:schemeClr val="tx1"/>
          </a:solidFill>
          <a:latin typeface="+mn-lt"/>
          <a:ea typeface="+mn-ea"/>
          <a:cs typeface="+mn-cs"/>
        </a:defRPr>
      </a:lvl1pPr>
      <a:lvl2pPr marL="633493" algn="l" defTabSz="1266984" rtl="0" eaLnBrk="1" latinLnBrk="0" hangingPunct="1"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266984" algn="l" defTabSz="1266984" rtl="0" eaLnBrk="1" latinLnBrk="0" hangingPunct="1"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1900477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33969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7462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800953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434446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5067937" algn="l" defTabSz="1266984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volby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vdb.czso.cz/vdbvo2/faces/en/index.js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ata.csu.gov.cz/datastat/dash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geodata.csu.gov.cz/portal/apps/sites/#/homep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cz/app/&#269;s&#250;/id1604362113?l=e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ay.google.com/store/apps/details?id=cz.csu.csu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so.cz/csu/czso/otevrena-data-v-katalogu-produktu-csu" TargetMode="External"/><Relationship Id="rId2" Type="http://schemas.openxmlformats.org/officeDocument/2006/relationships/hyperlink" Target="https://www.czso.cz/csu/czso/otevrena_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olby.cz/" TargetMode="External"/><Relationship Id="rId4" Type="http://schemas.openxmlformats.org/officeDocument/2006/relationships/hyperlink" Target="https://data.gov.cz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su.gov.cz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citani.gov.cz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78B09-CB77-AB63-CFC0-6339718129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Nové nástroje při poskytování statistických informací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BBBBCD-B62D-348B-60BE-12718FA2B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28. 11. 2024, Kongresové centrum Praha</a:t>
            </a:r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0BE1C60-2781-BF2F-74AF-A623ABCDE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XXVII. celostátní finanční konference SMO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D54B26-AD6B-6CC6-3C2C-6CBB932240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Ředitelka odboru informačních služeb</a:t>
            </a:r>
            <a:endParaRPr lang="en-US" dirty="0"/>
          </a:p>
          <a:p>
            <a:endParaRPr lang="cs-CZ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7AFA9928-51CB-2424-1EEB-43E8D6FF9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Petra Kuncová</a:t>
            </a:r>
          </a:p>
        </p:txBody>
      </p:sp>
      <p:sp>
        <p:nvSpPr>
          <p:cNvPr id="8" name="TextovéPole Adresa">
            <a:extLst>
              <a:ext uri="{FF2B5EF4-FFF2-40B4-BE49-F238E27FC236}">
                <a16:creationId xmlns:a16="http://schemas.microsoft.com/office/drawing/2014/main" id="{18858280-4939-28C1-B9FA-E70240936C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8000" y="7019925"/>
            <a:ext cx="12324560" cy="32384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en-US" sz="1200" noProof="0" dirty="0">
                <a:solidFill>
                  <a:srgbClr val="999999"/>
                </a:solidFill>
              </a:rPr>
              <a:t>www.csu.gov.cz</a:t>
            </a:r>
          </a:p>
        </p:txBody>
      </p:sp>
    </p:spTree>
    <p:extLst>
      <p:ext uri="{BB962C8B-B14F-4D97-AF65-F5344CB8AC3E}">
        <p14:creationId xmlns:p14="http://schemas.microsoft.com/office/powerpoint/2010/main" val="435185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Volby – </a:t>
            </a:r>
            <a:r>
              <a:rPr lang="cs-CZ" dirty="0">
                <a:hlinkClick r:id="rId2"/>
              </a:rPr>
              <a:t>volby.cz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2130479" y="1279130"/>
            <a:ext cx="8947041" cy="5565600"/>
            <a:chOff x="873179" y="1116335"/>
            <a:chExt cx="8947041" cy="5769867"/>
          </a:xfrm>
        </p:grpSpPr>
        <p:pic>
          <p:nvPicPr>
            <p:cNvPr id="7" name="Content Placeholder 6">
              <a:extLst>
                <a:ext uri="{FF2B5EF4-FFF2-40B4-BE49-F238E27FC236}">
                  <a16:creationId xmlns:a16="http://schemas.microsoft.com/office/drawing/2014/main" id="{862DDCBD-73DD-8F05-3052-344AC7607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9" b="4409"/>
            <a:stretch/>
          </p:blipFill>
          <p:spPr>
            <a:xfrm>
              <a:off x="873179" y="1116335"/>
              <a:ext cx="8947041" cy="5769867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4"/>
            <a:srcRect l="1088" r="2519"/>
            <a:stretch/>
          </p:blipFill>
          <p:spPr>
            <a:xfrm>
              <a:off x="2205192" y="1692399"/>
              <a:ext cx="6381868" cy="3960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099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Veřejná databáze – </a:t>
            </a:r>
            <a:r>
              <a:rPr lang="cs-CZ" dirty="0">
                <a:hlinkClick r:id="rId2"/>
              </a:rPr>
              <a:t>vdb.czso.cz</a:t>
            </a:r>
            <a:endParaRPr lang="cs-CZ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62DDCBD-73DD-8F05-3052-344AC76078D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" b="4409"/>
          <a:stretch/>
        </p:blipFill>
        <p:spPr>
          <a:xfrm>
            <a:off x="2291511" y="1347524"/>
            <a:ext cx="8724506" cy="563892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b="18536"/>
          <a:stretch/>
        </p:blipFill>
        <p:spPr>
          <a:xfrm>
            <a:off x="3624617" y="1898229"/>
            <a:ext cx="6212520" cy="38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5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 o obcích ve Veřejné databázi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632366" y="1628616"/>
            <a:ext cx="12175043" cy="5347018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9669780" y="3619500"/>
            <a:ext cx="1844040" cy="2857500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10655299" y="4406900"/>
            <a:ext cx="318021" cy="292100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43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DataStat – zkušební provoz – </a:t>
            </a:r>
            <a:r>
              <a:rPr lang="cs-CZ" dirty="0">
                <a:hlinkClick r:id="rId2"/>
              </a:rPr>
              <a:t>data.csu.gov.cz</a:t>
            </a:r>
            <a:endParaRPr lang="cs-CZ" dirty="0"/>
          </a:p>
        </p:txBody>
      </p:sp>
      <p:pic>
        <p:nvPicPr>
          <p:cNvPr id="5" name="Picture 5" descr="Several screens of a computer and a map&#10;&#10;Description automatically generated with medium confidence">
            <a:extLst>
              <a:ext uri="{FF2B5EF4-FFF2-40B4-BE49-F238E27FC236}">
                <a16:creationId xmlns:a16="http://schemas.microsoft.com/office/drawing/2014/main" id="{B7A06079-7154-F6F1-BEF6-9EBAB96239B8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"/>
          <a:stretch/>
        </p:blipFill>
        <p:spPr>
          <a:xfrm>
            <a:off x="2357281" y="1871663"/>
            <a:ext cx="8725213" cy="48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32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Statistický </a:t>
            </a:r>
            <a:r>
              <a:rPr lang="cs-CZ" dirty="0" err="1"/>
              <a:t>geoportál</a:t>
            </a:r>
            <a:r>
              <a:rPr lang="cs-CZ" dirty="0"/>
              <a:t> – </a:t>
            </a:r>
            <a:r>
              <a:rPr lang="cs-CZ" dirty="0">
                <a:hlinkClick r:id="rId2"/>
              </a:rPr>
              <a:t>geodata.csu.gov.cz</a:t>
            </a:r>
            <a:br>
              <a:rPr lang="cs-CZ" dirty="0"/>
            </a:br>
            <a:r>
              <a:rPr lang="cs-CZ" dirty="0"/>
              <a:t>- nová témata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2250337" y="2023315"/>
            <a:ext cx="8252564" cy="5014539"/>
            <a:chOff x="980336" y="1116335"/>
            <a:chExt cx="8947041" cy="5769867"/>
          </a:xfrm>
        </p:grpSpPr>
        <p:pic>
          <p:nvPicPr>
            <p:cNvPr id="5" name="Content Placeholder 6">
              <a:extLst>
                <a:ext uri="{FF2B5EF4-FFF2-40B4-BE49-F238E27FC236}">
                  <a16:creationId xmlns:a16="http://schemas.microsoft.com/office/drawing/2014/main" id="{862DDCBD-73DD-8F05-3052-344AC7607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9" b="4409"/>
            <a:stretch/>
          </p:blipFill>
          <p:spPr>
            <a:xfrm>
              <a:off x="980336" y="1116335"/>
              <a:ext cx="8947041" cy="5769867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/>
            <a:srcRect l="6061" r="4040"/>
            <a:stretch/>
          </p:blipFill>
          <p:spPr>
            <a:xfrm>
              <a:off x="2292396" y="1671379"/>
              <a:ext cx="6408712" cy="4054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566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Statistický atlas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85" y="1871662"/>
            <a:ext cx="10915762" cy="4860925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186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Statistický atlas - obce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565285" y="1844114"/>
            <a:ext cx="10915761" cy="48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2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Mobilita – dojížďka, stěhování</a:t>
            </a:r>
          </a:p>
        </p:txBody>
      </p:sp>
      <p:pic>
        <p:nvPicPr>
          <p:cNvPr id="5" name="Zástupný symbol pro obsah 2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5" y="1844114"/>
            <a:ext cx="10510108" cy="486092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8679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Statistické </a:t>
            </a:r>
            <a:r>
              <a:rPr lang="cs-CZ" dirty="0" err="1"/>
              <a:t>georeporty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565285" y="1667957"/>
            <a:ext cx="10472958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9" name="Picture 2" descr="A hand holding a cell phone&#10;&#10;Description automatically generated">
            <a:extLst>
              <a:ext uri="{FF2B5EF4-FFF2-40B4-BE49-F238E27FC236}">
                <a16:creationId xmlns:a16="http://schemas.microsoft.com/office/drawing/2014/main" id="{486E761C-3E8C-AF37-7534-C6293671DF9E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31" y="1555974"/>
            <a:ext cx="3987368" cy="5444679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Mobilní aplikace ČSÚ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C9022CE-ADC8-FC3B-6479-A7FB5DBAA094}"/>
              </a:ext>
            </a:extLst>
          </p:cNvPr>
          <p:cNvSpPr txBox="1">
            <a:spLocks/>
          </p:cNvSpPr>
          <p:nvPr/>
        </p:nvSpPr>
        <p:spPr>
          <a:xfrm>
            <a:off x="628311" y="5611592"/>
            <a:ext cx="4538650" cy="910475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1311170" eaLnBrk="1" latinLnBrk="0" hangingPunct="1">
              <a:lnSpc>
                <a:spcPts val="4274"/>
              </a:lnSpc>
              <a:spcBef>
                <a:spcPts val="0"/>
              </a:spcBef>
              <a:buClrTx/>
              <a:buSzTx/>
              <a:buFont typeface="Arial" charset="0"/>
              <a:buNone/>
              <a:tabLst/>
              <a:defRPr sz="2400" baseline="0">
                <a:solidFill>
                  <a:srgbClr val="0071BC"/>
                </a:solidFill>
                <a:latin typeface="Arial" charset="0"/>
              </a:defRPr>
            </a:lvl1pPr>
            <a:lvl2pPr marL="655588" indent="0" defTabSz="1311170" eaLnBrk="1" hangingPunct="1">
              <a:lnSpc>
                <a:spcPts val="4274"/>
              </a:lnSpc>
              <a:spcBef>
                <a:spcPct val="20000"/>
              </a:spcBef>
              <a:buFont typeface="Arial" charset="0"/>
              <a:buNone/>
              <a:defRPr sz="352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311173" indent="0" defTabSz="1311170" eaLnBrk="1" hangingPunct="1">
              <a:lnSpc>
                <a:spcPts val="4274"/>
              </a:lnSpc>
              <a:spcBef>
                <a:spcPct val="20000"/>
              </a:spcBef>
              <a:buFont typeface="Arial" charset="0"/>
              <a:buNone/>
              <a:defRPr sz="352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966759" indent="0" defTabSz="1311170" eaLnBrk="1" hangingPunct="1">
              <a:lnSpc>
                <a:spcPts val="4274"/>
              </a:lnSpc>
              <a:spcBef>
                <a:spcPct val="20000"/>
              </a:spcBef>
              <a:buFont typeface="Arial" charset="0"/>
              <a:buNone/>
              <a:defRPr sz="352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622346" indent="0" defTabSz="1311170" eaLnBrk="1" hangingPunct="1">
              <a:lnSpc>
                <a:spcPts val="4274"/>
              </a:lnSpc>
              <a:spcBef>
                <a:spcPct val="20000"/>
              </a:spcBef>
              <a:buFont typeface="Arial" charset="0"/>
              <a:buNone/>
              <a:defRPr sz="352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3605725" indent="-327794" defTabSz="1311173">
              <a:spcBef>
                <a:spcPct val="20000"/>
              </a:spcBef>
              <a:buFont typeface="Arial" pitchFamily="34" charset="0"/>
              <a:buChar char="•"/>
              <a:defRPr sz="2891">
                <a:latin typeface="+mn-lt"/>
                <a:cs typeface="+mn-cs"/>
              </a:defRPr>
            </a:lvl6pPr>
            <a:lvl7pPr marL="4261313" indent="-327794" defTabSz="1311173">
              <a:spcBef>
                <a:spcPct val="20000"/>
              </a:spcBef>
              <a:buFont typeface="Arial" pitchFamily="34" charset="0"/>
              <a:buChar char="•"/>
              <a:defRPr sz="2891">
                <a:latin typeface="+mn-lt"/>
                <a:cs typeface="+mn-cs"/>
              </a:defRPr>
            </a:lvl7pPr>
            <a:lvl8pPr marL="4916899" indent="-327794" defTabSz="1311173">
              <a:spcBef>
                <a:spcPct val="20000"/>
              </a:spcBef>
              <a:buFont typeface="Arial" pitchFamily="34" charset="0"/>
              <a:buChar char="•"/>
              <a:defRPr sz="2891">
                <a:latin typeface="+mn-lt"/>
                <a:cs typeface="+mn-cs"/>
              </a:defRPr>
            </a:lvl8pPr>
            <a:lvl9pPr marL="5572485" indent="-327794" defTabSz="1311173">
              <a:spcBef>
                <a:spcPct val="20000"/>
              </a:spcBef>
              <a:buFont typeface="Arial" pitchFamily="34" charset="0"/>
              <a:buChar char="•"/>
              <a:defRPr sz="2891">
                <a:latin typeface="+mn-lt"/>
                <a:cs typeface="+mn-cs"/>
              </a:defRPr>
            </a:lvl9pPr>
          </a:lstStyle>
          <a:p>
            <a:r>
              <a:rPr lang="nl-NL" altLang="cs-CZ" sz="1909" b="1" dirty="0"/>
              <a:t>App Store:</a:t>
            </a:r>
            <a:endParaRPr lang="cs-CZ" altLang="cs-CZ" sz="1909" b="1" dirty="0"/>
          </a:p>
          <a:p>
            <a:r>
              <a:rPr lang="nl-NL" altLang="cs-CZ" sz="1432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https://apps.apple.com/cz/app/čsú/id1604362113?l=</a:t>
            </a:r>
            <a:r>
              <a:rPr lang="cs-CZ" altLang="cs-CZ" sz="1432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endParaRPr lang="nl-NL" altLang="cs-CZ" sz="1432" dirty="0"/>
          </a:p>
          <a:p>
            <a:endParaRPr lang="cs-CZ" altLang="cs-CZ" sz="1909" dirty="0"/>
          </a:p>
        </p:txBody>
      </p:sp>
      <p:pic>
        <p:nvPicPr>
          <p:cNvPr id="6" name="Obrázek 5" descr="Obsah obrázku text, snímek obrazovky, Grafika, Písmo&#10;&#10;Popis byl vytvořen automaticky">
            <a:extLst>
              <a:ext uri="{FF2B5EF4-FFF2-40B4-BE49-F238E27FC236}">
                <a16:creationId xmlns:a16="http://schemas.microsoft.com/office/drawing/2014/main" id="{EB5E5E23-E1ED-84E6-AFE3-5E0ED1F2B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29" y="5359862"/>
            <a:ext cx="1052929" cy="1413933"/>
          </a:xfrm>
          <a:prstGeom prst="rect">
            <a:avLst/>
          </a:prstGeom>
        </p:spPr>
      </p:pic>
      <p:pic>
        <p:nvPicPr>
          <p:cNvPr id="7" name="Obrázek 6" descr="Obsah obrázku text, snímek obrazovky, vzor, Grafika&#10;&#10;Popis byl vytvořen automaticky">
            <a:extLst>
              <a:ext uri="{FF2B5EF4-FFF2-40B4-BE49-F238E27FC236}">
                <a16:creationId xmlns:a16="http://schemas.microsoft.com/office/drawing/2014/main" id="{2D5D57D6-7723-60CD-171B-CC5F503BB5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17" y="3554050"/>
            <a:ext cx="1052928" cy="141393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5285" y="4067671"/>
            <a:ext cx="5346700" cy="900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cs-CZ" sz="1909" b="1" dirty="0">
                <a:solidFill>
                  <a:srgbClr val="0071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Play:</a:t>
            </a:r>
            <a:endParaRPr lang="cs-CZ" altLang="cs-CZ" sz="1909" b="1" dirty="0">
              <a:solidFill>
                <a:srgbClr val="0071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cs-CZ" sz="1909" dirty="0">
              <a:solidFill>
                <a:srgbClr val="0071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cs-CZ" sz="1432" dirty="0">
                <a:solidFill>
                  <a:srgbClr val="0071B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https://play.google.com/store/apps/details?id=cz.csu.csu</a:t>
            </a:r>
            <a:endParaRPr lang="nl-NL" altLang="cs-CZ" sz="1432" dirty="0">
              <a:solidFill>
                <a:srgbClr val="0071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65284" y="1485069"/>
            <a:ext cx="7956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Aplikace vznikala plně v režii ČSÚ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Data jsou plně generována z VDB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Česká i anglická verze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Rubriky - Právě vyšlo, Číslo </a:t>
            </a:r>
            <a:r>
              <a:rPr lang="cs-CZ" dirty="0" err="1"/>
              <a:t>dne,Graf</a:t>
            </a:r>
            <a:r>
              <a:rPr lang="cs-CZ" dirty="0"/>
              <a:t> týdne</a:t>
            </a:r>
          </a:p>
        </p:txBody>
      </p:sp>
    </p:spTree>
    <p:extLst>
      <p:ext uri="{BB962C8B-B14F-4D97-AF65-F5344CB8AC3E}">
        <p14:creationId xmlns:p14="http://schemas.microsoft.com/office/powerpoint/2010/main" val="83744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statistický úřad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Český statistický úřad (ČSÚ) je ústřední orgán státní správy České republiky. Byl zřízen dne 8. ledna 1969 zákonem č. 2/1969 Sb., o zřízení ministerstev a jiných ústředních orgánů státní správy. </a:t>
            </a:r>
          </a:p>
          <a:p>
            <a:r>
              <a:rPr lang="cs-CZ" dirty="0"/>
              <a:t>ČSÚ hospodaří jako organizační složka státu, ústředí úřadu sídlí v Praze, v jednotlivých krajích působí regionální pracoviště. </a:t>
            </a:r>
          </a:p>
          <a:p>
            <a:r>
              <a:rPr lang="cs-CZ" dirty="0"/>
              <a:t>Jako hlavní orgán státní statistické služby také koordinuje sběr a zpracování statistických údajů, které provádějí jednotlivá ministerstva.</a:t>
            </a:r>
          </a:p>
          <a:p>
            <a:r>
              <a:rPr lang="cs-CZ" dirty="0"/>
              <a:t>Zákon č. 89/1995 Sb., o státní statistické službě, ve znění pozdějších předpisů</a:t>
            </a:r>
          </a:p>
          <a:p>
            <a:r>
              <a:rPr lang="cs-CZ" dirty="0"/>
              <a:t>Nařízení Evropského parlamentu a Rady (ES) č. 223/2009 ze dne 11. března 2009 o evropské statistice.</a:t>
            </a:r>
          </a:p>
          <a:p>
            <a:endParaRPr lang="cs-CZ" dirty="0"/>
          </a:p>
          <a:p>
            <a:r>
              <a:rPr lang="cs-CZ" b="1" dirty="0">
                <a:solidFill>
                  <a:srgbClr val="C00000"/>
                </a:solidFill>
              </a:rPr>
              <a:t>ČSÚ je profesionální, vysoce odbornou a pro uživatele přívětivou institucí zachovávající rovný přístup ke všem uživatelům s tradicí více než 100 let.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5751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obci – GPS nebo výběr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>
          <a:xfrm>
            <a:off x="557214" y="1871663"/>
            <a:ext cx="4065586" cy="4860925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Využití GPS pro určení polohy na mapě a výběr obce - informace o zvolené obci (základní údaje, statistiky, výsledky sčítání); </a:t>
            </a:r>
          </a:p>
          <a:p>
            <a:r>
              <a:rPr lang="cs-CZ" sz="2800" dirty="0"/>
              <a:t>při povolení polohy se zobrazí vybraná data podle toho, kde se telefon nachází.</a:t>
            </a:r>
          </a:p>
          <a:p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4462460" y="1818153"/>
            <a:ext cx="8420100" cy="5219701"/>
            <a:chOff x="1981200" y="838201"/>
            <a:chExt cx="9207500" cy="58928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1" t="11004" r="16677" b="11734"/>
            <a:stretch/>
          </p:blipFill>
          <p:spPr>
            <a:xfrm>
              <a:off x="8216900" y="863601"/>
              <a:ext cx="2971800" cy="584200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t="10686" r="17490" b="11717"/>
            <a:stretch/>
          </p:blipFill>
          <p:spPr>
            <a:xfrm>
              <a:off x="5168900" y="838201"/>
              <a:ext cx="2933699" cy="58674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t="10667" r="18601" b="11736"/>
            <a:stretch/>
          </p:blipFill>
          <p:spPr>
            <a:xfrm>
              <a:off x="1981200" y="863601"/>
              <a:ext cx="3022600" cy="586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34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Otevřená data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b="1" dirty="0"/>
              <a:t>Nabídka </a:t>
            </a:r>
            <a:r>
              <a:rPr lang="cs-CZ" sz="1800" b="1" dirty="0">
                <a:hlinkClick r:id="rId2"/>
              </a:rPr>
              <a:t>otevřených dat </a:t>
            </a:r>
            <a:r>
              <a:rPr lang="cs-CZ" sz="1800" b="1" dirty="0"/>
              <a:t>ČSÚ (</a:t>
            </a:r>
            <a:r>
              <a:rPr lang="cs-CZ" sz="1800" dirty="0"/>
              <a:t>více než </a:t>
            </a:r>
            <a:r>
              <a:rPr lang="cs-CZ" sz="1800" b="1" dirty="0"/>
              <a:t>830 datových sad</a:t>
            </a:r>
            <a:r>
              <a:rPr lang="cs-CZ" sz="1800" dirty="0"/>
              <a:t> </a:t>
            </a:r>
            <a:r>
              <a:rPr lang="cs-CZ" sz="1800" b="1" dirty="0"/>
              <a:t>– DS </a:t>
            </a:r>
            <a:r>
              <a:rPr lang="cs-CZ" sz="1800" dirty="0"/>
              <a:t>registrovaných v NKOD)</a:t>
            </a:r>
            <a:endParaRPr lang="en-GB" sz="1800" dirty="0"/>
          </a:p>
          <a:p>
            <a:pPr marL="572095" lvl="1" indent="-228586">
              <a:lnSpc>
                <a:spcPct val="100000"/>
              </a:lnSpc>
            </a:pPr>
            <a:r>
              <a:rPr lang="cs-CZ" sz="1600" b="1" dirty="0"/>
              <a:t>Katalog produktů ČSÚ s filtrem na typ produktu „otevřená data“</a:t>
            </a:r>
            <a:br>
              <a:rPr lang="cs-CZ" sz="1600" b="1" dirty="0"/>
            </a:br>
            <a:r>
              <a:rPr lang="cs-CZ" sz="1600" u="sng" dirty="0">
                <a:hlinkClick r:id="rId3"/>
              </a:rPr>
              <a:t>https://www.czso.cz/csu/czso/otevrena-data-v-katalogu-produktu-csu</a:t>
            </a:r>
            <a:endParaRPr lang="cs-CZ" sz="1600" dirty="0"/>
          </a:p>
          <a:p>
            <a:pPr marL="572095" lvl="1" indent="-228586">
              <a:lnSpc>
                <a:spcPct val="100000"/>
              </a:lnSpc>
            </a:pPr>
            <a:r>
              <a:rPr lang="cs-CZ" sz="1600" b="1" dirty="0"/>
              <a:t>Národní katalog otevřených dat (NKOD)</a:t>
            </a:r>
            <a:br>
              <a:rPr lang="cs-CZ" sz="1600" b="1" dirty="0"/>
            </a:br>
            <a:r>
              <a:rPr lang="cs-CZ" sz="1600" u="sng" dirty="0">
                <a:hlinkClick r:id="rId4"/>
              </a:rPr>
              <a:t>https://data.gov.cz</a:t>
            </a:r>
            <a:r>
              <a:rPr lang="cs-CZ" sz="1591" dirty="0"/>
              <a:t>	</a:t>
            </a:r>
          </a:p>
          <a:p>
            <a:pPr marL="289205" indent="-289205">
              <a:spcBef>
                <a:spcPct val="0"/>
              </a:spcBef>
              <a:spcAft>
                <a:spcPts val="0"/>
              </a:spcAft>
              <a:buFont typeface="Arial" charset="0"/>
              <a:buChar char="■"/>
              <a:defRPr/>
            </a:pPr>
            <a:endParaRPr lang="cs-CZ" sz="1800" b="1" dirty="0">
              <a:latin typeface="Arial" charset="0"/>
              <a:cs typeface="Arial" charset="0"/>
            </a:endParaRPr>
          </a:p>
          <a:p>
            <a:pPr marL="289205" indent="-289205">
              <a:spcBef>
                <a:spcPct val="0"/>
              </a:spcBef>
              <a:spcAft>
                <a:spcPts val="0"/>
              </a:spcAft>
              <a:buFont typeface="Arial" charset="0"/>
              <a:buChar char="■"/>
              <a:defRPr/>
            </a:pPr>
            <a:r>
              <a:rPr lang="cs-CZ" sz="1800" b="1" dirty="0">
                <a:latin typeface="Arial" charset="0"/>
                <a:cs typeface="Arial" charset="0"/>
              </a:rPr>
              <a:t>Typy otevřených dat ČSÚ</a:t>
            </a:r>
            <a:endParaRPr lang="cs-CZ" sz="1800" dirty="0">
              <a:latin typeface="Arial" charset="0"/>
              <a:cs typeface="Arial" charset="0"/>
            </a:endParaRPr>
          </a:p>
          <a:p>
            <a:pPr marL="861987" lvl="1" indent="-289205">
              <a:lnSpc>
                <a:spcPct val="100000"/>
              </a:lnSpc>
              <a:spcBef>
                <a:spcPct val="0"/>
              </a:spcBef>
              <a:spcAft>
                <a:spcPts val="477"/>
              </a:spcAft>
              <a:buFont typeface="Arial" charset="0"/>
              <a:buChar char="■"/>
              <a:defRPr/>
            </a:pPr>
            <a:r>
              <a:rPr lang="cs-CZ" sz="1600" b="1" dirty="0">
                <a:latin typeface="Arial" charset="0"/>
                <a:cs typeface="Arial" charset="0"/>
              </a:rPr>
              <a:t>Statistická data </a:t>
            </a:r>
            <a:r>
              <a:rPr lang="cs-CZ" sz="1600" dirty="0">
                <a:latin typeface="Arial" charset="0"/>
                <a:cs typeface="Arial" charset="0"/>
              </a:rPr>
              <a:t>– zdrojem je Veřejná databáze ČSÚ</a:t>
            </a:r>
          </a:p>
          <a:p>
            <a:pPr marL="861987" lvl="1" indent="-289205">
              <a:lnSpc>
                <a:spcPct val="100000"/>
              </a:lnSpc>
              <a:spcBef>
                <a:spcPct val="0"/>
              </a:spcBef>
              <a:spcAft>
                <a:spcPts val="477"/>
              </a:spcAft>
              <a:buFont typeface="Arial" charset="0"/>
              <a:buChar char="■"/>
              <a:defRPr/>
            </a:pPr>
            <a:r>
              <a:rPr lang="cs-CZ" sz="1600" b="1" dirty="0" err="1">
                <a:latin typeface="Arial" charset="0"/>
                <a:cs typeface="Arial" charset="0"/>
              </a:rPr>
              <a:t>Metadata</a:t>
            </a:r>
            <a:r>
              <a:rPr lang="cs-CZ" sz="1600" b="1" dirty="0">
                <a:latin typeface="Arial" charset="0"/>
                <a:cs typeface="Arial" charset="0"/>
              </a:rPr>
              <a:t> </a:t>
            </a:r>
            <a:r>
              <a:rPr lang="cs-CZ" sz="1600" dirty="0">
                <a:latin typeface="Arial" charset="0"/>
                <a:cs typeface="Arial" charset="0"/>
              </a:rPr>
              <a:t>– číselníky, vazby mezi položkami číselníků; velký potenciál pro propojená data, zdrojem je databáze SMS</a:t>
            </a:r>
          </a:p>
          <a:p>
            <a:pPr marL="861987" lvl="1" indent="-289205">
              <a:lnSpc>
                <a:spcPct val="100000"/>
              </a:lnSpc>
              <a:spcBef>
                <a:spcPct val="0"/>
              </a:spcBef>
              <a:spcAft>
                <a:spcPts val="477"/>
              </a:spcAft>
              <a:buFont typeface="Arial" charset="0"/>
              <a:buChar char="■"/>
              <a:defRPr/>
            </a:pPr>
            <a:r>
              <a:rPr lang="cs-CZ" sz="1600" b="1" dirty="0">
                <a:latin typeface="Arial" charset="0"/>
                <a:cs typeface="Arial" charset="0"/>
              </a:rPr>
              <a:t>Volební výsledky </a:t>
            </a:r>
            <a:r>
              <a:rPr lang="cs-CZ" sz="1600" dirty="0">
                <a:latin typeface="Arial" charset="0"/>
                <a:cs typeface="Arial" charset="0"/>
              </a:rPr>
              <a:t>– zdrojem je </a:t>
            </a:r>
            <a:r>
              <a:rPr lang="cs-CZ" sz="1600" dirty="0"/>
              <a:t>databáze s volebními výsledky a webová stránka </a:t>
            </a:r>
            <a:r>
              <a:rPr lang="cs-CZ" sz="1600" u="sng" dirty="0">
                <a:hlinkClick r:id="rId5"/>
              </a:rPr>
              <a:t>www.volby.cz</a:t>
            </a:r>
            <a:endParaRPr lang="cs-CZ" sz="1600" dirty="0">
              <a:latin typeface="Arial" charset="0"/>
              <a:cs typeface="Arial" charset="0"/>
            </a:endParaRPr>
          </a:p>
          <a:p>
            <a:pPr marL="861987" lvl="1" indent="-289205">
              <a:lnSpc>
                <a:spcPct val="100000"/>
              </a:lnSpc>
              <a:spcBef>
                <a:spcPct val="0"/>
              </a:spcBef>
              <a:spcAft>
                <a:spcPts val="477"/>
              </a:spcAft>
              <a:buFont typeface="Arial" charset="0"/>
              <a:buChar char="■"/>
              <a:defRPr/>
            </a:pPr>
            <a:r>
              <a:rPr lang="cs-CZ" sz="1600" b="1" dirty="0">
                <a:latin typeface="Arial" charset="0"/>
                <a:cs typeface="Arial" charset="0"/>
              </a:rPr>
              <a:t>Informace o úřadu </a:t>
            </a:r>
            <a:r>
              <a:rPr lang="cs-CZ" sz="1600" dirty="0">
                <a:latin typeface="Arial" charset="0"/>
                <a:cs typeface="Arial" charset="0"/>
              </a:rPr>
              <a:t>– volná pracovní místa</a:t>
            </a:r>
            <a:br>
              <a:rPr lang="cs-CZ" sz="1600" dirty="0">
                <a:latin typeface="Arial" charset="0"/>
                <a:cs typeface="Arial" charset="0"/>
              </a:rPr>
            </a:br>
            <a:r>
              <a:rPr lang="cs-CZ" sz="1600" dirty="0">
                <a:latin typeface="Arial" charset="0"/>
                <a:cs typeface="Arial" charset="0"/>
              </a:rPr>
              <a:t>- dynamicky generovaný výstup do JSON, CSV a XML</a:t>
            </a:r>
          </a:p>
          <a:p>
            <a:pPr marL="268288" lvl="1" indent="-268288">
              <a:lnSpc>
                <a:spcPct val="100000"/>
              </a:lnSpc>
              <a:spcBef>
                <a:spcPct val="0"/>
              </a:spcBef>
              <a:spcAft>
                <a:spcPts val="477"/>
              </a:spcAft>
              <a:buFont typeface="Arial" charset="0"/>
              <a:buChar char="■"/>
              <a:defRPr/>
            </a:pPr>
            <a:endParaRPr lang="cs-CZ" sz="1800" b="1" dirty="0">
              <a:latin typeface="Arial" charset="0"/>
              <a:cs typeface="Arial" charset="0"/>
            </a:endParaRPr>
          </a:p>
          <a:p>
            <a:pPr marL="268288" lvl="1" indent="-268288">
              <a:lnSpc>
                <a:spcPct val="100000"/>
              </a:lnSpc>
              <a:spcBef>
                <a:spcPct val="0"/>
              </a:spcBef>
              <a:spcAft>
                <a:spcPts val="477"/>
              </a:spcAft>
              <a:buFont typeface="Arial" charset="0"/>
              <a:buChar char="■"/>
              <a:defRPr/>
            </a:pPr>
            <a:r>
              <a:rPr lang="cs-CZ" sz="1800" b="1" dirty="0">
                <a:latin typeface="Arial" charset="0"/>
                <a:cs typeface="Arial" charset="0"/>
              </a:rPr>
              <a:t>Příklady DS:</a:t>
            </a:r>
          </a:p>
          <a:p>
            <a:pPr marL="574622" lvl="0" indent="-228586">
              <a:lnSpc>
                <a:spcPct val="100000"/>
              </a:lnSpc>
              <a:spcBef>
                <a:spcPts val="300"/>
              </a:spcBef>
            </a:pPr>
            <a:r>
              <a:rPr lang="cs-CZ" sz="1600" b="1" dirty="0"/>
              <a:t>výsledky voleb</a:t>
            </a:r>
            <a:r>
              <a:rPr lang="cs-CZ" sz="1600" dirty="0"/>
              <a:t>, mapové podklady pro výsledky voleb: hranice volebních okrsků a senátních obvodů</a:t>
            </a:r>
          </a:p>
          <a:p>
            <a:pPr marL="574622" lvl="0" indent="-228586">
              <a:lnSpc>
                <a:spcPct val="100000"/>
              </a:lnSpc>
              <a:spcBef>
                <a:spcPts val="300"/>
              </a:spcBef>
            </a:pPr>
            <a:r>
              <a:rPr lang="cs-CZ" sz="1600" b="1" dirty="0"/>
              <a:t>výsledky sčítání 2021 </a:t>
            </a:r>
            <a:r>
              <a:rPr lang="cs-CZ" sz="1600" dirty="0"/>
              <a:t>– postupně zveřejňované datové sady za obyvatelstvo, byty a domy za různé územní úrovně, až do částí obcí, resp. ZSJ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833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cs-CZ" dirty="0"/>
              <a:t>T: +420 703 46 21 12	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cs-CZ" dirty="0"/>
              <a:t>petra.kuncova@csu.gov.cz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cs-CZ" dirty="0"/>
              <a:t>Ředitelka odboru informačních služeb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cs-CZ" dirty="0"/>
              <a:t>Petra Kuncová</a:t>
            </a: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556427" y="2187576"/>
            <a:ext cx="10359603" cy="1664888"/>
          </a:xfrm>
        </p:spPr>
        <p:txBody>
          <a:bodyPr/>
          <a:lstStyle/>
          <a:p>
            <a:r>
              <a:rPr lang="cs-CZ" dirty="0"/>
              <a:t>Počítejte s námi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11530013" y="7037388"/>
            <a:ext cx="1909762" cy="376237"/>
          </a:xfrm>
        </p:spPr>
        <p:txBody>
          <a:bodyPr/>
          <a:lstStyle/>
          <a:p>
            <a:fld id="{6D86587B-5A88-4E52-908E-D4558B103FD5}" type="slidenum">
              <a:rPr lang="cs-CZ" smtClean="0"/>
              <a:pPr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912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Agendy ČSÚ v kostce</a:t>
            </a:r>
            <a:endParaRPr lang="en-US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10590" r="-2"/>
          <a:stretch>
            <a:fillRect/>
          </a:stretch>
        </p:blipFill>
        <p:spPr bwMode="auto">
          <a:xfrm>
            <a:off x="7328611" y="772845"/>
            <a:ext cx="4737182" cy="597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82759198"/>
              </p:ext>
            </p:extLst>
          </p:nvPr>
        </p:nvGraphicFramePr>
        <p:xfrm>
          <a:off x="565286" y="1358900"/>
          <a:ext cx="7261568" cy="5390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2476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Diseminace – zveřejňování a poskytování statistických informací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cs-CZ" dirty="0"/>
              <a:t>Zveřejňování</a:t>
            </a:r>
          </a:p>
          <a:p>
            <a:pPr lvl="1"/>
            <a:r>
              <a:rPr lang="cs-CZ" dirty="0"/>
              <a:t>Webové stránky, webové aplikace, mobilní aplikace</a:t>
            </a:r>
          </a:p>
          <a:p>
            <a:pPr lvl="1"/>
            <a:r>
              <a:rPr lang="cs-CZ" dirty="0"/>
              <a:t>Ve formě „produktů“ – předem avizovaný (a dodržovaný) datum a čas zveřejnění</a:t>
            </a:r>
          </a:p>
          <a:p>
            <a:pPr lvl="1"/>
            <a:r>
              <a:rPr lang="cs-CZ" dirty="0"/>
              <a:t>Katalog produktů</a:t>
            </a:r>
          </a:p>
          <a:p>
            <a:pPr lvl="1"/>
            <a:endParaRPr lang="cs-CZ" dirty="0"/>
          </a:p>
          <a:p>
            <a:r>
              <a:rPr lang="cs-CZ" dirty="0"/>
              <a:t>Poskytování</a:t>
            </a:r>
          </a:p>
          <a:p>
            <a:pPr lvl="1"/>
            <a:r>
              <a:rPr lang="cs-CZ" dirty="0"/>
              <a:t>Informační služby </a:t>
            </a:r>
          </a:p>
          <a:p>
            <a:pPr lvl="2"/>
            <a:r>
              <a:rPr lang="cs-CZ" dirty="0"/>
              <a:t>Ročně více než 10 tisíc dotazů</a:t>
            </a:r>
          </a:p>
          <a:p>
            <a:pPr lvl="2"/>
            <a:r>
              <a:rPr lang="cs-CZ" dirty="0"/>
              <a:t>95 % se vyřídí do druhého dne</a:t>
            </a:r>
          </a:p>
          <a:p>
            <a:pPr lvl="2"/>
            <a:r>
              <a:rPr lang="cs-CZ" dirty="0"/>
              <a:t>V ústředí a na krajských správách</a:t>
            </a:r>
          </a:p>
        </p:txBody>
      </p:sp>
    </p:spTree>
    <p:extLst>
      <p:ext uri="{BB962C8B-B14F-4D97-AF65-F5344CB8AC3E}">
        <p14:creationId xmlns:p14="http://schemas.microsoft.com/office/powerpoint/2010/main" val="253177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web ČSÚ – </a:t>
            </a:r>
            <a:r>
              <a:rPr lang="cs-CZ" dirty="0">
                <a:hlinkClick r:id="rId2"/>
              </a:rPr>
              <a:t>https://csu.gov.cz/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b="9245"/>
          <a:stretch/>
        </p:blipFill>
        <p:spPr>
          <a:xfrm>
            <a:off x="565285" y="1485899"/>
            <a:ext cx="11423515" cy="50673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633" b="67551"/>
          <a:stretch/>
        </p:blipFill>
        <p:spPr>
          <a:xfrm>
            <a:off x="3962400" y="2109175"/>
            <a:ext cx="4543425" cy="29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0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na webu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Zcela nová grafika, </a:t>
            </a:r>
          </a:p>
          <a:p>
            <a:pPr>
              <a:lnSpc>
                <a:spcPct val="150000"/>
              </a:lnSpc>
            </a:pPr>
            <a:r>
              <a:rPr lang="cs-CZ" dirty="0"/>
              <a:t>Nová informační struktura – základní princip: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		</a:t>
            </a:r>
            <a:r>
              <a:rPr lang="cs-CZ" b="1" dirty="0">
                <a:solidFill>
                  <a:srgbClr val="C00000"/>
                </a:solidFill>
              </a:rPr>
              <a:t>od jednoduchého ke složitějšímu</a:t>
            </a:r>
          </a:p>
          <a:p>
            <a:pPr>
              <a:lnSpc>
                <a:spcPct val="150000"/>
              </a:lnSpc>
            </a:pPr>
            <a:r>
              <a:rPr lang="cs-CZ" dirty="0"/>
              <a:t>vstřícný pro laické uživatele</a:t>
            </a:r>
          </a:p>
          <a:p>
            <a:pPr>
              <a:lnSpc>
                <a:spcPct val="150000"/>
              </a:lnSpc>
            </a:pPr>
            <a:r>
              <a:rPr lang="cs-CZ" dirty="0"/>
              <a:t>odborníci najdou data ve Veřejné databázi (později v DataStatu)</a:t>
            </a:r>
          </a:p>
          <a:p>
            <a:pPr>
              <a:lnSpc>
                <a:spcPct val="150000"/>
              </a:lnSpc>
            </a:pPr>
            <a:r>
              <a:rPr lang="cs-CZ" dirty="0"/>
              <a:t>Respektování designsystem.gov.cz</a:t>
            </a:r>
          </a:p>
          <a:p>
            <a:pPr>
              <a:lnSpc>
                <a:spcPct val="150000"/>
              </a:lnSpc>
            </a:pPr>
            <a:r>
              <a:rPr lang="cs-CZ" dirty="0"/>
              <a:t>Nová doména csu.gov.cz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342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jednoduchého k</a:t>
            </a:r>
            <a:r>
              <a:rPr lang="cs-CZ" i="1" dirty="0"/>
              <a:t>e</a:t>
            </a:r>
            <a:r>
              <a:rPr lang="cs-CZ" dirty="0"/>
              <a:t> složitějšímu v praxi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85" y="2316163"/>
            <a:ext cx="3495675" cy="4362450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 flipV="1">
            <a:off x="2538278" y="2743198"/>
            <a:ext cx="1971614" cy="1820864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Zaoblený obdélník 14"/>
          <p:cNvSpPr/>
          <p:nvPr/>
        </p:nvSpPr>
        <p:spPr>
          <a:xfrm>
            <a:off x="541607" y="4276725"/>
            <a:ext cx="1972993" cy="574675"/>
          </a:xfrm>
          <a:prstGeom prst="roundRect">
            <a:avLst/>
          </a:prstGeom>
          <a:noFill/>
          <a:ln w="34925" cmpd="sng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96" y="2316163"/>
            <a:ext cx="2600325" cy="2809875"/>
          </a:xfrm>
          <a:prstGeom prst="rect">
            <a:avLst/>
          </a:prstGeom>
        </p:spPr>
      </p:pic>
      <p:pic>
        <p:nvPicPr>
          <p:cNvPr id="24" name="Zástupný symbol pro obsah 23"/>
          <p:cNvPicPr>
            <a:picLocks noGrp="1" noChangeAspect="1"/>
          </p:cNvPicPr>
          <p:nvPr>
            <p:ph idx="12"/>
          </p:nvPr>
        </p:nvPicPr>
        <p:blipFill rotWithShape="1">
          <a:blip r:embed="rId5"/>
          <a:srcRect l="8893" t="1317" r="18512" b="-5418"/>
          <a:stretch/>
        </p:blipFill>
        <p:spPr>
          <a:xfrm>
            <a:off x="4509892" y="2517774"/>
            <a:ext cx="3187700" cy="4392614"/>
          </a:xfrm>
          <a:prstGeom prst="rect">
            <a:avLst/>
          </a:prstGeom>
        </p:spPr>
      </p:pic>
      <p:sp>
        <p:nvSpPr>
          <p:cNvPr id="17" name="Zaoblený obdélník 16"/>
          <p:cNvSpPr/>
          <p:nvPr/>
        </p:nvSpPr>
        <p:spPr>
          <a:xfrm>
            <a:off x="4702377" y="2497136"/>
            <a:ext cx="1771515" cy="441326"/>
          </a:xfrm>
          <a:prstGeom prst="roundRect">
            <a:avLst/>
          </a:prstGeom>
          <a:noFill/>
          <a:ln w="34925" cmpd="sng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6473892" y="2743198"/>
            <a:ext cx="2037488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15471" y="1724967"/>
            <a:ext cx="149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Téma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354177" y="1724966"/>
            <a:ext cx="149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Skupina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9007330" y="1724966"/>
            <a:ext cx="196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Podskupina</a:t>
            </a:r>
          </a:p>
        </p:txBody>
      </p:sp>
      <p:sp>
        <p:nvSpPr>
          <p:cNvPr id="29" name="Zaoblený obdélník 28"/>
          <p:cNvSpPr/>
          <p:nvPr/>
        </p:nvSpPr>
        <p:spPr>
          <a:xfrm>
            <a:off x="642345" y="1646235"/>
            <a:ext cx="10704176" cy="620071"/>
          </a:xfrm>
          <a:prstGeom prst="roundRect">
            <a:avLst/>
          </a:prstGeom>
          <a:noFill/>
          <a:ln w="34925" cmpd="sng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0" name="Přímá spojnice se šipkou 29"/>
          <p:cNvCxnSpPr/>
          <p:nvPr/>
        </p:nvCxnSpPr>
        <p:spPr>
          <a:xfrm>
            <a:off x="2664889" y="1968498"/>
            <a:ext cx="2037488" cy="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6969842" y="1968498"/>
            <a:ext cx="2037488" cy="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9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31089-0324-3EC3-B4C9-A7C587D5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Tematické stránky sekce STATISTIKY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EFB49C-9CF7-5DCA-DBE9-E2ABB889A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365">
            <a:off x="8512540" y="6477198"/>
            <a:ext cx="1473071" cy="4470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365">
            <a:off x="4222680" y="6477197"/>
            <a:ext cx="1473071" cy="4470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85" y="1403790"/>
            <a:ext cx="3717957" cy="5227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776" y="1403790"/>
            <a:ext cx="4100070" cy="5286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8899" y="1395300"/>
            <a:ext cx="3968844" cy="511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616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6587B-5A88-4E52-908E-D4558B103FD5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Sčítání lidu, domů a bytů – </a:t>
            </a:r>
            <a:r>
              <a:rPr lang="cs-CZ" dirty="0">
                <a:hlinkClick r:id="rId2"/>
              </a:rPr>
              <a:t>scitani.gov.cz</a:t>
            </a:r>
            <a:endParaRPr lang="cs-CZ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62DDCBD-73DD-8F05-3052-344AC76078D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" b="4409"/>
          <a:stretch/>
        </p:blipFill>
        <p:spPr>
          <a:xfrm>
            <a:off x="2527694" y="1399553"/>
            <a:ext cx="8610205" cy="5565051"/>
          </a:xfrm>
        </p:spPr>
      </p:pic>
    </p:spTree>
    <p:extLst>
      <p:ext uri="{BB962C8B-B14F-4D97-AF65-F5344CB8AC3E}">
        <p14:creationId xmlns:p14="http://schemas.microsoft.com/office/powerpoint/2010/main" val="373310808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 ČSÚ A4">
  <a:themeElements>
    <a:clrScheme name="ČSÚ">
      <a:dk1>
        <a:sysClr val="windowText" lastClr="000000"/>
      </a:dk1>
      <a:lt1>
        <a:sysClr val="window" lastClr="FFFFFF"/>
      </a:lt1>
      <a:dk2>
        <a:srgbClr val="747678"/>
      </a:dk2>
      <a:lt2>
        <a:srgbClr val="DCDCDC"/>
      </a:lt2>
      <a:accent1>
        <a:srgbClr val="0071BC"/>
      </a:accent1>
      <a:accent2>
        <a:srgbClr val="BC091B"/>
      </a:accent2>
      <a:accent3>
        <a:srgbClr val="84878B"/>
      </a:accent3>
      <a:accent4>
        <a:srgbClr val="B5852B"/>
      </a:accent4>
      <a:accent5>
        <a:srgbClr val="AA4F7A"/>
      </a:accent5>
      <a:accent6>
        <a:srgbClr val="5D9D44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17ABE6B-9BBD-4547-B75E-7618C468ADD7}" vid="{23FDC94A-928F-46EF-8BAE-43696B8D15E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9A05D2CE2C1C4998C9774848EF14BD" ma:contentTypeVersion="16" ma:contentTypeDescription="Vytvoří nový dokument" ma:contentTypeScope="" ma:versionID="91f538cf70604873c5647eae903bbe29">
  <xsd:schema xmlns:xsd="http://www.w3.org/2001/XMLSchema" xmlns:xs="http://www.w3.org/2001/XMLSchema" xmlns:p="http://schemas.microsoft.com/office/2006/metadata/properties" xmlns:ns3="96fe4203-b71d-4184-ba51-24df7198b384" xmlns:ns4="acec7b4d-454d-411c-b74c-262ee2f6ce1b" targetNamespace="http://schemas.microsoft.com/office/2006/metadata/properties" ma:root="true" ma:fieldsID="f1dbae10014d083b64fb9a8154994e2b" ns3:_="" ns4:_="">
    <xsd:import namespace="96fe4203-b71d-4184-ba51-24df7198b384"/>
    <xsd:import namespace="acec7b4d-454d-411c-b74c-262ee2f6ce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Location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e4203-b71d-4184-ba51-24df7198b3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ec7b4d-454d-411c-b74c-262ee2f6ce1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6fe4203-b71d-4184-ba51-24df7198b384" xsi:nil="true"/>
  </documentManagement>
</p:properties>
</file>

<file path=customXml/itemProps1.xml><?xml version="1.0" encoding="utf-8"?>
<ds:datastoreItem xmlns:ds="http://schemas.openxmlformats.org/officeDocument/2006/customXml" ds:itemID="{957E442B-A8AB-4716-826B-8AAAA4198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fe4203-b71d-4184-ba51-24df7198b384"/>
    <ds:schemaRef ds:uri="acec7b4d-454d-411c-b74c-262ee2f6ce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DE713E-A9D2-49C9-9BF5-93015CE293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B0F41C-1761-4330-A6D3-C524566D25F2}">
  <ds:schemaRefs>
    <ds:schemaRef ds:uri="http://purl.org/dc/dcmitype/"/>
    <ds:schemaRef ds:uri="96fe4203-b71d-4184-ba51-24df7198b384"/>
    <ds:schemaRef ds:uri="http://schemas.microsoft.com/office/2006/metadata/properties"/>
    <ds:schemaRef ds:uri="http://schemas.microsoft.com/office/2006/documentManagement/types"/>
    <ds:schemaRef ds:uri="acec7b4d-454d-411c-b74c-262ee2f6ce1b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Form_c460_Powerpointova prezentace_CZ_16ku9</Template>
  <TotalTime>1702</TotalTime>
  <Words>747</Words>
  <Application>Microsoft Office PowerPoint</Application>
  <PresentationFormat>Vlastní</PresentationFormat>
  <Paragraphs>129</Paragraphs>
  <Slides>22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Aptos</vt:lpstr>
      <vt:lpstr>Arial</vt:lpstr>
      <vt:lpstr>Calibri</vt:lpstr>
      <vt:lpstr>Prezentace ČSÚ A4</vt:lpstr>
      <vt:lpstr>Nové nástroje při poskytování statistických informací</vt:lpstr>
      <vt:lpstr>Český statistický úřad</vt:lpstr>
      <vt:lpstr>Agendy ČSÚ v kostce</vt:lpstr>
      <vt:lpstr>Diseminace – zveřejňování a poskytování statistických informací</vt:lpstr>
      <vt:lpstr>Nový web ČSÚ – https://csu.gov.cz/</vt:lpstr>
      <vt:lpstr>Novinky na webu</vt:lpstr>
      <vt:lpstr>Od jednoduchého ke složitějšímu v praxi</vt:lpstr>
      <vt:lpstr>Tematické stránky sekce STATISTIKY</vt:lpstr>
      <vt:lpstr>Sčítání lidu, domů a bytů – scitani.gov.cz</vt:lpstr>
      <vt:lpstr>Volby – volby.cz</vt:lpstr>
      <vt:lpstr>Veřejná databáze – vdb.czso.cz</vt:lpstr>
      <vt:lpstr>Data o obcích ve Veřejné databázi</vt:lpstr>
      <vt:lpstr>DataStat – zkušební provoz – data.csu.gov.cz</vt:lpstr>
      <vt:lpstr>Statistický geoportál – geodata.csu.gov.cz - nová témata</vt:lpstr>
      <vt:lpstr>Statistický atlas</vt:lpstr>
      <vt:lpstr>Statistický atlas - obce</vt:lpstr>
      <vt:lpstr>Mobilita – dojížďka, stěhování</vt:lpstr>
      <vt:lpstr>Statistické georeporty</vt:lpstr>
      <vt:lpstr>Mobilní aplikace ČSÚ</vt:lpstr>
      <vt:lpstr>Informace o obci – GPS nebo výběr</vt:lpstr>
      <vt:lpstr>Otevřená data</vt:lpstr>
      <vt:lpstr>Počítejte s námi</vt:lpstr>
    </vt:vector>
  </TitlesOfParts>
  <Company>ČSÚ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jeden, dva nebo tři řádky (48 b)</dc:title>
  <dc:creator>Koláčková Helena</dc:creator>
  <cp:lastModifiedBy>Michaela Mottlová</cp:lastModifiedBy>
  <cp:revision>70</cp:revision>
  <dcterms:created xsi:type="dcterms:W3CDTF">2024-11-06T18:42:10Z</dcterms:created>
  <dcterms:modified xsi:type="dcterms:W3CDTF">2024-11-25T14:39:53Z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0x010100489A05D2CE2C1C4998C9774848EF14BD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