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7"/>
  </p:notesMasterIdLst>
  <p:sldIdLst>
    <p:sldId id="256" r:id="rId5"/>
    <p:sldId id="281" r:id="rId6"/>
    <p:sldId id="258" r:id="rId7"/>
    <p:sldId id="298" r:id="rId8"/>
    <p:sldId id="305" r:id="rId9"/>
    <p:sldId id="299" r:id="rId10"/>
    <p:sldId id="278" r:id="rId11"/>
    <p:sldId id="279" r:id="rId12"/>
    <p:sldId id="300" r:id="rId13"/>
    <p:sldId id="301" r:id="rId14"/>
    <p:sldId id="302" r:id="rId15"/>
    <p:sldId id="303" r:id="rId16"/>
    <p:sldId id="304" r:id="rId17"/>
    <p:sldId id="306" r:id="rId18"/>
    <p:sldId id="307" r:id="rId19"/>
    <p:sldId id="292" r:id="rId20"/>
    <p:sldId id="293" r:id="rId21"/>
    <p:sldId id="294" r:id="rId22"/>
    <p:sldId id="295" r:id="rId23"/>
    <p:sldId id="296" r:id="rId24"/>
    <p:sldId id="297" r:id="rId25"/>
    <p:sldId id="275" r:id="rId26"/>
  </p:sldIdLst>
  <p:sldSz cx="9144000" cy="5143500" type="screen16x9"/>
  <p:notesSz cx="6858000" cy="9144000"/>
  <p:embeddedFontLst>
    <p:embeddedFont>
      <p:font typeface="Roboto" panose="02000000000000000000" pitchFamily="2" charset="0"/>
      <p:regular r:id="rId28"/>
      <p:bold r:id="rId29"/>
      <p:italic r:id="rId30"/>
      <p:boldItalic r:id="rId31"/>
    </p:embeddedFont>
    <p:embeddedFont>
      <p:font typeface="Roboto Thin"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ÚVOD" id="{0E7AC5CB-8D42-4B96-BB8D-18D54FE992B0}">
          <p14:sldIdLst>
            <p14:sldId id="256"/>
            <p14:sldId id="281"/>
          </p14:sldIdLst>
        </p14:section>
        <p14:section name="CO JE REZA" id="{9F2677ED-FB61-4B3A-B76B-8EC459919EF7}">
          <p14:sldIdLst>
            <p14:sldId id="258"/>
            <p14:sldId id="298"/>
            <p14:sldId id="305"/>
          </p14:sldIdLst>
        </p14:section>
        <p14:section name="JAK POUŽÍVAT" id="{AA2189FA-D6CB-4FD6-9829-963AA724F8B1}">
          <p14:sldIdLst>
            <p14:sldId id="299"/>
            <p14:sldId id="278"/>
            <p14:sldId id="279"/>
            <p14:sldId id="300"/>
            <p14:sldId id="301"/>
          </p14:sldIdLst>
        </p14:section>
        <p14:section name="DALŠÍ FAQ" id="{FB0A5B18-B4BF-48C7-BD97-20BF5CF51558}">
          <p14:sldIdLst>
            <p14:sldId id="302"/>
            <p14:sldId id="303"/>
            <p14:sldId id="304"/>
            <p14:sldId id="306"/>
            <p14:sldId id="307"/>
          </p14:sldIdLst>
        </p14:section>
        <p14:section name="ZMĚNY ZÁKONŮ" id="{819C1284-6057-4D98-A196-877E1C6293FE}">
          <p14:sldIdLst>
            <p14:sldId id="292"/>
            <p14:sldId id="293"/>
            <p14:sldId id="294"/>
            <p14:sldId id="295"/>
            <p14:sldId id="296"/>
            <p14:sldId id="297"/>
          </p14:sldIdLst>
        </p14:section>
        <p14:section name="ZÁVĚR" id="{46E3DF40-17E4-485E-8172-F7C51A9E731C}">
          <p14:sldIdLst>
            <p14:sldId id="275"/>
          </p14:sldIdLst>
        </p14:section>
      </p14:sectionLst>
    </p:ext>
    <p:ext uri="{EFAFB233-063F-42B5-8137-9DF3F51BA10A}">
      <p15:sldGuideLst xmlns:p15="http://schemas.microsoft.com/office/powerpoint/2012/main">
        <p15:guide id="1" pos="227">
          <p15:clr>
            <a:srgbClr val="747775"/>
          </p15:clr>
        </p15:guide>
        <p15:guide id="2" orient="horz" pos="227">
          <p15:clr>
            <a:srgbClr val="747775"/>
          </p15:clr>
        </p15:guide>
        <p15:guide id="3" pos="5556">
          <p15:clr>
            <a:srgbClr val="747775"/>
          </p15:clr>
        </p15:guide>
        <p15:guide id="4" pos="54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D5E2C-966F-48F0-9F63-30AD5431A7CE}" v="16" dt="2024-11-07T14:39:40.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58" d="100"/>
          <a:sy n="158" d="100"/>
        </p:scale>
        <p:origin x="300" y="114"/>
      </p:cViewPr>
      <p:guideLst>
        <p:guide pos="227"/>
        <p:guide orient="horz" pos="227"/>
        <p:guide pos="5556"/>
        <p:guide pos="54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áchal Karel" userId="09fb2a0d-b416-4149-8a72-16226a0427f3" providerId="ADAL" clId="{2D0D5E2C-966F-48F0-9F63-30AD5431A7CE}"/>
    <pc:docChg chg="undo redo custSel addSld delSld modSld sldOrd addSection modSection">
      <pc:chgData name="Váchal Karel" userId="09fb2a0d-b416-4149-8a72-16226a0427f3" providerId="ADAL" clId="{2D0D5E2C-966F-48F0-9F63-30AD5431A7CE}" dt="2024-11-07T15:31:49.170" v="2609" actId="255"/>
      <pc:docMkLst>
        <pc:docMk/>
      </pc:docMkLst>
      <pc:sldChg chg="modSp mod">
        <pc:chgData name="Váchal Karel" userId="09fb2a0d-b416-4149-8a72-16226a0427f3" providerId="ADAL" clId="{2D0D5E2C-966F-48F0-9F63-30AD5431A7CE}" dt="2024-11-06T16:08:11.986" v="67" actId="1076"/>
        <pc:sldMkLst>
          <pc:docMk/>
          <pc:sldMk cId="0" sldId="258"/>
        </pc:sldMkLst>
        <pc:spChg chg="mod">
          <ac:chgData name="Váchal Karel" userId="09fb2a0d-b416-4149-8a72-16226a0427f3" providerId="ADAL" clId="{2D0D5E2C-966F-48F0-9F63-30AD5431A7CE}" dt="2024-11-06T16:08:11.986" v="67" actId="1076"/>
          <ac:spMkLst>
            <pc:docMk/>
            <pc:sldMk cId="0" sldId="258"/>
            <ac:spMk id="70" creationId="{00000000-0000-0000-0000-000000000000}"/>
          </ac:spMkLst>
        </pc:spChg>
        <pc:picChg chg="mod">
          <ac:chgData name="Váchal Karel" userId="09fb2a0d-b416-4149-8a72-16226a0427f3" providerId="ADAL" clId="{2D0D5E2C-966F-48F0-9F63-30AD5431A7CE}" dt="2024-11-06T16:08:05.415" v="66" actId="1076"/>
          <ac:picMkLst>
            <pc:docMk/>
            <pc:sldMk cId="0" sldId="258"/>
            <ac:picMk id="12" creationId="{C014217C-3E00-1A58-D0F5-3E192FDC7B1F}"/>
          </ac:picMkLst>
        </pc:picChg>
      </pc:sldChg>
      <pc:sldChg chg="modSp mod ord">
        <pc:chgData name="Váchal Karel" userId="09fb2a0d-b416-4149-8a72-16226a0427f3" providerId="ADAL" clId="{2D0D5E2C-966F-48F0-9F63-30AD5431A7CE}" dt="2024-11-07T11:23:24.577" v="2596"/>
        <pc:sldMkLst>
          <pc:docMk/>
          <pc:sldMk cId="1451096818" sldId="275"/>
        </pc:sldMkLst>
        <pc:spChg chg="mod">
          <ac:chgData name="Váchal Karel" userId="09fb2a0d-b416-4149-8a72-16226a0427f3" providerId="ADAL" clId="{2D0D5E2C-966F-48F0-9F63-30AD5431A7CE}" dt="2024-11-06T16:59:34.461" v="1035" actId="1076"/>
          <ac:spMkLst>
            <pc:docMk/>
            <pc:sldMk cId="1451096818" sldId="275"/>
            <ac:spMk id="55" creationId="{00000000-0000-0000-0000-000000000000}"/>
          </ac:spMkLst>
        </pc:spChg>
        <pc:picChg chg="mod">
          <ac:chgData name="Váchal Karel" userId="09fb2a0d-b416-4149-8a72-16226a0427f3" providerId="ADAL" clId="{2D0D5E2C-966F-48F0-9F63-30AD5431A7CE}" dt="2024-11-06T16:59:48.106" v="1043" actId="1076"/>
          <ac:picMkLst>
            <pc:docMk/>
            <pc:sldMk cId="1451096818" sldId="275"/>
            <ac:picMk id="14" creationId="{985C9D9F-0B0E-E20E-8A32-53514CB4E542}"/>
          </ac:picMkLst>
        </pc:picChg>
      </pc:sldChg>
      <pc:sldChg chg="addSp delSp modSp mod">
        <pc:chgData name="Váchal Karel" userId="09fb2a0d-b416-4149-8a72-16226a0427f3" providerId="ADAL" clId="{2D0D5E2C-966F-48F0-9F63-30AD5431A7CE}" dt="2024-11-06T17:05:18.468" v="1191" actId="207"/>
        <pc:sldMkLst>
          <pc:docMk/>
          <pc:sldMk cId="2185686316" sldId="278"/>
        </pc:sldMkLst>
        <pc:spChg chg="mod">
          <ac:chgData name="Váchal Karel" userId="09fb2a0d-b416-4149-8a72-16226a0427f3" providerId="ADAL" clId="{2D0D5E2C-966F-48F0-9F63-30AD5431A7CE}" dt="2024-11-06T17:05:18.468" v="1191" actId="207"/>
          <ac:spMkLst>
            <pc:docMk/>
            <pc:sldMk cId="2185686316" sldId="278"/>
            <ac:spMk id="77" creationId="{00000000-0000-0000-0000-000000000000}"/>
          </ac:spMkLst>
        </pc:spChg>
        <pc:picChg chg="add del mod">
          <ac:chgData name="Váchal Karel" userId="09fb2a0d-b416-4149-8a72-16226a0427f3" providerId="ADAL" clId="{2D0D5E2C-966F-48F0-9F63-30AD5431A7CE}" dt="2024-11-06T16:14:42.964" v="139" actId="478"/>
          <ac:picMkLst>
            <pc:docMk/>
            <pc:sldMk cId="2185686316" sldId="278"/>
            <ac:picMk id="2" creationId="{1E7C2C33-9D98-3A10-0A91-9E00673AF659}"/>
          </ac:picMkLst>
        </pc:picChg>
        <pc:picChg chg="add del">
          <ac:chgData name="Váchal Karel" userId="09fb2a0d-b416-4149-8a72-16226a0427f3" providerId="ADAL" clId="{2D0D5E2C-966F-48F0-9F63-30AD5431A7CE}" dt="2024-11-06T16:14:56.591" v="143" actId="22"/>
          <ac:picMkLst>
            <pc:docMk/>
            <pc:sldMk cId="2185686316" sldId="278"/>
            <ac:picMk id="5" creationId="{E005B083-5F2F-AB92-2B34-4F920B4B2390}"/>
          </ac:picMkLst>
        </pc:picChg>
        <pc:picChg chg="add del mod">
          <ac:chgData name="Váchal Karel" userId="09fb2a0d-b416-4149-8a72-16226a0427f3" providerId="ADAL" clId="{2D0D5E2C-966F-48F0-9F63-30AD5431A7CE}" dt="2024-11-06T17:03:16.262" v="1093" actId="478"/>
          <ac:picMkLst>
            <pc:docMk/>
            <pc:sldMk cId="2185686316" sldId="278"/>
            <ac:picMk id="7" creationId="{23D47934-1922-D0E5-7A22-35637961FFDD}"/>
          </ac:picMkLst>
        </pc:picChg>
        <pc:picChg chg="add del mod">
          <ac:chgData name="Váchal Karel" userId="09fb2a0d-b416-4149-8a72-16226a0427f3" providerId="ADAL" clId="{2D0D5E2C-966F-48F0-9F63-30AD5431A7CE}" dt="2024-11-06T16:17:37.971" v="257" actId="478"/>
          <ac:picMkLst>
            <pc:docMk/>
            <pc:sldMk cId="2185686316" sldId="278"/>
            <ac:picMk id="9" creationId="{D110A4C3-78FD-B1C4-DF1C-767FF166AC14}"/>
          </ac:picMkLst>
        </pc:picChg>
        <pc:picChg chg="add mod">
          <ac:chgData name="Váchal Karel" userId="09fb2a0d-b416-4149-8a72-16226a0427f3" providerId="ADAL" clId="{2D0D5E2C-966F-48F0-9F63-30AD5431A7CE}" dt="2024-11-06T16:17:52.922" v="263" actId="1076"/>
          <ac:picMkLst>
            <pc:docMk/>
            <pc:sldMk cId="2185686316" sldId="278"/>
            <ac:picMk id="11" creationId="{027FAB5B-385D-16D5-0AEF-8DF6629998E6}"/>
          </ac:picMkLst>
        </pc:picChg>
      </pc:sldChg>
      <pc:sldChg chg="addSp delSp modSp mod">
        <pc:chgData name="Váchal Karel" userId="09fb2a0d-b416-4149-8a72-16226a0427f3" providerId="ADAL" clId="{2D0D5E2C-966F-48F0-9F63-30AD5431A7CE}" dt="2024-11-06T17:58:04.644" v="2411" actId="14100"/>
        <pc:sldMkLst>
          <pc:docMk/>
          <pc:sldMk cId="1414295055" sldId="279"/>
        </pc:sldMkLst>
        <pc:spChg chg="mod">
          <ac:chgData name="Váchal Karel" userId="09fb2a0d-b416-4149-8a72-16226a0427f3" providerId="ADAL" clId="{2D0D5E2C-966F-48F0-9F63-30AD5431A7CE}" dt="2024-11-06T16:46:09.476" v="804" actId="313"/>
          <ac:spMkLst>
            <pc:docMk/>
            <pc:sldMk cId="1414295055" sldId="279"/>
            <ac:spMk id="77" creationId="{00000000-0000-0000-0000-000000000000}"/>
          </ac:spMkLst>
        </pc:spChg>
        <pc:picChg chg="del">
          <ac:chgData name="Váchal Karel" userId="09fb2a0d-b416-4149-8a72-16226a0427f3" providerId="ADAL" clId="{2D0D5E2C-966F-48F0-9F63-30AD5431A7CE}" dt="2024-11-06T16:30:37.270" v="354" actId="478"/>
          <ac:picMkLst>
            <pc:docMk/>
            <pc:sldMk cId="1414295055" sldId="279"/>
            <ac:picMk id="2" creationId="{E2699E6B-6F4F-EBDF-218C-E4E2EE1E2184}"/>
          </ac:picMkLst>
        </pc:picChg>
        <pc:picChg chg="del">
          <ac:chgData name="Váchal Karel" userId="09fb2a0d-b416-4149-8a72-16226a0427f3" providerId="ADAL" clId="{2D0D5E2C-966F-48F0-9F63-30AD5431A7CE}" dt="2024-11-06T16:30:33.509" v="353" actId="478"/>
          <ac:picMkLst>
            <pc:docMk/>
            <pc:sldMk cId="1414295055" sldId="279"/>
            <ac:picMk id="3" creationId="{A8AFB9CB-28D5-1629-CB96-EED86EC29CDF}"/>
          </ac:picMkLst>
        </pc:picChg>
        <pc:picChg chg="add del mod">
          <ac:chgData name="Váchal Karel" userId="09fb2a0d-b416-4149-8a72-16226a0427f3" providerId="ADAL" clId="{2D0D5E2C-966F-48F0-9F63-30AD5431A7CE}" dt="2024-11-06T17:56:32.597" v="2406" actId="478"/>
          <ac:picMkLst>
            <pc:docMk/>
            <pc:sldMk cId="1414295055" sldId="279"/>
            <ac:picMk id="5" creationId="{B2085FE5-7B50-1F30-EDBC-9F130951FDAF}"/>
          </ac:picMkLst>
        </pc:picChg>
        <pc:picChg chg="add mod">
          <ac:chgData name="Váchal Karel" userId="09fb2a0d-b416-4149-8a72-16226a0427f3" providerId="ADAL" clId="{2D0D5E2C-966F-48F0-9F63-30AD5431A7CE}" dt="2024-11-06T17:58:04.644" v="2411" actId="14100"/>
          <ac:picMkLst>
            <pc:docMk/>
            <pc:sldMk cId="1414295055" sldId="279"/>
            <ac:picMk id="7" creationId="{4BFADF83-C900-9B1D-5D64-EDD41599155D}"/>
          </ac:picMkLst>
        </pc:picChg>
      </pc:sldChg>
      <pc:sldChg chg="modSp mod">
        <pc:chgData name="Váchal Karel" userId="09fb2a0d-b416-4149-8a72-16226a0427f3" providerId="ADAL" clId="{2D0D5E2C-966F-48F0-9F63-30AD5431A7CE}" dt="2024-11-07T15:19:13.236" v="2608" actId="6549"/>
        <pc:sldMkLst>
          <pc:docMk/>
          <pc:sldMk cId="221501230" sldId="281"/>
        </pc:sldMkLst>
        <pc:spChg chg="mod">
          <ac:chgData name="Váchal Karel" userId="09fb2a0d-b416-4149-8a72-16226a0427f3" providerId="ADAL" clId="{2D0D5E2C-966F-48F0-9F63-30AD5431A7CE}" dt="2024-11-07T15:19:13.236" v="2608" actId="6549"/>
          <ac:spMkLst>
            <pc:docMk/>
            <pc:sldMk cId="221501230" sldId="281"/>
            <ac:spMk id="64" creationId="{00000000-0000-0000-0000-000000000000}"/>
          </ac:spMkLst>
        </pc:spChg>
      </pc:sldChg>
      <pc:sldChg chg="ord">
        <pc:chgData name="Váchal Karel" userId="09fb2a0d-b416-4149-8a72-16226a0427f3" providerId="ADAL" clId="{2D0D5E2C-966F-48F0-9F63-30AD5431A7CE}" dt="2024-11-07T11:23:16.817" v="2594"/>
        <pc:sldMkLst>
          <pc:docMk/>
          <pc:sldMk cId="2517954249" sldId="292"/>
        </pc:sldMkLst>
      </pc:sldChg>
      <pc:sldChg chg="ord">
        <pc:chgData name="Váchal Karel" userId="09fb2a0d-b416-4149-8a72-16226a0427f3" providerId="ADAL" clId="{2D0D5E2C-966F-48F0-9F63-30AD5431A7CE}" dt="2024-11-07T11:23:16.817" v="2594"/>
        <pc:sldMkLst>
          <pc:docMk/>
          <pc:sldMk cId="3898218233" sldId="293"/>
        </pc:sldMkLst>
      </pc:sldChg>
      <pc:sldChg chg="ord">
        <pc:chgData name="Váchal Karel" userId="09fb2a0d-b416-4149-8a72-16226a0427f3" providerId="ADAL" clId="{2D0D5E2C-966F-48F0-9F63-30AD5431A7CE}" dt="2024-11-07T11:23:16.817" v="2594"/>
        <pc:sldMkLst>
          <pc:docMk/>
          <pc:sldMk cId="2298954955" sldId="294"/>
        </pc:sldMkLst>
      </pc:sldChg>
      <pc:sldChg chg="ord">
        <pc:chgData name="Váchal Karel" userId="09fb2a0d-b416-4149-8a72-16226a0427f3" providerId="ADAL" clId="{2D0D5E2C-966F-48F0-9F63-30AD5431A7CE}" dt="2024-11-07T11:23:16.817" v="2594"/>
        <pc:sldMkLst>
          <pc:docMk/>
          <pc:sldMk cId="1797518548" sldId="295"/>
        </pc:sldMkLst>
      </pc:sldChg>
      <pc:sldChg chg="ord">
        <pc:chgData name="Váchal Karel" userId="09fb2a0d-b416-4149-8a72-16226a0427f3" providerId="ADAL" clId="{2D0D5E2C-966F-48F0-9F63-30AD5431A7CE}" dt="2024-11-07T11:23:16.817" v="2594"/>
        <pc:sldMkLst>
          <pc:docMk/>
          <pc:sldMk cId="2921387715" sldId="296"/>
        </pc:sldMkLst>
      </pc:sldChg>
      <pc:sldChg chg="ord">
        <pc:chgData name="Váchal Karel" userId="09fb2a0d-b416-4149-8a72-16226a0427f3" providerId="ADAL" clId="{2D0D5E2C-966F-48F0-9F63-30AD5431A7CE}" dt="2024-11-07T11:23:16.817" v="2594"/>
        <pc:sldMkLst>
          <pc:docMk/>
          <pc:sldMk cId="2620180328" sldId="297"/>
        </pc:sldMkLst>
      </pc:sldChg>
      <pc:sldChg chg="modSp add mod ord">
        <pc:chgData name="Váchal Karel" userId="09fb2a0d-b416-4149-8a72-16226a0427f3" providerId="ADAL" clId="{2D0D5E2C-966F-48F0-9F63-30AD5431A7CE}" dt="2024-11-06T17:05:53.682" v="1194" actId="1076"/>
        <pc:sldMkLst>
          <pc:docMk/>
          <pc:sldMk cId="1623843571" sldId="299"/>
        </pc:sldMkLst>
        <pc:spChg chg="mod">
          <ac:chgData name="Váchal Karel" userId="09fb2a0d-b416-4149-8a72-16226a0427f3" providerId="ADAL" clId="{2D0D5E2C-966F-48F0-9F63-30AD5431A7CE}" dt="2024-11-06T17:02:48.933" v="1091" actId="1076"/>
          <ac:spMkLst>
            <pc:docMk/>
            <pc:sldMk cId="1623843571" sldId="299"/>
            <ac:spMk id="77" creationId="{F8593E8E-46DE-8E44-2190-8EC6309FB2D7}"/>
          </ac:spMkLst>
        </pc:spChg>
        <pc:picChg chg="mod">
          <ac:chgData name="Váchal Karel" userId="09fb2a0d-b416-4149-8a72-16226a0427f3" providerId="ADAL" clId="{2D0D5E2C-966F-48F0-9F63-30AD5431A7CE}" dt="2024-11-06T17:05:53.682" v="1194" actId="1076"/>
          <ac:picMkLst>
            <pc:docMk/>
            <pc:sldMk cId="1623843571" sldId="299"/>
            <ac:picMk id="2" creationId="{43920E64-C15D-6507-42D0-DB36FE3EF9EC}"/>
          </ac:picMkLst>
        </pc:picChg>
      </pc:sldChg>
      <pc:sldChg chg="addSp modSp add mod">
        <pc:chgData name="Váchal Karel" userId="09fb2a0d-b416-4149-8a72-16226a0427f3" providerId="ADAL" clId="{2D0D5E2C-966F-48F0-9F63-30AD5431A7CE}" dt="2024-11-06T17:59:15.473" v="2418" actId="1076"/>
        <pc:sldMkLst>
          <pc:docMk/>
          <pc:sldMk cId="1604866847" sldId="300"/>
        </pc:sldMkLst>
        <pc:spChg chg="mod">
          <ac:chgData name="Váchal Karel" userId="09fb2a0d-b416-4149-8a72-16226a0427f3" providerId="ADAL" clId="{2D0D5E2C-966F-48F0-9F63-30AD5431A7CE}" dt="2024-11-06T16:51:56.924" v="818" actId="1076"/>
          <ac:spMkLst>
            <pc:docMk/>
            <pc:sldMk cId="1604866847" sldId="300"/>
            <ac:spMk id="77" creationId="{362EB2E2-302E-FBFB-9F3E-7A2F5913D068}"/>
          </ac:spMkLst>
        </pc:spChg>
        <pc:picChg chg="add mod">
          <ac:chgData name="Váchal Karel" userId="09fb2a0d-b416-4149-8a72-16226a0427f3" providerId="ADAL" clId="{2D0D5E2C-966F-48F0-9F63-30AD5431A7CE}" dt="2024-11-06T17:59:15.473" v="2418" actId="1076"/>
          <ac:picMkLst>
            <pc:docMk/>
            <pc:sldMk cId="1604866847" sldId="300"/>
            <ac:picMk id="3" creationId="{A7B09AEE-8756-6A17-4714-9AB065E418C4}"/>
          </ac:picMkLst>
        </pc:picChg>
      </pc:sldChg>
      <pc:sldChg chg="addSp delSp modSp add del mod">
        <pc:chgData name="Váchal Karel" userId="09fb2a0d-b416-4149-8a72-16226a0427f3" providerId="ADAL" clId="{2D0D5E2C-966F-48F0-9F63-30AD5431A7CE}" dt="2024-11-06T18:01:35.661" v="2434" actId="14100"/>
        <pc:sldMkLst>
          <pc:docMk/>
          <pc:sldMk cId="3194040076" sldId="301"/>
        </pc:sldMkLst>
        <pc:spChg chg="mod">
          <ac:chgData name="Váchal Karel" userId="09fb2a0d-b416-4149-8a72-16226a0427f3" providerId="ADAL" clId="{2D0D5E2C-966F-48F0-9F63-30AD5431A7CE}" dt="2024-11-06T16:54:54.954" v="1023" actId="20577"/>
          <ac:spMkLst>
            <pc:docMk/>
            <pc:sldMk cId="3194040076" sldId="301"/>
            <ac:spMk id="77" creationId="{6011C8F7-A8DE-75F2-7B3B-92F1988271D1}"/>
          </ac:spMkLst>
        </pc:spChg>
        <pc:picChg chg="add del mod">
          <ac:chgData name="Váchal Karel" userId="09fb2a0d-b416-4149-8a72-16226a0427f3" providerId="ADAL" clId="{2D0D5E2C-966F-48F0-9F63-30AD5431A7CE}" dt="2024-11-06T18:00:37.182" v="2426" actId="478"/>
          <ac:picMkLst>
            <pc:docMk/>
            <pc:sldMk cId="3194040076" sldId="301"/>
            <ac:picMk id="3" creationId="{2A11C767-586C-BF12-1391-3BBAB0D4C91A}"/>
          </ac:picMkLst>
        </pc:picChg>
        <pc:picChg chg="add mod">
          <ac:chgData name="Váchal Karel" userId="09fb2a0d-b416-4149-8a72-16226a0427f3" providerId="ADAL" clId="{2D0D5E2C-966F-48F0-9F63-30AD5431A7CE}" dt="2024-11-06T18:01:35.661" v="2434" actId="14100"/>
          <ac:picMkLst>
            <pc:docMk/>
            <pc:sldMk cId="3194040076" sldId="301"/>
            <ac:picMk id="5" creationId="{B2B1FE29-7B2E-4914-B47F-18A6BD105892}"/>
          </ac:picMkLst>
        </pc:picChg>
      </pc:sldChg>
      <pc:sldChg chg="addSp delSp modSp add mod">
        <pc:chgData name="Váchal Karel" userId="09fb2a0d-b416-4149-8a72-16226a0427f3" providerId="ADAL" clId="{2D0D5E2C-966F-48F0-9F63-30AD5431A7CE}" dt="2024-11-06T17:33:27.819" v="1815" actId="20577"/>
        <pc:sldMkLst>
          <pc:docMk/>
          <pc:sldMk cId="1462450231" sldId="302"/>
        </pc:sldMkLst>
        <pc:spChg chg="mod">
          <ac:chgData name="Váchal Karel" userId="09fb2a0d-b416-4149-8a72-16226a0427f3" providerId="ADAL" clId="{2D0D5E2C-966F-48F0-9F63-30AD5431A7CE}" dt="2024-11-06T17:33:27.819" v="1815" actId="20577"/>
          <ac:spMkLst>
            <pc:docMk/>
            <pc:sldMk cId="1462450231" sldId="302"/>
            <ac:spMk id="77" creationId="{876192C1-3A49-15CF-5BB6-FB5D3EA4CAEE}"/>
          </ac:spMkLst>
        </pc:spChg>
        <pc:picChg chg="add del mod">
          <ac:chgData name="Váchal Karel" userId="09fb2a0d-b416-4149-8a72-16226a0427f3" providerId="ADAL" clId="{2D0D5E2C-966F-48F0-9F63-30AD5431A7CE}" dt="2024-11-06T17:12:44.762" v="1395" actId="478"/>
          <ac:picMkLst>
            <pc:docMk/>
            <pc:sldMk cId="1462450231" sldId="302"/>
            <ac:picMk id="3" creationId="{D06FC4E3-FE0E-2F94-4AA4-121F5BD6CFB6}"/>
          </ac:picMkLst>
        </pc:picChg>
        <pc:picChg chg="add mod">
          <ac:chgData name="Váchal Karel" userId="09fb2a0d-b416-4149-8a72-16226a0427f3" providerId="ADAL" clId="{2D0D5E2C-966F-48F0-9F63-30AD5431A7CE}" dt="2024-11-06T17:17:00.759" v="1559" actId="1076"/>
          <ac:picMkLst>
            <pc:docMk/>
            <pc:sldMk cId="1462450231" sldId="302"/>
            <ac:picMk id="5" creationId="{9169DE66-1553-D44B-3979-17D3204B46B9}"/>
          </ac:picMkLst>
        </pc:picChg>
      </pc:sldChg>
      <pc:sldChg chg="addSp delSp modSp add mod">
        <pc:chgData name="Váchal Karel" userId="09fb2a0d-b416-4149-8a72-16226a0427f3" providerId="ADAL" clId="{2D0D5E2C-966F-48F0-9F63-30AD5431A7CE}" dt="2024-11-06T17:33:33.580" v="1816" actId="20577"/>
        <pc:sldMkLst>
          <pc:docMk/>
          <pc:sldMk cId="2490506201" sldId="303"/>
        </pc:sldMkLst>
        <pc:spChg chg="add mod">
          <ac:chgData name="Váchal Karel" userId="09fb2a0d-b416-4149-8a72-16226a0427f3" providerId="ADAL" clId="{2D0D5E2C-966F-48F0-9F63-30AD5431A7CE}" dt="2024-11-06T17:21:21.125" v="1669" actId="14100"/>
          <ac:spMkLst>
            <pc:docMk/>
            <pc:sldMk cId="2490506201" sldId="303"/>
            <ac:spMk id="4" creationId="{F9F19BDB-091B-3077-CE5B-79B2EC08FA62}"/>
          </ac:spMkLst>
        </pc:spChg>
        <pc:spChg chg="mod">
          <ac:chgData name="Váchal Karel" userId="09fb2a0d-b416-4149-8a72-16226a0427f3" providerId="ADAL" clId="{2D0D5E2C-966F-48F0-9F63-30AD5431A7CE}" dt="2024-11-06T17:33:33.580" v="1816" actId="20577"/>
          <ac:spMkLst>
            <pc:docMk/>
            <pc:sldMk cId="2490506201" sldId="303"/>
            <ac:spMk id="77" creationId="{03F2E7F1-C824-237B-5A65-46D041FA8612}"/>
          </ac:spMkLst>
        </pc:spChg>
        <pc:picChg chg="add mod">
          <ac:chgData name="Váchal Karel" userId="09fb2a0d-b416-4149-8a72-16226a0427f3" providerId="ADAL" clId="{2D0D5E2C-966F-48F0-9F63-30AD5431A7CE}" dt="2024-11-06T17:20:40.961" v="1665" actId="1076"/>
          <ac:picMkLst>
            <pc:docMk/>
            <pc:sldMk cId="2490506201" sldId="303"/>
            <ac:picMk id="3" creationId="{8193E5DF-8F61-BF23-F559-9AB8818DB10A}"/>
          </ac:picMkLst>
        </pc:picChg>
        <pc:picChg chg="del">
          <ac:chgData name="Váchal Karel" userId="09fb2a0d-b416-4149-8a72-16226a0427f3" providerId="ADAL" clId="{2D0D5E2C-966F-48F0-9F63-30AD5431A7CE}" dt="2024-11-06T17:19:42.646" v="1661" actId="478"/>
          <ac:picMkLst>
            <pc:docMk/>
            <pc:sldMk cId="2490506201" sldId="303"/>
            <ac:picMk id="5" creationId="{F8A1058F-1994-3134-2034-B5C5B5A8623C}"/>
          </ac:picMkLst>
        </pc:picChg>
      </pc:sldChg>
      <pc:sldChg chg="delSp modSp add mod">
        <pc:chgData name="Váchal Karel" userId="09fb2a0d-b416-4149-8a72-16226a0427f3" providerId="ADAL" clId="{2D0D5E2C-966F-48F0-9F63-30AD5431A7CE}" dt="2024-11-06T17:51:04.488" v="2399" actId="20577"/>
        <pc:sldMkLst>
          <pc:docMk/>
          <pc:sldMk cId="868717723" sldId="304"/>
        </pc:sldMkLst>
        <pc:spChg chg="del">
          <ac:chgData name="Váchal Karel" userId="09fb2a0d-b416-4149-8a72-16226a0427f3" providerId="ADAL" clId="{2D0D5E2C-966F-48F0-9F63-30AD5431A7CE}" dt="2024-11-06T17:26:40.032" v="1784" actId="478"/>
          <ac:spMkLst>
            <pc:docMk/>
            <pc:sldMk cId="868717723" sldId="304"/>
            <ac:spMk id="4" creationId="{1562E209-A346-AAE7-F8BA-61534BE3BCD6}"/>
          </ac:spMkLst>
        </pc:spChg>
        <pc:spChg chg="mod">
          <ac:chgData name="Váchal Karel" userId="09fb2a0d-b416-4149-8a72-16226a0427f3" providerId="ADAL" clId="{2D0D5E2C-966F-48F0-9F63-30AD5431A7CE}" dt="2024-11-06T17:51:04.488" v="2399" actId="20577"/>
          <ac:spMkLst>
            <pc:docMk/>
            <pc:sldMk cId="868717723" sldId="304"/>
            <ac:spMk id="77" creationId="{4BDFDFD8-ACFF-F20C-FC2C-B594E09CB0E0}"/>
          </ac:spMkLst>
        </pc:spChg>
        <pc:picChg chg="del">
          <ac:chgData name="Váchal Karel" userId="09fb2a0d-b416-4149-8a72-16226a0427f3" providerId="ADAL" clId="{2D0D5E2C-966F-48F0-9F63-30AD5431A7CE}" dt="2024-11-06T17:26:37.153" v="1783" actId="478"/>
          <ac:picMkLst>
            <pc:docMk/>
            <pc:sldMk cId="868717723" sldId="304"/>
            <ac:picMk id="3" creationId="{46AAD197-FE25-06A0-9158-480BADBDB167}"/>
          </ac:picMkLst>
        </pc:picChg>
      </pc:sldChg>
      <pc:sldChg chg="modSp mod ord">
        <pc:chgData name="Váchal Karel" userId="09fb2a0d-b416-4149-8a72-16226a0427f3" providerId="ADAL" clId="{2D0D5E2C-966F-48F0-9F63-30AD5431A7CE}" dt="2024-11-07T15:31:49.170" v="2609" actId="255"/>
        <pc:sldMkLst>
          <pc:docMk/>
          <pc:sldMk cId="256866555" sldId="305"/>
        </pc:sldMkLst>
        <pc:spChg chg="mod">
          <ac:chgData name="Váchal Karel" userId="09fb2a0d-b416-4149-8a72-16226a0427f3" providerId="ADAL" clId="{2D0D5E2C-966F-48F0-9F63-30AD5431A7CE}" dt="2024-11-07T15:31:49.170" v="2609" actId="255"/>
          <ac:spMkLst>
            <pc:docMk/>
            <pc:sldMk cId="256866555" sldId="305"/>
            <ac:spMk id="64" creationId="{C0077848-C0EC-565A-284A-0051218C818F}"/>
          </ac:spMkLst>
        </pc:spChg>
      </pc:sldChg>
      <pc:sldChg chg="delSp add del mod">
        <pc:chgData name="Váchal Karel" userId="09fb2a0d-b416-4149-8a72-16226a0427f3" providerId="ADAL" clId="{2D0D5E2C-966F-48F0-9F63-30AD5431A7CE}" dt="2024-11-06T17:36:17.403" v="1874" actId="47"/>
        <pc:sldMkLst>
          <pc:docMk/>
          <pc:sldMk cId="987095497" sldId="305"/>
        </pc:sldMkLst>
        <pc:picChg chg="del">
          <ac:chgData name="Váchal Karel" userId="09fb2a0d-b416-4149-8a72-16226a0427f3" providerId="ADAL" clId="{2D0D5E2C-966F-48F0-9F63-30AD5431A7CE}" dt="2024-11-06T17:36:07.836" v="1873" actId="478"/>
          <ac:picMkLst>
            <pc:docMk/>
            <pc:sldMk cId="987095497" sldId="305"/>
            <ac:picMk id="2" creationId="{C8CF01FB-8D65-9BEB-0FFA-9C6BEC818F61}"/>
          </ac:picMkLst>
        </pc:picChg>
      </pc:sldChg>
      <pc:sldChg chg="modSp add mod">
        <pc:chgData name="Váchal Karel" userId="09fb2a0d-b416-4149-8a72-16226a0427f3" providerId="ADAL" clId="{2D0D5E2C-966F-48F0-9F63-30AD5431A7CE}" dt="2024-11-06T17:50:41.144" v="2398" actId="255"/>
        <pc:sldMkLst>
          <pc:docMk/>
          <pc:sldMk cId="3281760117" sldId="306"/>
        </pc:sldMkLst>
        <pc:spChg chg="mod">
          <ac:chgData name="Váchal Karel" userId="09fb2a0d-b416-4149-8a72-16226a0427f3" providerId="ADAL" clId="{2D0D5E2C-966F-48F0-9F63-30AD5431A7CE}" dt="2024-11-06T17:50:41.144" v="2398" actId="255"/>
          <ac:spMkLst>
            <pc:docMk/>
            <pc:sldMk cId="3281760117" sldId="306"/>
            <ac:spMk id="77" creationId="{76F77355-C106-2CA3-0083-E976F7439EBD}"/>
          </ac:spMkLst>
        </pc:spChg>
      </pc:sldChg>
      <pc:sldChg chg="modSp add mod">
        <pc:chgData name="Váchal Karel" userId="09fb2a0d-b416-4149-8a72-16226a0427f3" providerId="ADAL" clId="{2D0D5E2C-966F-48F0-9F63-30AD5431A7CE}" dt="2024-11-07T06:26:49.239" v="2592" actId="20577"/>
        <pc:sldMkLst>
          <pc:docMk/>
          <pc:sldMk cId="2559164740" sldId="307"/>
        </pc:sldMkLst>
        <pc:spChg chg="mod">
          <ac:chgData name="Váchal Karel" userId="09fb2a0d-b416-4149-8a72-16226a0427f3" providerId="ADAL" clId="{2D0D5E2C-966F-48F0-9F63-30AD5431A7CE}" dt="2024-11-07T06:26:49.239" v="2592" actId="20577"/>
          <ac:spMkLst>
            <pc:docMk/>
            <pc:sldMk cId="2559164740" sldId="307"/>
            <ac:spMk id="77" creationId="{9717DEF6-20DD-2A76-EF8E-4D37F6DFDA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B6C8D986-B91F-1484-8AB3-F96B4C3594C2}"/>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372EED75-33DD-61E6-AC80-5DD525EE04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7D5FF60C-B6AC-B4AC-45A4-085ECB1B6F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17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270270C7-E8EF-3228-1476-006D66DC67BB}"/>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CCCD7E60-9CFC-8125-1582-E410066676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16CFE211-A5C9-DACF-6908-F6E7002C16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717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3BB8F7D4-3068-92AB-2A3C-FCABBEC9C819}"/>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C34F40B4-183B-EACA-4991-856DFDCE21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47622613-21D5-4877-CF5A-636EDEAC33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858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29E30504-2D6C-811E-AE20-DB7F47F1B826}"/>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2437961F-247F-A67D-38F8-F90FD8E22A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1A09A3A9-F9F6-E65A-98BE-BFB7625541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76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4E218C6B-F5CD-CBF6-E601-78DBF9EE99FE}"/>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CC9CA995-6018-3FEB-81DE-A911129908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129F2C6E-98FA-E501-8CA2-D01F6FD3CE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078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C08A77A4-9CBB-7743-9A3E-D88C296B36AC}"/>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8A4DC0F7-22D5-C7A7-081B-6F0D25D143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71A7BD2F-58A5-F1D0-0AFC-5C8506D069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2084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E3AE6017-3713-A804-C6E2-12697B177EEE}"/>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AF620E69-F9C3-6FA5-834A-9F4CB234A4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A4D5022E-CE3F-E881-C1CC-670906B10E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5671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154B1CE1-BF96-86E5-A5CC-94B5AAC357B9}"/>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9B802E9F-D077-B7C1-B4BC-E7FD5F301F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360242A2-0C6D-02F1-E967-881FD1C334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001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26C301C8-8824-E2BC-5FB3-73E67453059E}"/>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C454629A-7974-6066-A8BC-D6480E1F05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DA515F43-8EAC-9031-DD6A-CB12BCA681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04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77F447E8-EDF0-83FE-BFBE-9304FAA0898D}"/>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39A9C66D-9E98-C018-C280-4CF9F25ED2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1D7EE2C6-BC54-6E4D-EF83-F2A60500D1D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10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5932e8f4e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5932e8f4e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8933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79E51E94-7676-41DC-4D8A-6595BE974FB5}"/>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2E36AF43-0D35-7FBB-00B3-D1C42D78A7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AE08033C-5A0E-49C1-48C1-1741CAB22A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436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75B7D04D-FCA4-F85C-B7D6-90FCDF09CDB1}"/>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9614D747-36CE-0A9B-D64D-5105349D8C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6284819F-254F-7977-A48D-921F37033B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91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30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932e8f4e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932e8f4e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a:extLst>
            <a:ext uri="{FF2B5EF4-FFF2-40B4-BE49-F238E27FC236}">
              <a16:creationId xmlns:a16="http://schemas.microsoft.com/office/drawing/2014/main" id="{F09F0DEF-181F-FE6E-FF43-5257648072D9}"/>
            </a:ext>
          </a:extLst>
        </p:cNvPr>
        <p:cNvGrpSpPr/>
        <p:nvPr/>
      </p:nvGrpSpPr>
      <p:grpSpPr>
        <a:xfrm>
          <a:off x="0" y="0"/>
          <a:ext cx="0" cy="0"/>
          <a:chOff x="0" y="0"/>
          <a:chExt cx="0" cy="0"/>
        </a:xfrm>
      </p:grpSpPr>
      <p:sp>
        <p:nvSpPr>
          <p:cNvPr id="66" name="Google Shape;66;g25932e8f4e8_0_31:notes">
            <a:extLst>
              <a:ext uri="{FF2B5EF4-FFF2-40B4-BE49-F238E27FC236}">
                <a16:creationId xmlns:a16="http://schemas.microsoft.com/office/drawing/2014/main" id="{4958840D-A649-0843-13B3-E27280A395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932e8f4e8_0_31:notes">
            <a:extLst>
              <a:ext uri="{FF2B5EF4-FFF2-40B4-BE49-F238E27FC236}">
                <a16:creationId xmlns:a16="http://schemas.microsoft.com/office/drawing/2014/main" id="{295AA68F-6240-D4A0-6740-2AC847EB50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718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CC8784E2-6B13-8608-4D7E-B9C568B61251}"/>
            </a:ext>
          </a:extLst>
        </p:cNvPr>
        <p:cNvGrpSpPr/>
        <p:nvPr/>
      </p:nvGrpSpPr>
      <p:grpSpPr>
        <a:xfrm>
          <a:off x="0" y="0"/>
          <a:ext cx="0" cy="0"/>
          <a:chOff x="0" y="0"/>
          <a:chExt cx="0" cy="0"/>
        </a:xfrm>
      </p:grpSpPr>
      <p:sp>
        <p:nvSpPr>
          <p:cNvPr id="59" name="Google Shape;59;g25932e8f4e8_0_23:notes">
            <a:extLst>
              <a:ext uri="{FF2B5EF4-FFF2-40B4-BE49-F238E27FC236}">
                <a16:creationId xmlns:a16="http://schemas.microsoft.com/office/drawing/2014/main" id="{760437D7-1E76-7D7D-C9AB-B817B0AEE4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5932e8f4e8_0_23:notes">
            <a:extLst>
              <a:ext uri="{FF2B5EF4-FFF2-40B4-BE49-F238E27FC236}">
                <a16:creationId xmlns:a16="http://schemas.microsoft.com/office/drawing/2014/main" id="{7781A83C-85B6-FE5B-798E-DF8E672E8D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72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6C0E9E29-4F8F-1318-B52A-71270526A354}"/>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85616A00-2B80-8C3E-6117-3E6A564877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E1D404CA-8CAB-1B42-E076-66B5526535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13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59c63a334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05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59c63a334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32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94D1CA0C-80DB-7D83-12EB-9B5BB731B758}"/>
            </a:ext>
          </a:extLst>
        </p:cNvPr>
        <p:cNvGrpSpPr/>
        <p:nvPr/>
      </p:nvGrpSpPr>
      <p:grpSpPr>
        <a:xfrm>
          <a:off x="0" y="0"/>
          <a:ext cx="0" cy="0"/>
          <a:chOff x="0" y="0"/>
          <a:chExt cx="0" cy="0"/>
        </a:xfrm>
      </p:grpSpPr>
      <p:sp>
        <p:nvSpPr>
          <p:cNvPr id="73" name="Google Shape;73;g259c63a3349_0_19:notes">
            <a:extLst>
              <a:ext uri="{FF2B5EF4-FFF2-40B4-BE49-F238E27FC236}">
                <a16:creationId xmlns:a16="http://schemas.microsoft.com/office/drawing/2014/main" id="{F95CC2BF-0CC1-9513-300B-E6DB9A9A10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9c63a3349_0_19:notes">
            <a:extLst>
              <a:ext uri="{FF2B5EF4-FFF2-40B4-BE49-F238E27FC236}">
                <a16:creationId xmlns:a16="http://schemas.microsoft.com/office/drawing/2014/main" id="{36B282B9-E73B-6137-2E41-10D9BA6DE1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349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dia.gov.cz/zakladni-registry/registr-zastupovani/pro-urad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mailto:posta@dia.gov.cz"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hyperlink" Target="https://reza-ais.egon.gov.cz/"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dia.gov.cz/zakladni-registry/registr-zastupovani/pro-urady/" TargetMode="External"/><Relationship Id="rId4" Type="http://schemas.openxmlformats.org/officeDocument/2006/relationships/hyperlink" Target="https://www.youtube.com/watch?si=jAdcnZLPKw2N1P66&amp;v=78FS_XbNzHI&amp;feature=youtu.b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eza-ais.egon.gov.cz/"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90463" y="363670"/>
            <a:ext cx="6167400" cy="350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CZ" sz="6000" dirty="0">
                <a:solidFill>
                  <a:srgbClr val="999999"/>
                </a:solidFill>
                <a:latin typeface="Roboto Thin"/>
                <a:ea typeface="Roboto Thin"/>
                <a:cs typeface="Roboto Thin"/>
                <a:sym typeface="Roboto Thin"/>
              </a:rPr>
              <a:t>Registr zastupování</a:t>
            </a:r>
          </a:p>
          <a:p>
            <a:pPr marL="0" lvl="0" indent="0" algn="l" rtl="0">
              <a:spcBef>
                <a:spcPts val="0"/>
              </a:spcBef>
              <a:spcAft>
                <a:spcPts val="0"/>
              </a:spcAft>
              <a:buNone/>
            </a:pPr>
            <a:endParaRPr lang="cs-CZ" sz="1600" dirty="0">
              <a:solidFill>
                <a:srgbClr val="999999"/>
              </a:solidFill>
              <a:latin typeface="Roboto Thin"/>
              <a:ea typeface="Roboto Thin"/>
              <a:cs typeface="Roboto Thin"/>
              <a:sym typeface="Roboto Thin"/>
            </a:endParaRPr>
          </a:p>
          <a:p>
            <a:r>
              <a:rPr lang="cs-CZ" sz="2000" dirty="0">
                <a:solidFill>
                  <a:srgbClr val="999999"/>
                </a:solidFill>
                <a:latin typeface="Roboto Thin"/>
                <a:ea typeface="Roboto Thin"/>
                <a:cs typeface="Roboto Thin"/>
                <a:sym typeface="Roboto Thin"/>
              </a:rPr>
              <a:t>a jeho využití v dopravních agendách</a:t>
            </a:r>
          </a:p>
          <a:p>
            <a:pPr marL="0" lvl="0" indent="0" algn="l" rtl="0">
              <a:spcBef>
                <a:spcPts val="0"/>
              </a:spcBef>
              <a:spcAft>
                <a:spcPts val="0"/>
              </a:spcAft>
              <a:buNone/>
            </a:pPr>
            <a:endParaRPr sz="6000" dirty="0">
              <a:solidFill>
                <a:srgbClr val="999999"/>
              </a:solidFill>
              <a:latin typeface="Roboto Thin"/>
              <a:ea typeface="Roboto Thin"/>
              <a:cs typeface="Roboto Thin"/>
              <a:sym typeface="Roboto Thin"/>
            </a:endParaRPr>
          </a:p>
        </p:txBody>
      </p:sp>
      <p:sp>
        <p:nvSpPr>
          <p:cNvPr id="56" name="Google Shape;56;p13"/>
          <p:cNvSpPr/>
          <p:nvPr/>
        </p:nvSpPr>
        <p:spPr>
          <a:xfrm>
            <a:off x="5904000" y="-50"/>
            <a:ext cx="3240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rafický objekt 8">
            <a:extLst>
              <a:ext uri="{FF2B5EF4-FFF2-40B4-BE49-F238E27FC236}">
                <a16:creationId xmlns:a16="http://schemas.microsoft.com/office/drawing/2014/main" id="{85A9298F-82D5-9358-8356-4FF11ACF12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7863" y="-120330"/>
            <a:ext cx="2692080" cy="2692080"/>
          </a:xfrm>
          <a:prstGeom prst="rect">
            <a:avLst/>
          </a:prstGeom>
        </p:spPr>
      </p:pic>
      <p:pic>
        <p:nvPicPr>
          <p:cNvPr id="3" name="Grafický objekt 2">
            <a:extLst>
              <a:ext uri="{FF2B5EF4-FFF2-40B4-BE49-F238E27FC236}">
                <a16:creationId xmlns:a16="http://schemas.microsoft.com/office/drawing/2014/main" id="{05CB2A6F-B503-8E3C-722A-BF33BA38FE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550" y="2748535"/>
            <a:ext cx="2218130" cy="2218130"/>
          </a:xfrm>
          <a:prstGeom prst="rect">
            <a:avLst/>
          </a:prstGeom>
        </p:spPr>
      </p:pic>
      <p:pic>
        <p:nvPicPr>
          <p:cNvPr id="5" name="Obrázek 4" descr="Obsah obrázku text, Písmo, Grafika, logo&#10;&#10;Popis byl vytvořen automaticky">
            <a:extLst>
              <a:ext uri="{FF2B5EF4-FFF2-40B4-BE49-F238E27FC236}">
                <a16:creationId xmlns:a16="http://schemas.microsoft.com/office/drawing/2014/main" id="{3FE46238-897F-EC3D-2906-738F238014D3}"/>
              </a:ext>
            </a:extLst>
          </p:cNvPr>
          <p:cNvPicPr>
            <a:picLocks noChangeAspect="1"/>
          </p:cNvPicPr>
          <p:nvPr/>
        </p:nvPicPr>
        <p:blipFill>
          <a:blip r:embed="rId7"/>
          <a:stretch>
            <a:fillRect/>
          </a:stretch>
        </p:blipFill>
        <p:spPr>
          <a:xfrm>
            <a:off x="408491" y="4612515"/>
            <a:ext cx="1420309" cy="354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9A4D4F4C-04FE-D165-96FE-6FC81456DFAE}"/>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528F051C-B047-68B3-FCBF-B7AA918D97B1}"/>
              </a:ext>
            </a:extLst>
          </p:cNvPr>
          <p:cNvSpPr/>
          <p:nvPr/>
        </p:nvSpPr>
        <p:spPr>
          <a:xfrm>
            <a:off x="75" y="75"/>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6011C8F7-A8DE-75F2-7B3B-92F1988271D1}"/>
              </a:ext>
            </a:extLst>
          </p:cNvPr>
          <p:cNvSpPr txBox="1"/>
          <p:nvPr/>
        </p:nvSpPr>
        <p:spPr>
          <a:xfrm>
            <a:off x="310764" y="286101"/>
            <a:ext cx="4542590" cy="46166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Zobrazení oprávnění k zastupování</a:t>
            </a:r>
          </a:p>
          <a:p>
            <a:pPr marL="0" lvl="0" indent="0" algn="l" rtl="0">
              <a:spcBef>
                <a:spcPts val="0"/>
              </a:spcBef>
              <a:spcAft>
                <a:spcPts val="600"/>
              </a:spcAft>
              <a:buNone/>
            </a:pPr>
            <a:endParaRPr lang="cs-CZ" sz="1600" dirty="0">
              <a:solidFill>
                <a:schemeClr val="bg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bg1"/>
                </a:solidFill>
                <a:latin typeface="Roboto"/>
                <a:ea typeface="Roboto"/>
                <a:cs typeface="Roboto"/>
                <a:sym typeface="Roboto"/>
              </a:rPr>
              <a:t>Je Vám zobrazeno oprávnění k zastupování</a:t>
            </a:r>
          </a:p>
          <a:p>
            <a:pPr marL="457200" lvl="0" indent="-457200" algn="l" rtl="0">
              <a:spcBef>
                <a:spcPts val="0"/>
              </a:spcBef>
              <a:spcAft>
                <a:spcPts val="600"/>
              </a:spcAft>
              <a:buClr>
                <a:schemeClr val="bg1"/>
              </a:buClr>
              <a:buFont typeface="+mj-lt"/>
              <a:buAutoNum type="arabicPeriod"/>
            </a:pPr>
            <a:endParaRPr lang="cs-CZ" sz="2400" dirty="0">
              <a:solidFill>
                <a:schemeClr val="bg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bg1"/>
                </a:solidFill>
                <a:latin typeface="Roboto"/>
                <a:ea typeface="Roboto"/>
                <a:cs typeface="Roboto"/>
                <a:sym typeface="Roboto"/>
              </a:rPr>
              <a:t>Toto si můžete stáhnout. Stiskněte „Stáhnout PDF“</a:t>
            </a:r>
          </a:p>
          <a:p>
            <a:pPr marL="457200" lvl="0" indent="-457200" algn="l" rtl="0">
              <a:spcBef>
                <a:spcPts val="0"/>
              </a:spcBef>
              <a:spcAft>
                <a:spcPts val="600"/>
              </a:spcAft>
              <a:buClr>
                <a:schemeClr val="bg1"/>
              </a:buClr>
              <a:buFont typeface="+mj-lt"/>
              <a:buAutoNum type="arabicPeriod"/>
            </a:pPr>
            <a:endParaRPr lang="cs-CZ" sz="2400" dirty="0">
              <a:solidFill>
                <a:schemeClr val="bg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bg1"/>
                </a:solidFill>
                <a:latin typeface="Roboto"/>
                <a:ea typeface="Roboto"/>
                <a:cs typeface="Roboto"/>
                <a:sym typeface="Roboto"/>
              </a:rPr>
              <a:t>Po stažení si můžete uložit do spisu</a:t>
            </a:r>
          </a:p>
          <a:p>
            <a:pPr marL="457200" lvl="0" indent="-457200" algn="l" rtl="0">
              <a:spcBef>
                <a:spcPts val="0"/>
              </a:spcBef>
              <a:spcAft>
                <a:spcPts val="600"/>
              </a:spcAft>
              <a:buClr>
                <a:schemeClr val="bg1"/>
              </a:buClr>
              <a:buAutoNum type="arabicPeriod"/>
            </a:pPr>
            <a:endParaRPr lang="cs" sz="2400" dirty="0">
              <a:solidFill>
                <a:schemeClr val="lt1"/>
              </a:solidFill>
              <a:latin typeface="Roboto"/>
              <a:ea typeface="Roboto"/>
              <a:cs typeface="Roboto"/>
              <a:sym typeface="Roboto"/>
            </a:endParaRPr>
          </a:p>
        </p:txBody>
      </p:sp>
      <p:pic>
        <p:nvPicPr>
          <p:cNvPr id="5" name="Obrázek 4">
            <a:extLst>
              <a:ext uri="{FF2B5EF4-FFF2-40B4-BE49-F238E27FC236}">
                <a16:creationId xmlns:a16="http://schemas.microsoft.com/office/drawing/2014/main" id="{B2B1FE29-7B2E-4914-B47F-18A6BD105892}"/>
              </a:ext>
            </a:extLst>
          </p:cNvPr>
          <p:cNvPicPr>
            <a:picLocks noChangeAspect="1"/>
          </p:cNvPicPr>
          <p:nvPr/>
        </p:nvPicPr>
        <p:blipFill>
          <a:blip r:embed="rId3"/>
          <a:stretch>
            <a:fillRect/>
          </a:stretch>
        </p:blipFill>
        <p:spPr>
          <a:xfrm>
            <a:off x="4460846" y="609725"/>
            <a:ext cx="4542590" cy="239050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9404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FE7A6AC1-75E5-A858-4DC9-EEBA75108ADE}"/>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62F9E397-9300-5353-FDDF-319F14A52C19}"/>
              </a:ext>
            </a:extLst>
          </p:cNvPr>
          <p:cNvSpPr/>
          <p:nvPr/>
        </p:nvSpPr>
        <p:spPr>
          <a:xfrm>
            <a:off x="75" y="75"/>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876192C1-3A49-15CF-5BB6-FB5D3EA4CAEE}"/>
              </a:ext>
            </a:extLst>
          </p:cNvPr>
          <p:cNvSpPr txBox="1"/>
          <p:nvPr/>
        </p:nvSpPr>
        <p:spPr>
          <a:xfrm>
            <a:off x="310764" y="286101"/>
            <a:ext cx="4073511" cy="561689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Jaké oprávnění a kdy se Vám zobrazí?</a:t>
            </a:r>
          </a:p>
          <a:p>
            <a:pPr marL="0" lvl="0" indent="0" algn="l" rtl="0">
              <a:spcBef>
                <a:spcPts val="0"/>
              </a:spcBef>
              <a:spcAft>
                <a:spcPts val="600"/>
              </a:spcAft>
              <a:buNone/>
            </a:pPr>
            <a:endParaRPr lang="cs-CZ" sz="16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Už nyní se Vám zobrazují tzv. implicitní mandáty, tedy zmocnění ze zákona</a:t>
            </a:r>
          </a:p>
          <a:p>
            <a:pPr lvl="0" algn="l" rtl="0">
              <a:spcBef>
                <a:spcPts val="0"/>
              </a:spcBef>
              <a:spcAft>
                <a:spcPts val="600"/>
              </a:spcAft>
              <a:buClr>
                <a:schemeClr val="bg1"/>
              </a:buClr>
            </a:pPr>
            <a:endParaRPr lang="cs-CZ" sz="16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1600" dirty="0">
                <a:solidFill>
                  <a:schemeClr val="bg1"/>
                </a:solidFill>
                <a:latin typeface="Roboto"/>
                <a:ea typeface="Roboto"/>
                <a:cs typeface="Roboto"/>
                <a:sym typeface="Roboto"/>
              </a:rPr>
              <a:t>U právnických osob</a:t>
            </a: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Statutární zástupce, insolvenční správce, likvidátor, opatrovník, nucený správce</a:t>
            </a:r>
          </a:p>
          <a:p>
            <a:pPr lvl="0" algn="l" rtl="0">
              <a:spcBef>
                <a:spcPts val="0"/>
              </a:spcBef>
              <a:spcAft>
                <a:spcPts val="600"/>
              </a:spcAft>
              <a:buClr>
                <a:schemeClr val="bg1"/>
              </a:buClr>
            </a:pPr>
            <a:endParaRPr lang="cs-CZ" sz="16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1600" dirty="0">
                <a:solidFill>
                  <a:schemeClr val="bg1"/>
                </a:solidFill>
                <a:latin typeface="Roboto"/>
                <a:ea typeface="Roboto"/>
                <a:cs typeface="Roboto"/>
                <a:sym typeface="Roboto"/>
              </a:rPr>
              <a:t>U fyzických osob </a:t>
            </a:r>
            <a:endParaRPr lang="cs-CZ" sz="24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rodič </a:t>
            </a:r>
          </a:p>
          <a:p>
            <a:pPr lvl="0" algn="l" rtl="0">
              <a:spcBef>
                <a:spcPts val="0"/>
              </a:spcBef>
              <a:spcAft>
                <a:spcPts val="600"/>
              </a:spcAft>
              <a:buClr>
                <a:schemeClr val="bg1"/>
              </a:buClr>
            </a:pPr>
            <a:endParaRPr lang="cs-CZ" sz="2400" dirty="0">
              <a:solidFill>
                <a:schemeClr val="bg1"/>
              </a:solidFill>
              <a:latin typeface="Roboto"/>
              <a:ea typeface="Roboto"/>
              <a:cs typeface="Roboto"/>
              <a:sym typeface="Roboto"/>
            </a:endParaRPr>
          </a:p>
          <a:p>
            <a:pPr lvl="0" algn="l" rtl="0">
              <a:spcBef>
                <a:spcPts val="0"/>
              </a:spcBef>
              <a:spcAft>
                <a:spcPts val="600"/>
              </a:spcAft>
              <a:buClr>
                <a:schemeClr val="bg1"/>
              </a:buClr>
            </a:pPr>
            <a:endParaRPr lang="cs-CZ" sz="2400" dirty="0">
              <a:solidFill>
                <a:schemeClr val="bg1"/>
              </a:solidFill>
              <a:latin typeface="Roboto"/>
              <a:ea typeface="Roboto"/>
              <a:cs typeface="Roboto"/>
              <a:sym typeface="Roboto"/>
            </a:endParaRPr>
          </a:p>
        </p:txBody>
      </p:sp>
      <p:pic>
        <p:nvPicPr>
          <p:cNvPr id="5" name="Obrázek 4">
            <a:extLst>
              <a:ext uri="{FF2B5EF4-FFF2-40B4-BE49-F238E27FC236}">
                <a16:creationId xmlns:a16="http://schemas.microsoft.com/office/drawing/2014/main" id="{9169DE66-1553-D44B-3979-17D3204B46B9}"/>
              </a:ext>
            </a:extLst>
          </p:cNvPr>
          <p:cNvPicPr>
            <a:picLocks noChangeAspect="1"/>
          </p:cNvPicPr>
          <p:nvPr/>
        </p:nvPicPr>
        <p:blipFill>
          <a:blip r:embed="rId3"/>
          <a:stretch>
            <a:fillRect/>
          </a:stretch>
        </p:blipFill>
        <p:spPr>
          <a:xfrm>
            <a:off x="4614390" y="843218"/>
            <a:ext cx="4007325" cy="259994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62450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4B6A3B30-23A2-1E68-DA5D-A6DE34B13FAB}"/>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6DCB23D5-A05E-56D4-725F-CE3B3CC9FEEA}"/>
              </a:ext>
            </a:extLst>
          </p:cNvPr>
          <p:cNvSpPr/>
          <p:nvPr/>
        </p:nvSpPr>
        <p:spPr>
          <a:xfrm>
            <a:off x="75" y="75"/>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03F2E7F1-C824-237B-5A65-46D041FA8612}"/>
              </a:ext>
            </a:extLst>
          </p:cNvPr>
          <p:cNvSpPr txBox="1"/>
          <p:nvPr/>
        </p:nvSpPr>
        <p:spPr>
          <a:xfrm>
            <a:off x="292597" y="296165"/>
            <a:ext cx="4073511" cy="45242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Jaké oprávnění a kdy se Vám zobrazí?</a:t>
            </a:r>
          </a:p>
          <a:p>
            <a:pPr marL="0" lvl="0" indent="0" algn="l" rtl="0">
              <a:spcBef>
                <a:spcPts val="0"/>
              </a:spcBef>
              <a:spcAft>
                <a:spcPts val="600"/>
              </a:spcAft>
              <a:buNone/>
            </a:pPr>
            <a:endParaRPr lang="cs-CZ" sz="16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Od příštího roku se Vám zobrazí také tzv. explicitní mandáty, tedy zmocnění na základě udělené digitální plné moci přes Portál dopravy</a:t>
            </a:r>
          </a:p>
          <a:p>
            <a:pPr lvl="0" algn="l" rtl="0">
              <a:spcBef>
                <a:spcPts val="0"/>
              </a:spcBef>
              <a:spcAft>
                <a:spcPts val="600"/>
              </a:spcAft>
              <a:buClr>
                <a:schemeClr val="bg1"/>
              </a:buClr>
            </a:pPr>
            <a:endParaRPr lang="cs-CZ" sz="16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1600" dirty="0">
                <a:solidFill>
                  <a:schemeClr val="bg1"/>
                </a:solidFill>
                <a:latin typeface="Roboto"/>
                <a:ea typeface="Roboto"/>
                <a:cs typeface="Roboto"/>
                <a:sym typeface="Roboto"/>
              </a:rPr>
              <a:t>V první řadě pro </a:t>
            </a: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Výpis z bodového konta řidiče</a:t>
            </a: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Výdej dat z registru řidičů</a:t>
            </a:r>
          </a:p>
          <a:p>
            <a:pPr lvl="0" algn="l" rtl="0">
              <a:spcBef>
                <a:spcPts val="0"/>
              </a:spcBef>
              <a:spcAft>
                <a:spcPts val="600"/>
              </a:spcAft>
              <a:buClr>
                <a:schemeClr val="bg1"/>
              </a:buClr>
            </a:pPr>
            <a:endParaRPr lang="cs-CZ" sz="2400" dirty="0">
              <a:solidFill>
                <a:schemeClr val="bg1"/>
              </a:solidFill>
              <a:latin typeface="Roboto"/>
              <a:ea typeface="Roboto"/>
              <a:cs typeface="Roboto"/>
              <a:sym typeface="Roboto"/>
            </a:endParaRPr>
          </a:p>
        </p:txBody>
      </p:sp>
      <p:pic>
        <p:nvPicPr>
          <p:cNvPr id="3" name="Obrázek 2">
            <a:extLst>
              <a:ext uri="{FF2B5EF4-FFF2-40B4-BE49-F238E27FC236}">
                <a16:creationId xmlns:a16="http://schemas.microsoft.com/office/drawing/2014/main" id="{8193E5DF-8F61-BF23-F559-9AB8818DB10A}"/>
              </a:ext>
            </a:extLst>
          </p:cNvPr>
          <p:cNvPicPr>
            <a:picLocks noChangeAspect="1"/>
          </p:cNvPicPr>
          <p:nvPr/>
        </p:nvPicPr>
        <p:blipFill>
          <a:blip r:embed="rId3"/>
          <a:stretch>
            <a:fillRect/>
          </a:stretch>
        </p:blipFill>
        <p:spPr>
          <a:xfrm>
            <a:off x="4366108" y="805398"/>
            <a:ext cx="4595748" cy="28060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Ovál 3">
            <a:extLst>
              <a:ext uri="{FF2B5EF4-FFF2-40B4-BE49-F238E27FC236}">
                <a16:creationId xmlns:a16="http://schemas.microsoft.com/office/drawing/2014/main" id="{F9F19BDB-091B-3077-CE5B-79B2EC08FA62}"/>
              </a:ext>
            </a:extLst>
          </p:cNvPr>
          <p:cNvSpPr/>
          <p:nvPr/>
        </p:nvSpPr>
        <p:spPr>
          <a:xfrm>
            <a:off x="4414554" y="3167094"/>
            <a:ext cx="4436849" cy="40572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9050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22289D32-CF74-D631-CD72-C86C34086120}"/>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ECA18708-1D06-3109-A658-A3E56B14CA4D}"/>
              </a:ext>
            </a:extLst>
          </p:cNvPr>
          <p:cNvSpPr/>
          <p:nvPr/>
        </p:nvSpPr>
        <p:spPr>
          <a:xfrm>
            <a:off x="75" y="75"/>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4BDFDFD8-ACFF-F20C-FC2C-B594E09CB0E0}"/>
              </a:ext>
            </a:extLst>
          </p:cNvPr>
          <p:cNvSpPr txBox="1"/>
          <p:nvPr/>
        </p:nvSpPr>
        <p:spPr>
          <a:xfrm>
            <a:off x="279522" y="138719"/>
            <a:ext cx="8584955" cy="4616618"/>
          </a:xfrm>
          <a:prstGeom prst="rect">
            <a:avLst/>
          </a:prstGeom>
          <a:noFill/>
          <a:ln>
            <a:noFill/>
          </a:ln>
        </p:spPr>
        <p:txBody>
          <a:bodyPr spcFirstLastPara="1" wrap="square" lIns="91425" tIns="91425" rIns="91425" bIns="91425" anchor="t" anchorCtr="0">
            <a:spAutoFit/>
          </a:bodyPr>
          <a:lstStyle/>
          <a:p>
            <a:pPr lvl="0" algn="l" rtl="0">
              <a:spcBef>
                <a:spcPts val="0"/>
              </a:spcBef>
              <a:spcAft>
                <a:spcPts val="600"/>
              </a:spcAft>
              <a:buClr>
                <a:schemeClr val="bg1"/>
              </a:buClr>
            </a:pPr>
            <a:r>
              <a:rPr lang="cs-CZ" sz="1600" dirty="0">
                <a:solidFill>
                  <a:schemeClr val="bg1"/>
                </a:solidFill>
                <a:latin typeface="Roboto"/>
                <a:ea typeface="Roboto"/>
                <a:cs typeface="Roboto"/>
                <a:sym typeface="Roboto"/>
              </a:rPr>
              <a:t>Proč musí úředník vypisovat důvod, aby mohl nahlížet na plné moci občana?</a:t>
            </a: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Zavedení plné moci ze zákona nebo občanem do REZA není aktem jejího uplatnění, a tedy úředník nemá automaticky oprávnění tuto plnou moc vidět.  </a:t>
            </a:r>
          </a:p>
          <a:p>
            <a:pPr lvl="0" algn="l" rtl="0">
              <a:spcBef>
                <a:spcPts val="0"/>
              </a:spcBef>
              <a:spcAft>
                <a:spcPts val="600"/>
              </a:spcAft>
              <a:buClr>
                <a:schemeClr val="bg1"/>
              </a:buClr>
            </a:pPr>
            <a:endParaRPr lang="cs-CZ" sz="22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Vložení důvodu tedy umožňuje zpětně ověřit jak a proč se úředník na plnou moc „podíval“. </a:t>
            </a:r>
          </a:p>
          <a:p>
            <a:pPr lvl="0" algn="l" rtl="0">
              <a:spcBef>
                <a:spcPts val="0"/>
              </a:spcBef>
              <a:spcAft>
                <a:spcPts val="600"/>
              </a:spcAft>
              <a:buClr>
                <a:schemeClr val="bg1"/>
              </a:buClr>
            </a:pPr>
            <a:endParaRPr lang="cs-CZ" sz="22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Tato informace je poskytována i občanovi jako výpis o využívání údajů v základních registrech. Občan může vznést námitku vůči tomuto nahlížení. Jde tedy především o ochranu úředníka, že měl prokazatelný důvod k nahlížení na tuto plnou moc. </a:t>
            </a:r>
          </a:p>
        </p:txBody>
      </p:sp>
    </p:spTree>
    <p:extLst>
      <p:ext uri="{BB962C8B-B14F-4D97-AF65-F5344CB8AC3E}">
        <p14:creationId xmlns:p14="http://schemas.microsoft.com/office/powerpoint/2010/main" val="86871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8AF53603-3E8C-1C07-5587-4A866CF4F86C}"/>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068A818D-C7E2-4D9D-2AF8-91387470783B}"/>
              </a:ext>
            </a:extLst>
          </p:cNvPr>
          <p:cNvSpPr/>
          <p:nvPr/>
        </p:nvSpPr>
        <p:spPr>
          <a:xfrm>
            <a:off x="75" y="75"/>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76F77355-C106-2CA3-0083-E976F7439EBD}"/>
              </a:ext>
            </a:extLst>
          </p:cNvPr>
          <p:cNvSpPr txBox="1"/>
          <p:nvPr/>
        </p:nvSpPr>
        <p:spPr>
          <a:xfrm>
            <a:off x="279522" y="138719"/>
            <a:ext cx="8507195" cy="507828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Kdy může úředník nahlížet do REZA?</a:t>
            </a:r>
            <a:endParaRPr lang="cs-CZ" sz="10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Úředník se na plné moci občana může „podívat“ pouze v případě, že plná moc byla vůči úřadu výslovně uplatněna. </a:t>
            </a:r>
          </a:p>
          <a:p>
            <a:pPr lvl="0" algn="l" rtl="0">
              <a:spcBef>
                <a:spcPts val="0"/>
              </a:spcBef>
              <a:spcAft>
                <a:spcPts val="600"/>
              </a:spcAft>
              <a:buClr>
                <a:schemeClr val="bg1"/>
              </a:buClr>
            </a:pPr>
            <a:endParaRPr lang="cs-CZ" sz="10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1600" dirty="0">
                <a:solidFill>
                  <a:schemeClr val="bg1"/>
                </a:solidFill>
                <a:latin typeface="Roboto"/>
                <a:ea typeface="Roboto"/>
                <a:cs typeface="Roboto"/>
                <a:sym typeface="Roboto"/>
              </a:rPr>
              <a:t>Kdy může se úředník podívat na všechny děti, které občan může zastupovat?  </a:t>
            </a: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Toto může provést pouze v případě úředního procesu, ve kterém je potřeba identifikovat všechny děti občana. </a:t>
            </a:r>
          </a:p>
          <a:p>
            <a:pPr lvl="0" algn="l" rtl="0">
              <a:spcBef>
                <a:spcPts val="0"/>
              </a:spcBef>
              <a:spcAft>
                <a:spcPts val="600"/>
              </a:spcAft>
              <a:buClr>
                <a:schemeClr val="bg1"/>
              </a:buClr>
            </a:pPr>
            <a:endParaRPr lang="cs-CZ" sz="1000" dirty="0">
              <a:solidFill>
                <a:schemeClr val="bg1"/>
              </a:solidFill>
              <a:latin typeface="Roboto"/>
              <a:ea typeface="Roboto"/>
              <a:cs typeface="Roboto"/>
              <a:sym typeface="Roboto"/>
            </a:endParaRPr>
          </a:p>
          <a:p>
            <a:pPr lvl="0" algn="l" rtl="0">
              <a:spcBef>
                <a:spcPts val="0"/>
              </a:spcBef>
              <a:spcAft>
                <a:spcPts val="600"/>
              </a:spcAft>
              <a:buClr>
                <a:schemeClr val="bg1"/>
              </a:buClr>
            </a:pPr>
            <a:r>
              <a:rPr lang="cs-CZ" sz="1600" dirty="0">
                <a:solidFill>
                  <a:schemeClr val="bg1"/>
                </a:solidFill>
                <a:latin typeface="Roboto"/>
                <a:ea typeface="Roboto"/>
                <a:cs typeface="Roboto"/>
                <a:sym typeface="Roboto"/>
              </a:rPr>
              <a:t>Uvidí úředník i již neplatné plné moci?   </a:t>
            </a:r>
          </a:p>
          <a:p>
            <a:pPr lvl="0" algn="l" rtl="0">
              <a:spcBef>
                <a:spcPts val="0"/>
              </a:spcBef>
              <a:spcAft>
                <a:spcPts val="600"/>
              </a:spcAft>
              <a:buClr>
                <a:schemeClr val="bg1"/>
              </a:buClr>
            </a:pPr>
            <a:r>
              <a:rPr lang="cs-CZ" sz="2200" dirty="0">
                <a:solidFill>
                  <a:schemeClr val="bg1"/>
                </a:solidFill>
                <a:latin typeface="Roboto"/>
                <a:ea typeface="Roboto"/>
                <a:cs typeface="Roboto"/>
                <a:sym typeface="Roboto"/>
              </a:rPr>
              <a:t>Již neplatné plné moci jsou v REZA uloženy a úředník je může vyhledat. Platí zde stejný princip jako při klasickém nahlížení do REZA, tedy lze vyhledat pouze takové plné moci, které byly vůči agendě, kterou vykonává, uplatnitelné a musí uvádět důvod vyhledání této historické plné moci. </a:t>
            </a:r>
          </a:p>
        </p:txBody>
      </p:sp>
    </p:spTree>
    <p:extLst>
      <p:ext uri="{BB962C8B-B14F-4D97-AF65-F5344CB8AC3E}">
        <p14:creationId xmlns:p14="http://schemas.microsoft.com/office/powerpoint/2010/main" val="328176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677311E2-7FE8-0A50-C9C4-01B9576A8050}"/>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249FF295-3FF8-8F57-0AEF-7E4DF195E86E}"/>
              </a:ext>
            </a:extLst>
          </p:cNvPr>
          <p:cNvSpPr/>
          <p:nvPr/>
        </p:nvSpPr>
        <p:spPr>
          <a:xfrm>
            <a:off x="75" y="75"/>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9717DEF6-20DD-2A76-EF8E-4D37F6DFDACC}"/>
              </a:ext>
            </a:extLst>
          </p:cNvPr>
          <p:cNvSpPr txBox="1"/>
          <p:nvPr/>
        </p:nvSpPr>
        <p:spPr>
          <a:xfrm>
            <a:off x="279522" y="138719"/>
            <a:ext cx="8507195" cy="48474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Co když neuvidíte žádná implicitní oprávnění u osoby, která tvrdí, že je má?  </a:t>
            </a:r>
          </a:p>
          <a:p>
            <a:pPr marL="0" lvl="0" indent="0" algn="l" rtl="0">
              <a:spcBef>
                <a:spcPts val="0"/>
              </a:spcBef>
              <a:spcAft>
                <a:spcPts val="600"/>
              </a:spcAft>
              <a:buNone/>
            </a:pPr>
            <a:r>
              <a:rPr lang="cs-CZ" sz="2000" dirty="0">
                <a:solidFill>
                  <a:schemeClr val="lt1"/>
                </a:solidFill>
                <a:latin typeface="Roboto"/>
                <a:ea typeface="Roboto"/>
                <a:cs typeface="Roboto"/>
                <a:sym typeface="Roboto"/>
              </a:rPr>
              <a:t>Tato situace může nastat pouze v případě, že ve zdrojových systémech jsou vedeny nesprávné údaje. Pokud má jiné podklady svědčící o daném oprávnění k zastupování, pak může pokračovat v </a:t>
            </a:r>
            <a:r>
              <a:rPr lang="cs-CZ" sz="2000" dirty="0" err="1">
                <a:solidFill>
                  <a:schemeClr val="lt1"/>
                </a:solidFill>
                <a:latin typeface="Roboto"/>
                <a:ea typeface="Roboto"/>
                <a:cs typeface="Roboto"/>
                <a:sym typeface="Roboto"/>
              </a:rPr>
              <a:t>kalsickém</a:t>
            </a:r>
            <a:r>
              <a:rPr lang="cs-CZ" sz="2000" dirty="0">
                <a:solidFill>
                  <a:schemeClr val="lt1"/>
                </a:solidFill>
                <a:latin typeface="Roboto"/>
                <a:ea typeface="Roboto"/>
                <a:cs typeface="Roboto"/>
                <a:sym typeface="Roboto"/>
              </a:rPr>
              <a:t> procesu na základě těchto podkladů, i když není příslušná moc v REZA evidována. </a:t>
            </a:r>
          </a:p>
          <a:p>
            <a:pPr marL="0" lvl="0" indent="0" algn="l" rtl="0">
              <a:spcBef>
                <a:spcPts val="0"/>
              </a:spcBef>
              <a:spcAft>
                <a:spcPts val="600"/>
              </a:spcAft>
              <a:buNone/>
            </a:pPr>
            <a:endParaRPr lang="cs-CZ" sz="1600" dirty="0">
              <a:solidFill>
                <a:schemeClr val="lt1"/>
              </a:solidFill>
              <a:latin typeface="Roboto"/>
              <a:ea typeface="Roboto"/>
              <a:cs typeface="Roboto"/>
              <a:sym typeface="Roboto"/>
            </a:endParaRPr>
          </a:p>
          <a:p>
            <a:pPr marL="0" lvl="0" indent="0" algn="l" rtl="0">
              <a:spcBef>
                <a:spcPts val="0"/>
              </a:spcBef>
              <a:spcAft>
                <a:spcPts val="600"/>
              </a:spcAft>
              <a:buNone/>
            </a:pPr>
            <a:r>
              <a:rPr lang="cs-CZ" sz="1600" dirty="0">
                <a:solidFill>
                  <a:schemeClr val="lt1"/>
                </a:solidFill>
                <a:latin typeface="Roboto"/>
                <a:ea typeface="Roboto"/>
                <a:cs typeface="Roboto"/>
                <a:sym typeface="Roboto"/>
              </a:rPr>
              <a:t>Bude výpis z REZA opatřen pečetí?  </a:t>
            </a:r>
          </a:p>
          <a:p>
            <a:pPr lvl="0">
              <a:spcAft>
                <a:spcPts val="600"/>
              </a:spcAft>
            </a:pPr>
            <a:r>
              <a:rPr lang="cs-CZ" sz="2000" dirty="0">
                <a:solidFill>
                  <a:schemeClr val="lt1"/>
                </a:solidFill>
                <a:latin typeface="Roboto"/>
                <a:ea typeface="Roboto"/>
                <a:cs typeface="Roboto"/>
                <a:sym typeface="Roboto"/>
              </a:rPr>
              <a:t>Pokud je předáván prostřednictvím referenčního rozhraní pro veřejnou správu, pak stejně jako jiné údaje základních registrů opatřován pečetí NENÍ. Pokud výpis z REZA bude poskytován mimo veřejnou správu, pak bude opatřen pečetí vždy. </a:t>
            </a:r>
          </a:p>
          <a:p>
            <a:pPr lvl="0">
              <a:spcAft>
                <a:spcPts val="600"/>
              </a:spcAft>
            </a:pPr>
            <a:endParaRPr lang="cs-CZ" sz="2000" dirty="0">
              <a:solidFill>
                <a:schemeClr val="lt1"/>
              </a:solidFill>
              <a:latin typeface="Roboto"/>
              <a:ea typeface="Roboto"/>
              <a:cs typeface="Roboto"/>
              <a:sym typeface="Roboto"/>
            </a:endParaRPr>
          </a:p>
          <a:p>
            <a:pPr lvl="0">
              <a:spcAft>
                <a:spcPts val="600"/>
              </a:spcAft>
            </a:pPr>
            <a:r>
              <a:rPr lang="cs-CZ" sz="2000" dirty="0">
                <a:solidFill>
                  <a:schemeClr val="lt1"/>
                </a:solidFill>
                <a:latin typeface="Roboto"/>
                <a:ea typeface="Roboto"/>
                <a:cs typeface="Roboto"/>
                <a:sym typeface="Roboto"/>
              </a:rPr>
              <a:t>Další FAQ budou </a:t>
            </a:r>
            <a:r>
              <a:rPr lang="cs-CZ" sz="2000">
                <a:solidFill>
                  <a:schemeClr val="lt1"/>
                </a:solidFill>
                <a:latin typeface="Roboto"/>
                <a:ea typeface="Roboto"/>
                <a:cs typeface="Roboto"/>
                <a:sym typeface="Roboto"/>
              </a:rPr>
              <a:t>postupně doplňovány </a:t>
            </a:r>
            <a:r>
              <a:rPr lang="cs-CZ" sz="2000" dirty="0">
                <a:solidFill>
                  <a:schemeClr val="lt1"/>
                </a:solidFill>
                <a:latin typeface="Roboto"/>
                <a:ea typeface="Roboto"/>
                <a:cs typeface="Roboto"/>
                <a:sym typeface="Roboto"/>
              </a:rPr>
              <a:t>na </a:t>
            </a:r>
            <a:r>
              <a:rPr lang="cs-CZ" sz="2000" dirty="0">
                <a:solidFill>
                  <a:schemeClr val="bg1"/>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https://www.dia.gov.cz/zakladni-registry/registr-zastupovani/pro-urady/</a:t>
            </a:r>
            <a:r>
              <a:rPr lang="cs-CZ" sz="2000" dirty="0">
                <a:solidFill>
                  <a:schemeClr val="bg1"/>
                </a:solidFill>
                <a:latin typeface="Roboto"/>
                <a:ea typeface="Roboto"/>
                <a:cs typeface="Roboto"/>
                <a:sym typeface="Roboto"/>
              </a:rPr>
              <a:t> </a:t>
            </a:r>
          </a:p>
        </p:txBody>
      </p:sp>
    </p:spTree>
    <p:extLst>
      <p:ext uri="{BB962C8B-B14F-4D97-AF65-F5344CB8AC3E}">
        <p14:creationId xmlns:p14="http://schemas.microsoft.com/office/powerpoint/2010/main" val="255916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28ADB9FC-0152-6D91-F9F0-35B979E028FC}"/>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E0864848-F7CC-7322-B713-F36761C08B5F}"/>
              </a:ext>
            </a:extLst>
          </p:cNvPr>
          <p:cNvSpPr/>
          <p:nvPr/>
        </p:nvSpPr>
        <p:spPr>
          <a:xfrm>
            <a:off x="75" y="75"/>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B2328601-8B0B-48E6-4BE5-D17D3BBD91FF}"/>
              </a:ext>
            </a:extLst>
          </p:cNvPr>
          <p:cNvSpPr txBox="1"/>
          <p:nvPr/>
        </p:nvSpPr>
        <p:spPr>
          <a:xfrm>
            <a:off x="670364" y="376856"/>
            <a:ext cx="5194980" cy="40472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Změny zákonů v dopravních agendách </a:t>
            </a:r>
          </a:p>
          <a:p>
            <a:pPr marL="0" lvl="0" indent="0" algn="l" rtl="0">
              <a:spcBef>
                <a:spcPts val="0"/>
              </a:spcBef>
              <a:spcAft>
                <a:spcPts val="600"/>
              </a:spcAft>
              <a:buNone/>
            </a:pPr>
            <a:endParaRPr lang="cs-CZ" sz="1600" dirty="0">
              <a:solidFill>
                <a:schemeClr val="lt1"/>
              </a:solidFill>
              <a:latin typeface="Roboto"/>
              <a:ea typeface="Roboto"/>
              <a:cs typeface="Roboto"/>
              <a:sym typeface="Roboto"/>
            </a:endParaRPr>
          </a:p>
          <a:p>
            <a:pPr marL="0" lvl="0" indent="0" algn="l" rtl="0">
              <a:spcBef>
                <a:spcPts val="0"/>
              </a:spcBef>
              <a:spcAft>
                <a:spcPts val="600"/>
              </a:spcAft>
              <a:buNone/>
            </a:pPr>
            <a:r>
              <a:rPr lang="cs-CZ" sz="3600" dirty="0">
                <a:solidFill>
                  <a:schemeClr val="lt1"/>
                </a:solidFill>
                <a:latin typeface="Roboto"/>
                <a:ea typeface="Roboto"/>
                <a:cs typeface="Roboto"/>
                <a:sym typeface="Roboto"/>
              </a:rPr>
              <a:t>		od 1. 11. 2024</a:t>
            </a:r>
          </a:p>
          <a:p>
            <a:pPr marL="0" lvl="0" indent="0" algn="l" rtl="0">
              <a:spcBef>
                <a:spcPts val="0"/>
              </a:spcBef>
              <a:buNone/>
            </a:pPr>
            <a:endParaRPr lang="cs" sz="2400" dirty="0">
              <a:solidFill>
                <a:schemeClr val="lt1"/>
              </a:solidFill>
              <a:latin typeface="Roboto"/>
              <a:ea typeface="Roboto"/>
              <a:cs typeface="Roboto"/>
              <a:sym typeface="Roboto"/>
            </a:endParaRPr>
          </a:p>
          <a:p>
            <a:pPr marL="0" lvl="0" indent="0" algn="l" rtl="0">
              <a:spcBef>
                <a:spcPts val="0"/>
              </a:spcBef>
              <a:buNone/>
            </a:pPr>
            <a:endParaRPr lang="cs" sz="2400" dirty="0">
              <a:solidFill>
                <a:schemeClr val="lt1"/>
              </a:solidFill>
              <a:latin typeface="Roboto"/>
              <a:ea typeface="Roboto"/>
              <a:cs typeface="Roboto"/>
              <a:sym typeface="Roboto"/>
            </a:endParaRPr>
          </a:p>
          <a:p>
            <a:pPr marL="342900" lvl="0" indent="-342900" algn="l" rtl="0">
              <a:spcBef>
                <a:spcPts val="0"/>
              </a:spcBef>
              <a:buClr>
                <a:schemeClr val="bg1"/>
              </a:buClr>
              <a:buFont typeface="Arial" panose="020B0604020202020204" pitchFamily="34" charset="0"/>
              <a:buChar char="•"/>
            </a:pPr>
            <a:r>
              <a:rPr lang="cs-CZ" sz="2400" dirty="0">
                <a:solidFill>
                  <a:schemeClr val="lt1"/>
                </a:solidFill>
                <a:latin typeface="Roboto"/>
                <a:ea typeface="Roboto"/>
                <a:cs typeface="Roboto"/>
                <a:sym typeface="Roboto"/>
              </a:rPr>
              <a:t>zákon č. 361/2000 Sb.</a:t>
            </a:r>
          </a:p>
          <a:p>
            <a:pPr marL="342900" lvl="0" indent="-342900" algn="l" rtl="0">
              <a:spcBef>
                <a:spcPts val="0"/>
              </a:spcBef>
              <a:buClr>
                <a:schemeClr val="bg1"/>
              </a:buClr>
              <a:buFont typeface="Arial" panose="020B0604020202020204" pitchFamily="34" charset="0"/>
              <a:buChar char="•"/>
            </a:pPr>
            <a:endParaRPr lang="cs-CZ" sz="2400" dirty="0">
              <a:solidFill>
                <a:schemeClr val="lt1"/>
              </a:solidFill>
              <a:latin typeface="Roboto"/>
              <a:ea typeface="Roboto"/>
              <a:cs typeface="Roboto"/>
              <a:sym typeface="Roboto"/>
            </a:endParaRPr>
          </a:p>
          <a:p>
            <a:pPr marL="342900" lvl="0" indent="-342900" algn="l" rtl="0">
              <a:spcBef>
                <a:spcPts val="0"/>
              </a:spcBef>
              <a:buClr>
                <a:schemeClr val="bg1"/>
              </a:buClr>
              <a:buFont typeface="Arial" panose="020B0604020202020204" pitchFamily="34" charset="0"/>
              <a:buChar char="•"/>
            </a:pPr>
            <a:r>
              <a:rPr lang="cs-CZ" sz="2400" dirty="0">
                <a:solidFill>
                  <a:schemeClr val="lt1"/>
                </a:solidFill>
                <a:latin typeface="Roboto"/>
                <a:ea typeface="Roboto"/>
                <a:cs typeface="Roboto"/>
                <a:sym typeface="Roboto"/>
              </a:rPr>
              <a:t>zákon č. 56/2001 Sb.</a:t>
            </a:r>
          </a:p>
          <a:p>
            <a:pPr marL="342900" lvl="0" indent="-342900" algn="l" rtl="0">
              <a:spcBef>
                <a:spcPts val="0"/>
              </a:spcBef>
              <a:buClr>
                <a:schemeClr val="bg1"/>
              </a:buClr>
              <a:buFont typeface="Arial" panose="020B0604020202020204" pitchFamily="34" charset="0"/>
              <a:buChar char="•"/>
            </a:pPr>
            <a:endParaRPr lang="cs-CZ" sz="2400" dirty="0">
              <a:solidFill>
                <a:schemeClr val="lt1"/>
              </a:solidFill>
              <a:latin typeface="Roboto"/>
              <a:ea typeface="Roboto"/>
              <a:cs typeface="Roboto"/>
              <a:sym typeface="Roboto"/>
            </a:endParaRPr>
          </a:p>
          <a:p>
            <a:pPr marL="342900" lvl="0" indent="-342900" algn="l" rtl="0">
              <a:spcBef>
                <a:spcPts val="0"/>
              </a:spcBef>
              <a:buClr>
                <a:schemeClr val="bg1"/>
              </a:buClr>
              <a:buFont typeface="Arial" panose="020B0604020202020204" pitchFamily="34" charset="0"/>
              <a:buChar char="•"/>
            </a:pPr>
            <a:r>
              <a:rPr lang="cs-CZ" sz="2400" dirty="0">
                <a:solidFill>
                  <a:schemeClr val="lt1"/>
                </a:solidFill>
                <a:latin typeface="Roboto"/>
                <a:ea typeface="Roboto"/>
                <a:cs typeface="Roboto"/>
                <a:sym typeface="Roboto"/>
              </a:rPr>
              <a:t>zákon č. 111/1994 Sb.</a:t>
            </a:r>
          </a:p>
        </p:txBody>
      </p:sp>
      <p:pic>
        <p:nvPicPr>
          <p:cNvPr id="2" name="Grafický objekt 1">
            <a:extLst>
              <a:ext uri="{FF2B5EF4-FFF2-40B4-BE49-F238E27FC236}">
                <a16:creationId xmlns:a16="http://schemas.microsoft.com/office/drawing/2014/main" id="{2B15F580-4C7E-5400-CBD8-A61391C577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7863" y="-120330"/>
            <a:ext cx="2692080" cy="2692080"/>
          </a:xfrm>
          <a:prstGeom prst="rect">
            <a:avLst/>
          </a:prstGeom>
        </p:spPr>
      </p:pic>
      <p:pic>
        <p:nvPicPr>
          <p:cNvPr id="3" name="Grafický objekt 2">
            <a:extLst>
              <a:ext uri="{FF2B5EF4-FFF2-40B4-BE49-F238E27FC236}">
                <a16:creationId xmlns:a16="http://schemas.microsoft.com/office/drawing/2014/main" id="{EB03D8AB-8C78-51AC-068B-E4A6927E61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550" y="2748535"/>
            <a:ext cx="2218130" cy="2218130"/>
          </a:xfrm>
          <a:prstGeom prst="rect">
            <a:avLst/>
          </a:prstGeom>
        </p:spPr>
      </p:pic>
    </p:spTree>
    <p:extLst>
      <p:ext uri="{BB962C8B-B14F-4D97-AF65-F5344CB8AC3E}">
        <p14:creationId xmlns:p14="http://schemas.microsoft.com/office/powerpoint/2010/main" val="251795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5DF99029-AFCC-3368-1986-B390A5F7100A}"/>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8D4087ED-B7E2-51E5-ECCD-40744E1765A0}"/>
              </a:ext>
            </a:extLst>
          </p:cNvPr>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CF76BB4C-7E0C-4679-9DCA-908CF10BAC7F}"/>
              </a:ext>
            </a:extLst>
          </p:cNvPr>
          <p:cNvSpPr txBox="1"/>
          <p:nvPr/>
        </p:nvSpPr>
        <p:spPr>
          <a:xfrm>
            <a:off x="326560" y="92241"/>
            <a:ext cx="8490879" cy="46750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2000" dirty="0">
                <a:solidFill>
                  <a:schemeClr val="lt1"/>
                </a:solidFill>
                <a:latin typeface="Roboto"/>
                <a:ea typeface="Roboto"/>
                <a:cs typeface="Roboto"/>
                <a:sym typeface="Roboto"/>
              </a:rPr>
              <a:t>Zákon č. 361/2000 Sb.</a:t>
            </a:r>
          </a:p>
          <a:p>
            <a:pPr marL="0" lvl="0" indent="0" algn="l" rtl="0">
              <a:spcBef>
                <a:spcPts val="0"/>
              </a:spcBef>
              <a:buNone/>
            </a:pPr>
            <a:endParaRPr lang="cs" sz="800" dirty="0">
              <a:solidFill>
                <a:schemeClr val="lt1"/>
              </a:solidFill>
              <a:latin typeface="Roboto" panose="02000000000000000000" pitchFamily="2" charset="0"/>
              <a:ea typeface="Roboto" panose="02000000000000000000" pitchFamily="2" charset="0"/>
              <a:cs typeface="Roboto" panose="02000000000000000000" pitchFamily="2" charset="0"/>
              <a:sym typeface="Roboto"/>
            </a:endParaRPr>
          </a:p>
          <a:p>
            <a:pPr>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 110 odst. 5</a:t>
            </a:r>
          </a:p>
          <a:p>
            <a:pPr algn="just">
              <a:spcBef>
                <a:spcPts val="600"/>
              </a:spcBef>
              <a:spcAft>
                <a:spcPts val="600"/>
              </a:spcAft>
            </a:pPr>
            <a:r>
              <a:rPr lang="cs-CZ" sz="1600" dirty="0">
                <a:solidFill>
                  <a:schemeClr val="bg1"/>
                </a:solidFill>
                <a:effectLst/>
                <a:latin typeface="Roboto" panose="02000000000000000000" pitchFamily="2" charset="0"/>
                <a:ea typeface="Roboto" panose="02000000000000000000" pitchFamily="2" charset="0"/>
                <a:cs typeface="Roboto" panose="02000000000000000000" pitchFamily="2" charset="0"/>
              </a:rPr>
              <a:t>(5) Držitel řidičského oprávnění je povinen převzít řidičský průkaz osobně nebo prostřednictvím zmocněné osoby na základě </a:t>
            </a:r>
            <a:r>
              <a:rPr lang="cs-CZ" sz="1600" strike="sngStrike" dirty="0">
                <a:solidFill>
                  <a:srgbClr val="E5202E"/>
                </a:solidFill>
                <a:effectLst/>
                <a:latin typeface="Roboto" panose="02000000000000000000" pitchFamily="2" charset="0"/>
                <a:ea typeface="Roboto" panose="02000000000000000000" pitchFamily="2" charset="0"/>
                <a:cs typeface="Roboto" panose="02000000000000000000" pitchFamily="2" charset="0"/>
              </a:rPr>
              <a:t>ověřené</a:t>
            </a:r>
            <a:r>
              <a:rPr lang="cs-CZ" sz="1600" dirty="0">
                <a:solidFill>
                  <a:srgbClr val="232323"/>
                </a:solidFill>
                <a:effectLst/>
                <a:latin typeface="Roboto" panose="02000000000000000000" pitchFamily="2" charset="0"/>
                <a:ea typeface="Roboto" panose="02000000000000000000" pitchFamily="2" charset="0"/>
                <a:cs typeface="Roboto" panose="02000000000000000000" pitchFamily="2" charset="0"/>
              </a:rPr>
              <a:t> </a:t>
            </a:r>
            <a:r>
              <a:rPr lang="cs-CZ" sz="1600" dirty="0">
                <a:solidFill>
                  <a:schemeClr val="bg1"/>
                </a:solidFill>
                <a:effectLst/>
                <a:latin typeface="Roboto" panose="02000000000000000000" pitchFamily="2" charset="0"/>
                <a:ea typeface="Roboto" panose="02000000000000000000" pitchFamily="2" charset="0"/>
                <a:cs typeface="Roboto" panose="02000000000000000000" pitchFamily="2" charset="0"/>
              </a:rPr>
              <a:t>plné moci u obecního úřadu obce s rozšířenou působností, u kterého podal</a:t>
            </a:r>
            <a:r>
              <a:rPr lang="cs-CZ" sz="1600" dirty="0">
                <a:solidFill>
                  <a:srgbClr val="232323"/>
                </a:solidFill>
                <a:effectLst/>
                <a:latin typeface="Roboto" panose="02000000000000000000" pitchFamily="2" charset="0"/>
                <a:ea typeface="Roboto" panose="02000000000000000000" pitchFamily="2" charset="0"/>
                <a:cs typeface="Roboto" panose="02000000000000000000" pitchFamily="2" charset="0"/>
              </a:rPr>
              <a:t> </a:t>
            </a:r>
            <a:r>
              <a:rPr lang="cs-CZ" sz="1600" dirty="0">
                <a:solidFill>
                  <a:schemeClr val="bg1"/>
                </a:solidFill>
                <a:effectLst/>
                <a:latin typeface="Roboto" panose="02000000000000000000" pitchFamily="2" charset="0"/>
                <a:ea typeface="Roboto" panose="02000000000000000000" pitchFamily="2" charset="0"/>
                <a:cs typeface="Roboto" panose="02000000000000000000" pitchFamily="2" charset="0"/>
              </a:rPr>
              <a:t>žádost;</a:t>
            </a:r>
            <a:r>
              <a:rPr lang="cs-CZ" sz="1600" dirty="0">
                <a:solidFill>
                  <a:srgbClr val="66FF33"/>
                </a:solidFill>
                <a:effectLst/>
                <a:latin typeface="Roboto" panose="02000000000000000000" pitchFamily="2" charset="0"/>
                <a:ea typeface="Roboto" panose="02000000000000000000" pitchFamily="2" charset="0"/>
                <a:cs typeface="Roboto" panose="02000000000000000000" pitchFamily="2" charset="0"/>
              </a:rPr>
              <a:t> plná moc musí být zapsána v informačním systému oprávnění k zastupování nebo podepsána úředně ověřeným podpisem zmocnitele. </a:t>
            </a:r>
            <a:r>
              <a:rPr lang="cs-CZ" sz="1600" dirty="0">
                <a:solidFill>
                  <a:schemeClr val="bg1"/>
                </a:solidFill>
                <a:effectLst/>
                <a:latin typeface="Roboto" panose="02000000000000000000" pitchFamily="2" charset="0"/>
                <a:ea typeface="Roboto" panose="02000000000000000000" pitchFamily="2" charset="0"/>
                <a:cs typeface="Roboto" panose="02000000000000000000" pitchFamily="2" charset="0"/>
              </a:rPr>
              <a:t>Držitel řidičského oprávnění je povinen při převzetí řidičského průkazu odevzdat řidičský průkaz, řidičský průkaz členského státu, řidičský průkaz vydaný cizím státem nebo řidičský průkaz neodpovídající úmluvám, jehož je držitelem, pokud jej neodevzdal dříve nebo pokud neohlásil jeho ztrátu, odcizení nebo zničení.</a:t>
            </a:r>
          </a:p>
          <a:p>
            <a:pPr>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 110a odst. 4</a:t>
            </a:r>
          </a:p>
          <a:p>
            <a:pPr algn="just">
              <a:spcBef>
                <a:spcPts val="600"/>
              </a:spcBef>
              <a:spcAft>
                <a:spcPts val="600"/>
              </a:spcAft>
            </a:pPr>
            <a:r>
              <a:rPr lang="cs-CZ" sz="1600" dirty="0">
                <a:solidFill>
                  <a:schemeClr val="bg1"/>
                </a:solidFill>
                <a:effectLst/>
                <a:latin typeface="Roboto" panose="02000000000000000000" pitchFamily="2" charset="0"/>
                <a:ea typeface="Roboto" panose="02000000000000000000" pitchFamily="2" charset="0"/>
                <a:cs typeface="Roboto" panose="02000000000000000000" pitchFamily="2" charset="0"/>
              </a:rPr>
              <a:t>(4) Kartu řidiče je žadatel povinen převzít osobně nebo prostřednictvím zmocněné osoby na základě </a:t>
            </a:r>
            <a:r>
              <a:rPr lang="cs-CZ" sz="1600" strike="sngStrike" dirty="0">
                <a:solidFill>
                  <a:srgbClr val="E5202E"/>
                </a:solidFill>
                <a:effectLst/>
                <a:latin typeface="Roboto" panose="02000000000000000000" pitchFamily="2" charset="0"/>
                <a:ea typeface="Roboto" panose="02000000000000000000" pitchFamily="2" charset="0"/>
                <a:cs typeface="Roboto" panose="02000000000000000000" pitchFamily="2" charset="0"/>
              </a:rPr>
              <a:t>ověřené</a:t>
            </a:r>
            <a:r>
              <a:rPr lang="cs-CZ" sz="1600" dirty="0">
                <a:solidFill>
                  <a:srgbClr val="232323"/>
                </a:solidFill>
                <a:effectLst/>
                <a:latin typeface="Roboto" panose="02000000000000000000" pitchFamily="2" charset="0"/>
                <a:ea typeface="Roboto" panose="02000000000000000000" pitchFamily="2" charset="0"/>
                <a:cs typeface="Roboto" panose="02000000000000000000" pitchFamily="2" charset="0"/>
              </a:rPr>
              <a:t> </a:t>
            </a:r>
            <a:r>
              <a:rPr lang="cs-CZ" sz="1600" dirty="0">
                <a:solidFill>
                  <a:schemeClr val="bg1"/>
                </a:solidFill>
                <a:effectLst/>
                <a:latin typeface="Roboto" panose="02000000000000000000" pitchFamily="2" charset="0"/>
                <a:ea typeface="Roboto" panose="02000000000000000000" pitchFamily="2" charset="0"/>
                <a:cs typeface="Roboto" panose="02000000000000000000" pitchFamily="2" charset="0"/>
              </a:rPr>
              <a:t>plné moci u obecního úřadu obce s rozšířenou působností, u kterého podal žádost;</a:t>
            </a:r>
            <a:r>
              <a:rPr lang="cs-CZ" sz="1600" dirty="0">
                <a:solidFill>
                  <a:srgbClr val="66FF33"/>
                </a:solidFill>
                <a:effectLst/>
                <a:latin typeface="Roboto" panose="02000000000000000000" pitchFamily="2" charset="0"/>
                <a:ea typeface="Roboto" panose="02000000000000000000" pitchFamily="2" charset="0"/>
                <a:cs typeface="Roboto" panose="02000000000000000000" pitchFamily="2" charset="0"/>
              </a:rPr>
              <a:t> plná moc musí být zapsána v informačním systému oprávnění k zastupování nebo podepsána úředně ověřeným podpisem zmocnitele.</a:t>
            </a:r>
          </a:p>
        </p:txBody>
      </p:sp>
    </p:spTree>
    <p:extLst>
      <p:ext uri="{BB962C8B-B14F-4D97-AF65-F5344CB8AC3E}">
        <p14:creationId xmlns:p14="http://schemas.microsoft.com/office/powerpoint/2010/main" val="3898218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AD4C383E-9C6A-4B79-A4D1-EFC0AB78E8E4}"/>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1EDB4BFC-C20E-F131-F194-E759C55D8805}"/>
              </a:ext>
            </a:extLst>
          </p:cNvPr>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4F87D625-1797-C52C-908C-3384A70DDC3A}"/>
              </a:ext>
            </a:extLst>
          </p:cNvPr>
          <p:cNvSpPr txBox="1"/>
          <p:nvPr/>
        </p:nvSpPr>
        <p:spPr>
          <a:xfrm>
            <a:off x="302559" y="60556"/>
            <a:ext cx="8538881" cy="4918239"/>
          </a:xfrm>
          <a:prstGeom prst="rect">
            <a:avLst/>
          </a:prstGeom>
          <a:noFill/>
          <a:ln>
            <a:noFill/>
          </a:ln>
        </p:spPr>
        <p:txBody>
          <a:bodyPr spcFirstLastPara="1" wrap="square" lIns="91425" tIns="91425" rIns="91425" bIns="91425" anchor="t" anchorCtr="0">
            <a:spAutoFit/>
          </a:bodyPr>
          <a:lstStyle/>
          <a:p>
            <a:pPr algn="just">
              <a:lnSpc>
                <a:spcPct val="115000"/>
              </a:lnSpc>
              <a:spcBef>
                <a:spcPts val="400"/>
              </a:spcBef>
              <a:spcAft>
                <a:spcPts val="200"/>
              </a:spcAft>
            </a:pPr>
            <a:r>
              <a:rPr lang="cs-CZ"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 121 odst. 1 písm. f)</a:t>
            </a:r>
          </a:p>
          <a:p>
            <a:pPr algn="just">
              <a:lnSpc>
                <a:spcPct val="115000"/>
              </a:lnSpc>
              <a:spcBef>
                <a:spcPts val="400"/>
              </a:spcBef>
              <a:spcAft>
                <a:spcPts val="200"/>
              </a:spcAft>
            </a:pPr>
            <a:r>
              <a:rPr lang="cs-CZ"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(1) Příslušný obecní úřad obce s rozšířenou působností je oprávněn poskytnout údaje z registru řidičů na základě písemné žádosti pouze</a:t>
            </a:r>
          </a:p>
          <a:p>
            <a:pPr algn="just">
              <a:lnSpc>
                <a:spcPct val="115000"/>
              </a:lnSpc>
              <a:spcBef>
                <a:spcPts val="400"/>
              </a:spcBef>
              <a:spcAft>
                <a:spcPts val="200"/>
              </a:spcAft>
            </a:pPr>
            <a:r>
              <a:rPr lang="cs-CZ"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a) orgánům státní správy v rozsahu potřebném k plnění jejich úkolů,</a:t>
            </a:r>
          </a:p>
          <a:p>
            <a:pPr algn="just">
              <a:lnSpc>
                <a:spcPct val="115000"/>
              </a:lnSpc>
              <a:spcBef>
                <a:spcPts val="400"/>
              </a:spcBef>
              <a:spcAft>
                <a:spcPts val="200"/>
              </a:spcAft>
            </a:pPr>
            <a:r>
              <a:rPr lang="cs-CZ"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b) soudům všech stupňů, státním zastupitelstvím všech stupňů,</a:t>
            </a:r>
          </a:p>
          <a:p>
            <a:pPr algn="just">
              <a:lnSpc>
                <a:spcPct val="115000"/>
              </a:lnSpc>
              <a:spcBef>
                <a:spcPts val="400"/>
              </a:spcBef>
              <a:spcAft>
                <a:spcPts val="200"/>
              </a:spcAft>
            </a:pPr>
            <a:r>
              <a:rPr lang="cs-CZ"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c) orgánům a organizacím, které jsou pověřeny zvláštními předpisy k práci s těmito údaji, například pojišťovně ke zjištění údajů o řidiči, který byl účastníkem dopravní nehody nebo takovou nehodu zavinil,</a:t>
            </a:r>
          </a:p>
          <a:p>
            <a:pPr algn="just">
              <a:lnSpc>
                <a:spcPct val="115000"/>
              </a:lnSpc>
              <a:spcBef>
                <a:spcPts val="400"/>
              </a:spcBef>
              <a:spcAft>
                <a:spcPts val="200"/>
              </a:spcAft>
            </a:pPr>
            <a:r>
              <a:rPr lang="cs-CZ"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d) orgánům činným v trestním řízení,</a:t>
            </a:r>
          </a:p>
          <a:p>
            <a:pPr algn="just">
              <a:lnSpc>
                <a:spcPct val="115000"/>
              </a:lnSpc>
              <a:spcBef>
                <a:spcPts val="400"/>
              </a:spcBef>
              <a:spcAft>
                <a:spcPts val="200"/>
              </a:spcAft>
            </a:pPr>
            <a:r>
              <a:rPr lang="cs-CZ"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e) obcím v rozsahu potřebném pro jejich činnost,</a:t>
            </a:r>
          </a:p>
          <a:p>
            <a:pPr algn="just">
              <a:lnSpc>
                <a:spcPct val="115000"/>
              </a:lnSpc>
              <a:spcBef>
                <a:spcPts val="400"/>
              </a:spcBef>
              <a:spcAft>
                <a:spcPts val="200"/>
              </a:spcAft>
            </a:pPr>
            <a:r>
              <a:rPr lang="cs-CZ"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f) fyzickým osobám, pokud jde o údaje o nich vedené; </a:t>
            </a:r>
            <a:r>
              <a:rPr lang="cs-CZ" kern="100" dirty="0">
                <a:solidFill>
                  <a:srgbClr val="66FF33"/>
                </a:solidFill>
                <a:effectLst/>
                <a:latin typeface="Roboto" panose="02000000000000000000" pitchFamily="2" charset="0"/>
                <a:ea typeface="Roboto" panose="02000000000000000000" pitchFamily="2" charset="0"/>
                <a:cs typeface="Roboto" panose="02000000000000000000" pitchFamily="2" charset="0"/>
              </a:rPr>
              <a:t>podávají-li žádost prostřednictvím zmocněné osoby na základě plné moci, musí být plná moc zapsána v informačním systému oprávnění k zastupování nebo podepsána úředně ověřeným podpisem zmocnitele,</a:t>
            </a:r>
          </a:p>
          <a:p>
            <a:pPr algn="just">
              <a:lnSpc>
                <a:spcPct val="115000"/>
              </a:lnSpc>
              <a:spcBef>
                <a:spcPts val="400"/>
              </a:spcBef>
              <a:spcAft>
                <a:spcPts val="200"/>
              </a:spcAft>
            </a:pPr>
            <a:r>
              <a:rPr lang="cs-CZ"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g) jiným fyzickým nebo právnickým osobám na základě písemného souhlasu osoby, o jejíž údaje fyzická nebo právnická osoba žádá, ověřeného příslušným orgánem.</a:t>
            </a:r>
          </a:p>
          <a:p>
            <a:pPr algn="just">
              <a:lnSpc>
                <a:spcPct val="115000"/>
              </a:lnSpc>
              <a:spcBef>
                <a:spcPts val="400"/>
              </a:spcBef>
              <a:spcAft>
                <a:spcPts val="200"/>
              </a:spcAft>
            </a:pPr>
            <a:r>
              <a:rPr lang="cs-CZ"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(2) Výpis údajů z registru řidičů se řídí, pokud není v tomto zákoně stanoveno jinak, zvláštním právním předpisem. </a:t>
            </a:r>
          </a:p>
        </p:txBody>
      </p:sp>
    </p:spTree>
    <p:extLst>
      <p:ext uri="{BB962C8B-B14F-4D97-AF65-F5344CB8AC3E}">
        <p14:creationId xmlns:p14="http://schemas.microsoft.com/office/powerpoint/2010/main" val="229895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E6C8F70F-3BA8-B995-E406-DE0ADE384E19}"/>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4E92E8F5-AEF5-1042-11ED-FBB017A5017B}"/>
              </a:ext>
            </a:extLst>
          </p:cNvPr>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65DE17C0-768C-7E8F-08CF-09D1E9F542E1}"/>
              </a:ext>
            </a:extLst>
          </p:cNvPr>
          <p:cNvSpPr txBox="1"/>
          <p:nvPr/>
        </p:nvSpPr>
        <p:spPr>
          <a:xfrm>
            <a:off x="326560" y="92241"/>
            <a:ext cx="8490879" cy="45273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2000" dirty="0">
                <a:solidFill>
                  <a:schemeClr val="lt1"/>
                </a:solidFill>
                <a:latin typeface="Roboto"/>
                <a:ea typeface="Roboto"/>
                <a:cs typeface="Roboto"/>
                <a:sym typeface="Roboto"/>
              </a:rPr>
              <a:t>Zákon č. 56/2001 Sb.</a:t>
            </a:r>
          </a:p>
          <a:p>
            <a:pPr marL="0" lvl="0" indent="0" algn="l" rtl="0">
              <a:spcBef>
                <a:spcPts val="0"/>
              </a:spcBef>
              <a:buNone/>
            </a:pPr>
            <a:endParaRPr lang="cs" sz="800" dirty="0">
              <a:solidFill>
                <a:schemeClr val="lt1"/>
              </a:solidFill>
              <a:latin typeface="Roboto" panose="02000000000000000000" pitchFamily="2" charset="0"/>
              <a:ea typeface="Roboto" panose="02000000000000000000" pitchFamily="2" charset="0"/>
              <a:cs typeface="Roboto" panose="02000000000000000000" pitchFamily="2" charset="0"/>
              <a:sym typeface="Roboto"/>
            </a:endParaRPr>
          </a:p>
          <a:p>
            <a:pPr>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 6 odst. 7</a:t>
            </a:r>
          </a:p>
          <a:p>
            <a:pPr algn="just">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(7) Prokazuje-li se zmocnění k zastoupení při zápisu silničního vozidla do registru silničních vozidel písemnou plnou mocí, musí být plná moc </a:t>
            </a:r>
            <a:r>
              <a:rPr lang="cs-CZ" sz="1600" kern="100" dirty="0">
                <a:solidFill>
                  <a:srgbClr val="66FF33"/>
                </a:solidFill>
                <a:effectLst/>
                <a:latin typeface="Roboto" panose="02000000000000000000" pitchFamily="2" charset="0"/>
                <a:ea typeface="Roboto" panose="02000000000000000000" pitchFamily="2" charset="0"/>
                <a:cs typeface="Roboto" panose="02000000000000000000" pitchFamily="2" charset="0"/>
              </a:rPr>
              <a:t>zapsána v informačním systému oprávnění k zastupování 9c) </a:t>
            </a: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 podepsána úředně ověřeným podpisem zmocnitele nebo podepsána zmocnitelem způsobem, se kterým zvláštní právní předpis spojuje při právním jednání vůči státu v souvislosti s výkonem jeho působnosti účinky vlastnoručního podpisu. Podává-li se žádost o zápis silničního vozidla do registru silničních vozidel v elektronické podobě a byla-li plná moc podepsána úředně ověřeným podpisem zmocnitele, přiloží se k žádosti plná moc představující výstup z autorizované konverze dokumentů nebo kopie plné moci. Byla-li k žádosti přiložena kopie plné moci, předloží se plná moc v listinné podobě obecnímu úřadu obce s rozšířenou působností při vydání osvědčení o registraci silničního vozidla; není-li plná moc předložena v listinné podobě, obecní úřad obce s rozšířenou působností zápis silničního vozidla do registru silničních vozidel neprovede.</a:t>
            </a:r>
          </a:p>
        </p:txBody>
      </p:sp>
    </p:spTree>
    <p:extLst>
      <p:ext uri="{BB962C8B-B14F-4D97-AF65-F5344CB8AC3E}">
        <p14:creationId xmlns:p14="http://schemas.microsoft.com/office/powerpoint/2010/main" val="179751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p:cNvSpPr txBox="1"/>
          <p:nvPr/>
        </p:nvSpPr>
        <p:spPr>
          <a:xfrm>
            <a:off x="709379" y="616891"/>
            <a:ext cx="5530260" cy="37856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 sz="1600" dirty="0">
                <a:solidFill>
                  <a:schemeClr val="lt1"/>
                </a:solidFill>
                <a:latin typeface="Roboto"/>
                <a:ea typeface="Roboto"/>
                <a:cs typeface="Roboto"/>
                <a:sym typeface="Roboto"/>
              </a:rPr>
              <a:t>Agenda</a:t>
            </a:r>
          </a:p>
          <a:p>
            <a:pPr marL="0" lvl="0" indent="0" algn="l" rtl="0">
              <a:spcBef>
                <a:spcPts val="0"/>
              </a:spcBef>
              <a:spcAft>
                <a:spcPts val="600"/>
              </a:spcAft>
              <a:buNone/>
            </a:pPr>
            <a:endParaRPr lang="cs" sz="1600" dirty="0">
              <a:solidFill>
                <a:schemeClr val="lt1"/>
              </a:solidFill>
              <a:latin typeface="Roboto"/>
              <a:ea typeface="Roboto"/>
              <a:cs typeface="Roboto"/>
              <a:sym typeface="Roboto"/>
            </a:endParaRPr>
          </a:p>
          <a:p>
            <a:r>
              <a:rPr lang="pl-PL" sz="2400" dirty="0">
                <a:solidFill>
                  <a:schemeClr val="lt1"/>
                </a:solidFill>
                <a:latin typeface="Roboto"/>
                <a:ea typeface="Roboto"/>
                <a:cs typeface="Roboto"/>
                <a:sym typeface="Roboto"/>
              </a:rPr>
              <a:t>Co je Registr zastupování (AIS REZA)</a:t>
            </a:r>
          </a:p>
          <a:p>
            <a:pPr marL="0" lvl="0" indent="0" algn="l" rtl="0">
              <a:spcBef>
                <a:spcPts val="0"/>
              </a:spcBef>
              <a:spcAft>
                <a:spcPts val="0"/>
              </a:spcAft>
              <a:buNone/>
            </a:pPr>
            <a:endParaRPr lang="pl-PL" sz="2400" dirty="0">
              <a:solidFill>
                <a:schemeClr val="lt1"/>
              </a:solidFill>
              <a:latin typeface="Roboto"/>
              <a:ea typeface="Roboto"/>
              <a:cs typeface="Roboto"/>
              <a:sym typeface="Roboto"/>
            </a:endParaRPr>
          </a:p>
          <a:p>
            <a:pPr marL="0" lvl="0" indent="0" algn="l" rtl="0">
              <a:spcBef>
                <a:spcPts val="0"/>
              </a:spcBef>
              <a:spcAft>
                <a:spcPts val="0"/>
              </a:spcAft>
              <a:buNone/>
            </a:pPr>
            <a:r>
              <a:rPr lang="pl-PL" sz="2400" dirty="0">
                <a:solidFill>
                  <a:schemeClr val="lt1"/>
                </a:solidFill>
                <a:latin typeface="Roboto"/>
                <a:ea typeface="Roboto"/>
                <a:cs typeface="Roboto"/>
                <a:sym typeface="Roboto"/>
              </a:rPr>
              <a:t>Jak používat</a:t>
            </a:r>
          </a:p>
          <a:p>
            <a:pPr marL="0" lvl="0" indent="0" algn="l" rtl="0">
              <a:spcBef>
                <a:spcPts val="0"/>
              </a:spcBef>
              <a:spcAft>
                <a:spcPts val="0"/>
              </a:spcAft>
              <a:buNone/>
            </a:pPr>
            <a:endParaRPr lang="pl-PL" sz="2400" dirty="0">
              <a:solidFill>
                <a:schemeClr val="lt1"/>
              </a:solidFill>
              <a:latin typeface="Roboto"/>
              <a:ea typeface="Roboto"/>
              <a:cs typeface="Roboto"/>
              <a:sym typeface="Roboto"/>
            </a:endParaRPr>
          </a:p>
          <a:p>
            <a:r>
              <a:rPr lang="pl-PL" sz="2400" dirty="0">
                <a:solidFill>
                  <a:schemeClr val="lt1"/>
                </a:solidFill>
                <a:latin typeface="Roboto"/>
                <a:ea typeface="Roboto"/>
                <a:cs typeface="Roboto"/>
                <a:sym typeface="Roboto"/>
              </a:rPr>
              <a:t>Další FAQ</a:t>
            </a:r>
          </a:p>
          <a:p>
            <a:endParaRPr lang="pl-PL" sz="2400" dirty="0">
              <a:solidFill>
                <a:schemeClr val="lt1"/>
              </a:solidFill>
              <a:latin typeface="Roboto"/>
              <a:ea typeface="Roboto"/>
              <a:cs typeface="Roboto"/>
              <a:sym typeface="Roboto"/>
            </a:endParaRPr>
          </a:p>
          <a:p>
            <a:r>
              <a:rPr lang="pl-PL" sz="2400" dirty="0">
                <a:solidFill>
                  <a:schemeClr val="lt1"/>
                </a:solidFill>
                <a:latin typeface="Roboto"/>
                <a:ea typeface="Roboto"/>
                <a:cs typeface="Roboto"/>
                <a:sym typeface="Roboto"/>
              </a:rPr>
              <a:t>Změny zákonů od 1. 11. 2024</a:t>
            </a:r>
          </a:p>
          <a:p>
            <a:endParaRPr lang="pl-PL" sz="2400" dirty="0">
              <a:solidFill>
                <a:schemeClr val="lt1"/>
              </a:solidFill>
              <a:latin typeface="Roboto"/>
              <a:ea typeface="Roboto"/>
              <a:cs typeface="Roboto"/>
              <a:sym typeface="Roboto"/>
            </a:endParaRPr>
          </a:p>
        </p:txBody>
      </p:sp>
      <p:pic>
        <p:nvPicPr>
          <p:cNvPr id="2" name="Grafický objekt 1">
            <a:extLst>
              <a:ext uri="{FF2B5EF4-FFF2-40B4-BE49-F238E27FC236}">
                <a16:creationId xmlns:a16="http://schemas.microsoft.com/office/drawing/2014/main" id="{2387CEC4-B85F-83A6-4FD0-BC306FDB75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7863" y="-120330"/>
            <a:ext cx="2692080" cy="2692080"/>
          </a:xfrm>
          <a:prstGeom prst="rect">
            <a:avLst/>
          </a:prstGeom>
        </p:spPr>
      </p:pic>
      <p:pic>
        <p:nvPicPr>
          <p:cNvPr id="3" name="Grafický objekt 2">
            <a:extLst>
              <a:ext uri="{FF2B5EF4-FFF2-40B4-BE49-F238E27FC236}">
                <a16:creationId xmlns:a16="http://schemas.microsoft.com/office/drawing/2014/main" id="{08AA7E4D-F726-91A2-8C38-4AE5A0BC8D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550" y="2748535"/>
            <a:ext cx="2218130" cy="2218130"/>
          </a:xfrm>
          <a:prstGeom prst="rect">
            <a:avLst/>
          </a:prstGeom>
        </p:spPr>
      </p:pic>
    </p:spTree>
    <p:extLst>
      <p:ext uri="{BB962C8B-B14F-4D97-AF65-F5344CB8AC3E}">
        <p14:creationId xmlns:p14="http://schemas.microsoft.com/office/powerpoint/2010/main" val="221501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F34944D2-5E7F-0B9D-9B82-2F7585FD6D6F}"/>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3F982B96-8B36-073C-4759-D735E998E9D7}"/>
              </a:ext>
            </a:extLst>
          </p:cNvPr>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EDAC480B-086C-1764-F136-30F5341C886C}"/>
              </a:ext>
            </a:extLst>
          </p:cNvPr>
          <p:cNvSpPr txBox="1"/>
          <p:nvPr/>
        </p:nvSpPr>
        <p:spPr>
          <a:xfrm>
            <a:off x="326560" y="92241"/>
            <a:ext cx="8490879" cy="48874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2000" dirty="0">
                <a:solidFill>
                  <a:schemeClr val="lt1"/>
                </a:solidFill>
                <a:latin typeface="Roboto"/>
                <a:ea typeface="Roboto"/>
                <a:cs typeface="Roboto"/>
                <a:sym typeface="Roboto"/>
              </a:rPr>
              <a:t>Zákon č. 56/2001 Sb.</a:t>
            </a:r>
          </a:p>
          <a:p>
            <a:pPr marL="0" lvl="0" indent="0" algn="l" rtl="0">
              <a:spcBef>
                <a:spcPts val="0"/>
              </a:spcBef>
              <a:buNone/>
            </a:pPr>
            <a:endParaRPr lang="cs" sz="800" dirty="0">
              <a:solidFill>
                <a:schemeClr val="lt1"/>
              </a:solidFill>
              <a:latin typeface="Roboto" panose="02000000000000000000" pitchFamily="2" charset="0"/>
              <a:ea typeface="Roboto" panose="02000000000000000000" pitchFamily="2" charset="0"/>
              <a:cs typeface="Roboto" panose="02000000000000000000" pitchFamily="2" charset="0"/>
              <a:sym typeface="Roboto"/>
            </a:endParaRPr>
          </a:p>
          <a:p>
            <a:pPr>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 8 odst. 8</a:t>
            </a:r>
          </a:p>
          <a:p>
            <a:pPr algn="just">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(8) Prokazuje-li se zmocnění k zastoupení při podání žádosti o zápis změny vlastníka silničního vozidla podle odstavce 1 písm. a) písemnou plnou mocí, musí být plná moc </a:t>
            </a:r>
            <a:r>
              <a:rPr lang="cs-CZ" sz="1600" kern="100" dirty="0">
                <a:solidFill>
                  <a:srgbClr val="66FF33"/>
                </a:solidFill>
                <a:effectLst/>
                <a:latin typeface="Roboto" panose="02000000000000000000" pitchFamily="2" charset="0"/>
                <a:ea typeface="Roboto" panose="02000000000000000000" pitchFamily="2" charset="0"/>
                <a:cs typeface="Roboto" panose="02000000000000000000" pitchFamily="2" charset="0"/>
              </a:rPr>
              <a:t>zapsána v informačním systému oprávnění k zastupování 9c)</a:t>
            </a: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 opatřena úředně ověřeným podpisem zmocnitele nebo podepsána zmocnitelem způsobem, se kterým zvláštní právní předpis spojuje při právním jednání vůči státu v souvislosti s výkonem jeho působnosti účinky vlastnoručního podpisu. Podává-li se žádost o zápis změny vlastníka silničního vozidla v registru silničních vozidel v elektronické podobě a byla-li plná moc podepsána úředně ověřeným podpisem zmocnitele, přiloží se k žádosti plná moc představující výstup z autorizované konverze dokumentů nebo kopie plné moci. Byla-li k žádosti přiložena kopie plné moci, předloží se plná moc v listinné podobě obecnímu úřadu obce s rozšířenou působností při vydání nového osvědčení o registraci silničního vozidla; není-li plná moc předložena v listinné podobě, obecní úřad obce s rozšířenou působností zápis změny vlastníka silničního vozidla v registru silničních vozidel neprovede.</a:t>
            </a:r>
          </a:p>
        </p:txBody>
      </p:sp>
    </p:spTree>
    <p:extLst>
      <p:ext uri="{BB962C8B-B14F-4D97-AF65-F5344CB8AC3E}">
        <p14:creationId xmlns:p14="http://schemas.microsoft.com/office/powerpoint/2010/main" val="292138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10CD4077-E49A-9725-3098-967F38F1FB04}"/>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B4E87F5E-603E-411A-EDF7-A1171CABA25A}"/>
              </a:ext>
            </a:extLst>
          </p:cNvPr>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1A166B4D-6AE7-56C5-5F4D-169619CA194D}"/>
              </a:ext>
            </a:extLst>
          </p:cNvPr>
          <p:cNvSpPr txBox="1"/>
          <p:nvPr/>
        </p:nvSpPr>
        <p:spPr>
          <a:xfrm>
            <a:off x="326560" y="92241"/>
            <a:ext cx="8490879" cy="46289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2000" dirty="0">
                <a:solidFill>
                  <a:schemeClr val="lt1"/>
                </a:solidFill>
                <a:latin typeface="Roboto"/>
                <a:ea typeface="Roboto"/>
                <a:cs typeface="Roboto"/>
                <a:sym typeface="Roboto"/>
              </a:rPr>
              <a:t>Zákon č. 111/1994 Sb.</a:t>
            </a:r>
          </a:p>
          <a:p>
            <a:pPr marL="0" lvl="0" indent="0" algn="l" rtl="0">
              <a:spcBef>
                <a:spcPts val="0"/>
              </a:spcBef>
              <a:buNone/>
            </a:pPr>
            <a:endParaRPr lang="cs" sz="800" dirty="0">
              <a:solidFill>
                <a:schemeClr val="lt1"/>
              </a:solidFill>
              <a:latin typeface="Roboto" panose="02000000000000000000" pitchFamily="2" charset="0"/>
              <a:ea typeface="Roboto" panose="02000000000000000000" pitchFamily="2" charset="0"/>
              <a:cs typeface="Roboto" panose="02000000000000000000" pitchFamily="2" charset="0"/>
              <a:sym typeface="Roboto"/>
            </a:endParaRPr>
          </a:p>
          <a:p>
            <a:pPr algn="just">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 34d odst. 5 písm. d)</a:t>
            </a:r>
          </a:p>
          <a:p>
            <a:pPr algn="just">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(5) Dopravní úřad na žádost poskytne údaje z Rejstříku podnikatelů v silniční dopravě</a:t>
            </a:r>
          </a:p>
          <a:p>
            <a:pPr algn="just">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a) správním orgánům v rozsahu potřebném k výkonu jejich působnosti,</a:t>
            </a:r>
          </a:p>
          <a:p>
            <a:pPr algn="just">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b) soudům,</a:t>
            </a:r>
          </a:p>
          <a:p>
            <a:pPr algn="just">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c) orgánům činným v trestním řízení,</a:t>
            </a:r>
          </a:p>
          <a:p>
            <a:pPr algn="just">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d) fyzickým nebo právnickým osobám, pokud jde o údaje o nich vedené;</a:t>
            </a:r>
            <a:r>
              <a:rPr lang="cs-CZ" sz="1600" kern="100" dirty="0">
                <a:solidFill>
                  <a:srgbClr val="66FF33"/>
                </a:solidFill>
                <a:effectLst/>
                <a:latin typeface="Roboto" panose="02000000000000000000" pitchFamily="2" charset="0"/>
                <a:ea typeface="Roboto" panose="02000000000000000000" pitchFamily="2" charset="0"/>
                <a:cs typeface="Roboto" panose="02000000000000000000" pitchFamily="2" charset="0"/>
              </a:rPr>
              <a:t> podávají-li žádost prostřednictvím zmocněné osoby na základě plné moci, musí být plná moc zapsána v informačním systému oprávnění k zastupování nebo podepsána úředně ověřeným podpisem zmocnitele,</a:t>
            </a:r>
          </a:p>
          <a:p>
            <a:pPr algn="just">
              <a:lnSpc>
                <a:spcPct val="115000"/>
              </a:lnSpc>
              <a:spcBef>
                <a:spcPts val="400"/>
              </a:spcBef>
              <a:spcAft>
                <a:spcPts val="200"/>
              </a:spcAft>
            </a:pPr>
            <a:r>
              <a:rPr lang="cs-CZ" sz="1600" kern="100" dirty="0">
                <a:solidFill>
                  <a:schemeClr val="bg1"/>
                </a:solidFill>
                <a:effectLst/>
                <a:latin typeface="Roboto" panose="02000000000000000000" pitchFamily="2" charset="0"/>
                <a:ea typeface="Roboto" panose="02000000000000000000" pitchFamily="2" charset="0"/>
                <a:cs typeface="Roboto" panose="02000000000000000000" pitchFamily="2" charset="0"/>
              </a:rPr>
              <a:t>e) jiným fyzickým nebo právnickým osobám na základě písemného souhlasu osoby, o jejíž údaje fyzická nebo právnická osoba žádá, s jejím vlastnoručním podpisem ověřeným příslušným orgánem.</a:t>
            </a:r>
          </a:p>
        </p:txBody>
      </p:sp>
    </p:spTree>
    <p:extLst>
      <p:ext uri="{BB962C8B-B14F-4D97-AF65-F5344CB8AC3E}">
        <p14:creationId xmlns:p14="http://schemas.microsoft.com/office/powerpoint/2010/main" val="2620180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360000" y="360000"/>
            <a:ext cx="61674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6000" dirty="0">
                <a:solidFill>
                  <a:srgbClr val="999999"/>
                </a:solidFill>
                <a:latin typeface="Roboto Thin"/>
                <a:ea typeface="Roboto Thin"/>
                <a:cs typeface="Roboto Thin"/>
                <a:sym typeface="Roboto Thin"/>
              </a:rPr>
              <a:t>Děkuji</a:t>
            </a:r>
          </a:p>
          <a:p>
            <a:pPr marL="0" lvl="0" indent="0" algn="l" rtl="0">
              <a:spcBef>
                <a:spcPts val="0"/>
              </a:spcBef>
              <a:spcAft>
                <a:spcPts val="0"/>
              </a:spcAft>
              <a:buNone/>
            </a:pPr>
            <a:r>
              <a:rPr lang="cs" sz="6000" dirty="0">
                <a:solidFill>
                  <a:srgbClr val="999999"/>
                </a:solidFill>
                <a:latin typeface="Roboto Thin"/>
                <a:ea typeface="Roboto Thin"/>
                <a:cs typeface="Roboto Thin"/>
                <a:sym typeface="Roboto Thin"/>
              </a:rPr>
              <a:t>za pozornost</a:t>
            </a:r>
            <a:endParaRPr sz="6000" dirty="0">
              <a:solidFill>
                <a:srgbClr val="999999"/>
              </a:solidFill>
              <a:latin typeface="Roboto Thin"/>
              <a:ea typeface="Roboto Thin"/>
              <a:cs typeface="Roboto Thin"/>
              <a:sym typeface="Roboto Thin"/>
            </a:endParaRPr>
          </a:p>
        </p:txBody>
      </p:sp>
      <p:sp>
        <p:nvSpPr>
          <p:cNvPr id="56" name="Google Shape;56;p13"/>
          <p:cNvSpPr/>
          <p:nvPr/>
        </p:nvSpPr>
        <p:spPr>
          <a:xfrm>
            <a:off x="5909421" y="0"/>
            <a:ext cx="3240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cs-CZ"/>
          </a:p>
        </p:txBody>
      </p:sp>
      <p:pic>
        <p:nvPicPr>
          <p:cNvPr id="4" name="Obrázek 3" descr="Obsah obrázku text, Písmo, Grafika, logo&#10;&#10;Popis byl vytvořen automaticky">
            <a:extLst>
              <a:ext uri="{FF2B5EF4-FFF2-40B4-BE49-F238E27FC236}">
                <a16:creationId xmlns:a16="http://schemas.microsoft.com/office/drawing/2014/main" id="{07250CCC-820E-43E1-B6F1-58DAD4A009C3}"/>
              </a:ext>
            </a:extLst>
          </p:cNvPr>
          <p:cNvPicPr>
            <a:picLocks noChangeAspect="1"/>
          </p:cNvPicPr>
          <p:nvPr/>
        </p:nvPicPr>
        <p:blipFill>
          <a:blip r:embed="rId3"/>
          <a:stretch>
            <a:fillRect/>
          </a:stretch>
        </p:blipFill>
        <p:spPr>
          <a:xfrm>
            <a:off x="408491" y="4612515"/>
            <a:ext cx="1420309" cy="354150"/>
          </a:xfrm>
          <a:prstGeom prst="rect">
            <a:avLst/>
          </a:prstGeom>
        </p:spPr>
      </p:pic>
      <p:sp>
        <p:nvSpPr>
          <p:cNvPr id="7" name="Google Shape;55;p13">
            <a:extLst>
              <a:ext uri="{FF2B5EF4-FFF2-40B4-BE49-F238E27FC236}">
                <a16:creationId xmlns:a16="http://schemas.microsoft.com/office/drawing/2014/main" id="{3486B4E2-1635-BDF6-B9F6-6418B25DEBF6}"/>
              </a:ext>
            </a:extLst>
          </p:cNvPr>
          <p:cNvSpPr txBox="1"/>
          <p:nvPr/>
        </p:nvSpPr>
        <p:spPr>
          <a:xfrm>
            <a:off x="6516558" y="524991"/>
            <a:ext cx="2014883" cy="480101"/>
          </a:xfrm>
          <a:prstGeom prst="rect">
            <a:avLst/>
          </a:prstGeom>
          <a:noFill/>
          <a:ln>
            <a:noFill/>
          </a:ln>
        </p:spPr>
        <p:txBody>
          <a:bodyPr spcFirstLastPara="1" wrap="square" lIns="91425" tIns="91425" rIns="91425" bIns="91425" anchor="t" anchorCtr="0">
            <a:spAutoFit/>
          </a:bodyPr>
          <a:lstStyle/>
          <a:p>
            <a:pPr marL="0" lvl="0" indent="0" algn="ctr" rtl="0">
              <a:lnSpc>
                <a:spcPct val="120000"/>
              </a:lnSpc>
              <a:spcBef>
                <a:spcPts val="0"/>
              </a:spcBef>
              <a:spcAft>
                <a:spcPts val="0"/>
              </a:spcAft>
              <a:buNone/>
            </a:pPr>
            <a:r>
              <a:rPr lang="cs-CZ" sz="1600" dirty="0">
                <a:solidFill>
                  <a:schemeClr val="bg1"/>
                </a:solidFill>
                <a:latin typeface="Roboto" panose="02000000000000000000" pitchFamily="2" charset="0"/>
                <a:ea typeface="Roboto" panose="02000000000000000000" pitchFamily="2" charset="0"/>
                <a:cs typeface="Roboto" panose="02000000000000000000" pitchFamily="2" charset="0"/>
                <a:sym typeface="Roboto Medium"/>
              </a:rPr>
              <a:t>Registr zastupování</a:t>
            </a:r>
          </a:p>
        </p:txBody>
      </p:sp>
      <p:pic>
        <p:nvPicPr>
          <p:cNvPr id="14" name="Obrázek 13" descr="Obsah obrázku vzor, čtverec, Symetrie, umění&#10;&#10;Popis byl vytvořen automaticky">
            <a:extLst>
              <a:ext uri="{FF2B5EF4-FFF2-40B4-BE49-F238E27FC236}">
                <a16:creationId xmlns:a16="http://schemas.microsoft.com/office/drawing/2014/main" id="{985C9D9F-0B0E-E20E-8A32-53514CB4E542}"/>
              </a:ext>
            </a:extLst>
          </p:cNvPr>
          <p:cNvPicPr>
            <a:picLocks noChangeAspect="1"/>
          </p:cNvPicPr>
          <p:nvPr/>
        </p:nvPicPr>
        <p:blipFill>
          <a:blip r:embed="rId4"/>
          <a:stretch>
            <a:fillRect/>
          </a:stretch>
        </p:blipFill>
        <p:spPr>
          <a:xfrm>
            <a:off x="6611849" y="1132276"/>
            <a:ext cx="1824300" cy="1824300"/>
          </a:xfrm>
          <a:prstGeom prst="rect">
            <a:avLst/>
          </a:prstGeom>
        </p:spPr>
      </p:pic>
      <p:sp>
        <p:nvSpPr>
          <p:cNvPr id="55" name="Google Shape;55;p13"/>
          <p:cNvSpPr txBox="1"/>
          <p:nvPr/>
        </p:nvSpPr>
        <p:spPr>
          <a:xfrm>
            <a:off x="6622691" y="3564100"/>
            <a:ext cx="1824301" cy="1071032"/>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cs-CZ" sz="1600" dirty="0">
                <a:solidFill>
                  <a:schemeClr val="bg1"/>
                </a:solidFill>
                <a:latin typeface="Roboto" panose="02000000000000000000" pitchFamily="2" charset="0"/>
                <a:ea typeface="Roboto" panose="02000000000000000000" pitchFamily="2" charset="0"/>
                <a:cs typeface="Roboto" panose="02000000000000000000" pitchFamily="2" charset="0"/>
                <a:sym typeface="Roboto Medium"/>
              </a:rPr>
              <a:t>Kontakty DIA</a:t>
            </a:r>
          </a:p>
          <a:p>
            <a:pPr>
              <a:lnSpc>
                <a:spcPct val="120000"/>
              </a:lnSpc>
            </a:pPr>
            <a:r>
              <a:rPr lang="cs-CZ" sz="1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posta@dia.gov.cz</a:t>
            </a:r>
            <a:endParaRPr lang="cs-CZ" sz="1600" b="0"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20000"/>
              </a:lnSpc>
            </a:pPr>
            <a:r>
              <a:rPr lang="pl-PL" sz="1600" dirty="0">
                <a:solidFill>
                  <a:schemeClr val="bg1"/>
                </a:solidFill>
                <a:latin typeface="Roboto" panose="02000000000000000000" pitchFamily="2" charset="0"/>
                <a:ea typeface="Roboto" panose="02000000000000000000" pitchFamily="2" charset="0"/>
                <a:cs typeface="Roboto" panose="02000000000000000000" pitchFamily="2" charset="0"/>
                <a:sym typeface="Roboto Medium"/>
              </a:rPr>
              <a:t>Tel.: 227 023 499</a:t>
            </a:r>
          </a:p>
        </p:txBody>
      </p:sp>
    </p:spTree>
    <p:extLst>
      <p:ext uri="{BB962C8B-B14F-4D97-AF65-F5344CB8AC3E}">
        <p14:creationId xmlns:p14="http://schemas.microsoft.com/office/powerpoint/2010/main" val="145109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cs-CZ" dirty="0"/>
          </a:p>
        </p:txBody>
      </p:sp>
      <p:sp>
        <p:nvSpPr>
          <p:cNvPr id="70" name="Google Shape;70;p15"/>
          <p:cNvSpPr txBox="1"/>
          <p:nvPr/>
        </p:nvSpPr>
        <p:spPr>
          <a:xfrm>
            <a:off x="345433" y="196450"/>
            <a:ext cx="4075176" cy="36471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Registr zastoupení</a:t>
            </a:r>
          </a:p>
          <a:p>
            <a:pPr marL="0" lvl="0" indent="0" algn="l" rtl="0">
              <a:spcBef>
                <a:spcPts val="0"/>
              </a:spcBef>
              <a:spcAft>
                <a:spcPts val="600"/>
              </a:spcAft>
              <a:buNone/>
            </a:pPr>
            <a:endParaRPr lang="cs" sz="800" dirty="0">
              <a:solidFill>
                <a:schemeClr val="lt1"/>
              </a:solidFill>
              <a:latin typeface="Roboto"/>
              <a:ea typeface="Roboto"/>
              <a:cs typeface="Roboto"/>
              <a:sym typeface="Roboto"/>
            </a:endParaRPr>
          </a:p>
          <a:p>
            <a:pPr marL="0" lvl="0" indent="0" algn="l" rtl="0">
              <a:spcBef>
                <a:spcPts val="0"/>
              </a:spcBef>
              <a:spcAft>
                <a:spcPts val="600"/>
              </a:spcAft>
              <a:buNone/>
            </a:pPr>
            <a:r>
              <a:rPr lang="cs" sz="2000" dirty="0">
                <a:solidFill>
                  <a:schemeClr val="lt1"/>
                </a:solidFill>
                <a:latin typeface="Roboto"/>
                <a:ea typeface="Roboto"/>
                <a:cs typeface="Roboto"/>
                <a:sym typeface="Roboto"/>
              </a:rPr>
              <a:t>Centrální státní evidence zastoupení a plných mocí</a:t>
            </a:r>
          </a:p>
          <a:p>
            <a:pPr marL="0" lvl="0" indent="0" algn="l" rtl="0">
              <a:spcBef>
                <a:spcPts val="0"/>
              </a:spcBef>
              <a:spcAft>
                <a:spcPts val="600"/>
              </a:spcAft>
              <a:buNone/>
            </a:pPr>
            <a:endParaRPr lang="cs-CZ" sz="1600" dirty="0">
              <a:solidFill>
                <a:schemeClr val="lt1"/>
              </a:solidFill>
              <a:latin typeface="Roboto"/>
              <a:ea typeface="Roboto"/>
              <a:cs typeface="Roboto"/>
              <a:sym typeface="Roboto"/>
            </a:endParaRPr>
          </a:p>
          <a:p>
            <a:pPr marL="0" lvl="0" indent="0" algn="l" rtl="0">
              <a:spcBef>
                <a:spcPts val="0"/>
              </a:spcBef>
              <a:spcAft>
                <a:spcPts val="600"/>
              </a:spcAft>
              <a:buNone/>
            </a:pPr>
            <a:r>
              <a:rPr lang="cs-CZ" sz="2000" dirty="0">
                <a:solidFill>
                  <a:schemeClr val="lt1"/>
                </a:solidFill>
                <a:latin typeface="Roboto"/>
                <a:ea typeface="Roboto"/>
                <a:cs typeface="Roboto"/>
                <a:sym typeface="Roboto"/>
              </a:rPr>
              <a:t>Díky zák. č. 125/2024 Sb., který novelizuje zák. č. 111/2009 Sb., o základních registrech, a zákonu č.12/2020 Sb., o právu na digitální služby, umožňuje FO i PO čerpat digitální služby v zastoupení.</a:t>
            </a:r>
          </a:p>
        </p:txBody>
      </p:sp>
      <p:pic>
        <p:nvPicPr>
          <p:cNvPr id="12" name="Obrázek 11">
            <a:extLst>
              <a:ext uri="{FF2B5EF4-FFF2-40B4-BE49-F238E27FC236}">
                <a16:creationId xmlns:a16="http://schemas.microsoft.com/office/drawing/2014/main" id="{C014217C-3E00-1A58-D0F5-3E192FDC7B1F}"/>
              </a:ext>
            </a:extLst>
          </p:cNvPr>
          <p:cNvPicPr>
            <a:picLocks noChangeAspect="1"/>
          </p:cNvPicPr>
          <p:nvPr/>
        </p:nvPicPr>
        <p:blipFill>
          <a:blip r:embed="rId3"/>
          <a:stretch>
            <a:fillRect/>
          </a:stretch>
        </p:blipFill>
        <p:spPr>
          <a:xfrm>
            <a:off x="4545193" y="916995"/>
            <a:ext cx="4253374" cy="22060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a:extLst>
            <a:ext uri="{FF2B5EF4-FFF2-40B4-BE49-F238E27FC236}">
              <a16:creationId xmlns:a16="http://schemas.microsoft.com/office/drawing/2014/main" id="{56CCD0F0-D031-551B-E256-DEF8AE1A6A55}"/>
            </a:ext>
          </a:extLst>
        </p:cNvPr>
        <p:cNvGrpSpPr/>
        <p:nvPr/>
      </p:nvGrpSpPr>
      <p:grpSpPr>
        <a:xfrm>
          <a:off x="0" y="0"/>
          <a:ext cx="0" cy="0"/>
          <a:chOff x="0" y="0"/>
          <a:chExt cx="0" cy="0"/>
        </a:xfrm>
      </p:grpSpPr>
      <p:sp>
        <p:nvSpPr>
          <p:cNvPr id="69" name="Google Shape;69;p15">
            <a:extLst>
              <a:ext uri="{FF2B5EF4-FFF2-40B4-BE49-F238E27FC236}">
                <a16:creationId xmlns:a16="http://schemas.microsoft.com/office/drawing/2014/main" id="{BA0E92C7-5623-D31F-C89F-DF8CA0AD3140}"/>
              </a:ext>
            </a:extLst>
          </p:cNvPr>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cs-CZ" dirty="0"/>
          </a:p>
        </p:txBody>
      </p:sp>
      <p:sp>
        <p:nvSpPr>
          <p:cNvPr id="70" name="Google Shape;70;p15">
            <a:extLst>
              <a:ext uri="{FF2B5EF4-FFF2-40B4-BE49-F238E27FC236}">
                <a16:creationId xmlns:a16="http://schemas.microsoft.com/office/drawing/2014/main" id="{03B747E8-009F-3AB0-F318-313B2A9B3599}"/>
              </a:ext>
            </a:extLst>
          </p:cNvPr>
          <p:cNvSpPr txBox="1"/>
          <p:nvPr/>
        </p:nvSpPr>
        <p:spPr>
          <a:xfrm>
            <a:off x="345433" y="270137"/>
            <a:ext cx="4408236" cy="41395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Občan</a:t>
            </a:r>
          </a:p>
          <a:p>
            <a:pPr marL="0" lvl="0" indent="0" algn="l" rtl="0">
              <a:spcBef>
                <a:spcPts val="0"/>
              </a:spcBef>
              <a:spcAft>
                <a:spcPts val="600"/>
              </a:spcAft>
              <a:buNone/>
            </a:pPr>
            <a:r>
              <a:rPr lang="cs-CZ" sz="2000" dirty="0">
                <a:solidFill>
                  <a:schemeClr val="lt1"/>
                </a:solidFill>
                <a:latin typeface="Roboto"/>
                <a:ea typeface="Roboto"/>
                <a:cs typeface="Roboto"/>
                <a:sym typeface="Roboto"/>
              </a:rPr>
              <a:t>Nemusí nosit na úřad doklady týkající se svého dítěte nebo firmy, popř. papírovou plnou moc, pokud potřebuje vyřešit jakoukoliv životní situaci s úřadem veřejné správy</a:t>
            </a:r>
          </a:p>
          <a:p>
            <a:pPr marL="0" lvl="0" indent="0" algn="l" rtl="0">
              <a:spcBef>
                <a:spcPts val="0"/>
              </a:spcBef>
              <a:spcAft>
                <a:spcPts val="600"/>
              </a:spcAft>
              <a:buNone/>
            </a:pPr>
            <a:endParaRPr lang="cs-CZ" sz="2000" dirty="0">
              <a:solidFill>
                <a:schemeClr val="lt1"/>
              </a:solidFill>
              <a:latin typeface="Roboto"/>
              <a:ea typeface="Roboto"/>
              <a:cs typeface="Roboto"/>
              <a:sym typeface="Roboto"/>
            </a:endParaRPr>
          </a:p>
          <a:p>
            <a:pPr marL="0" lvl="0" indent="0" algn="l" rtl="0">
              <a:spcBef>
                <a:spcPts val="0"/>
              </a:spcBef>
              <a:spcAft>
                <a:spcPts val="600"/>
              </a:spcAft>
              <a:buNone/>
            </a:pPr>
            <a:r>
              <a:rPr lang="cs-CZ" sz="1600" dirty="0">
                <a:solidFill>
                  <a:schemeClr val="lt1"/>
                </a:solidFill>
                <a:latin typeface="Roboto"/>
                <a:ea typeface="Roboto"/>
                <a:cs typeface="Roboto"/>
                <a:sym typeface="Roboto"/>
              </a:rPr>
              <a:t>Úřad</a:t>
            </a:r>
          </a:p>
          <a:p>
            <a:pPr marL="0" lvl="0" indent="0" algn="l" rtl="0">
              <a:spcBef>
                <a:spcPts val="0"/>
              </a:spcBef>
              <a:spcAft>
                <a:spcPts val="600"/>
              </a:spcAft>
              <a:buNone/>
            </a:pPr>
            <a:r>
              <a:rPr lang="cs-CZ" sz="2000" dirty="0">
                <a:solidFill>
                  <a:schemeClr val="lt1"/>
                </a:solidFill>
                <a:latin typeface="Roboto"/>
                <a:ea typeface="Roboto"/>
                <a:cs typeface="Roboto"/>
                <a:sym typeface="Roboto"/>
              </a:rPr>
              <a:t>Nemusí plnou moc po občanovi vyžadovat a bude schopen si sám rychle ověřit, kdo je zákonným zástupcem</a:t>
            </a:r>
            <a:endParaRPr lang="cs" sz="1600" dirty="0">
              <a:solidFill>
                <a:schemeClr val="lt1"/>
              </a:solidFill>
              <a:latin typeface="Roboto"/>
              <a:ea typeface="Roboto"/>
              <a:cs typeface="Roboto"/>
              <a:sym typeface="Roboto"/>
            </a:endParaRPr>
          </a:p>
        </p:txBody>
      </p:sp>
      <p:pic>
        <p:nvPicPr>
          <p:cNvPr id="12" name="Obrázek 11">
            <a:extLst>
              <a:ext uri="{FF2B5EF4-FFF2-40B4-BE49-F238E27FC236}">
                <a16:creationId xmlns:a16="http://schemas.microsoft.com/office/drawing/2014/main" id="{06FABFF8-1909-2979-380E-3042D7D486E6}"/>
              </a:ext>
            </a:extLst>
          </p:cNvPr>
          <p:cNvPicPr>
            <a:picLocks noChangeAspect="1"/>
          </p:cNvPicPr>
          <p:nvPr/>
        </p:nvPicPr>
        <p:blipFill>
          <a:blip r:embed="rId3"/>
          <a:stretch>
            <a:fillRect/>
          </a:stretch>
        </p:blipFill>
        <p:spPr>
          <a:xfrm>
            <a:off x="4687156" y="2214139"/>
            <a:ext cx="4125785" cy="21398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1614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a:extLst>
            <a:ext uri="{FF2B5EF4-FFF2-40B4-BE49-F238E27FC236}">
              <a16:creationId xmlns:a16="http://schemas.microsoft.com/office/drawing/2014/main" id="{33C0D6CC-1050-E842-20F6-0CAB9EFA6EC3}"/>
            </a:ext>
          </a:extLst>
        </p:cNvPr>
        <p:cNvGrpSpPr/>
        <p:nvPr/>
      </p:nvGrpSpPr>
      <p:grpSpPr>
        <a:xfrm>
          <a:off x="0" y="0"/>
          <a:ext cx="0" cy="0"/>
          <a:chOff x="0" y="0"/>
          <a:chExt cx="0" cy="0"/>
        </a:xfrm>
      </p:grpSpPr>
      <p:sp>
        <p:nvSpPr>
          <p:cNvPr id="62" name="Google Shape;62;p14">
            <a:extLst>
              <a:ext uri="{FF2B5EF4-FFF2-40B4-BE49-F238E27FC236}">
                <a16:creationId xmlns:a16="http://schemas.microsoft.com/office/drawing/2014/main" id="{46483D01-8665-A353-FDDC-95626A38638A}"/>
              </a:ext>
            </a:extLst>
          </p:cNvPr>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4">
            <a:extLst>
              <a:ext uri="{FF2B5EF4-FFF2-40B4-BE49-F238E27FC236}">
                <a16:creationId xmlns:a16="http://schemas.microsoft.com/office/drawing/2014/main" id="{C0077848-C0EC-565A-284A-0051218C818F}"/>
              </a:ext>
            </a:extLst>
          </p:cNvPr>
          <p:cNvSpPr txBox="1"/>
          <p:nvPr/>
        </p:nvSpPr>
        <p:spPr>
          <a:xfrm>
            <a:off x="378447" y="247102"/>
            <a:ext cx="5646929" cy="477050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 sz="1600" dirty="0">
                <a:solidFill>
                  <a:schemeClr val="lt1"/>
                </a:solidFill>
                <a:latin typeface="Roboto"/>
                <a:ea typeface="Roboto"/>
                <a:cs typeface="Roboto"/>
                <a:sym typeface="Roboto"/>
              </a:rPr>
              <a:t>Možné životní situace</a:t>
            </a:r>
          </a:p>
          <a:p>
            <a:pPr marL="0" lvl="0" indent="0" algn="l" rtl="0">
              <a:spcBef>
                <a:spcPts val="0"/>
              </a:spcBef>
              <a:spcAft>
                <a:spcPts val="600"/>
              </a:spcAft>
              <a:buNone/>
            </a:pPr>
            <a:endParaRPr lang="cs" sz="800" dirty="0">
              <a:solidFill>
                <a:schemeClr val="lt1"/>
              </a:solidFill>
              <a:latin typeface="Roboto"/>
              <a:ea typeface="Roboto"/>
              <a:cs typeface="Roboto"/>
              <a:sym typeface="Roboto"/>
            </a:endParaRPr>
          </a:p>
          <a:p>
            <a:r>
              <a:rPr lang="pl-PL" sz="2400" dirty="0">
                <a:solidFill>
                  <a:schemeClr val="lt1"/>
                </a:solidFill>
                <a:latin typeface="Roboto"/>
                <a:ea typeface="Roboto"/>
                <a:cs typeface="Roboto"/>
                <a:sym typeface="Roboto"/>
              </a:rPr>
              <a:t>Statutární zástupce firmy přijde na úřad například:</a:t>
            </a:r>
          </a:p>
          <a:p>
            <a:pPr marL="0" lvl="0" indent="0" algn="l" rtl="0">
              <a:spcBef>
                <a:spcPts val="0"/>
              </a:spcBef>
              <a:spcAft>
                <a:spcPts val="0"/>
              </a:spcAft>
              <a:buNone/>
            </a:pPr>
            <a:endParaRPr lang="pl-PL" sz="2400" dirty="0">
              <a:solidFill>
                <a:schemeClr val="lt1"/>
              </a:solidFill>
              <a:latin typeface="Roboto"/>
              <a:ea typeface="Roboto"/>
              <a:cs typeface="Roboto"/>
              <a:sym typeface="Roboto"/>
            </a:endParaRPr>
          </a:p>
          <a:p>
            <a:pPr marL="342900" lvl="0" indent="-342900" algn="l" rtl="0">
              <a:spcBef>
                <a:spcPts val="0"/>
              </a:spcBef>
              <a:spcAft>
                <a:spcPts val="0"/>
              </a:spcAft>
              <a:buClr>
                <a:schemeClr val="bg1"/>
              </a:buClr>
              <a:buFont typeface="Wingdings" panose="05000000000000000000" pitchFamily="2" charset="2"/>
              <a:buChar char="ü"/>
            </a:pPr>
            <a:r>
              <a:rPr lang="pl-PL" sz="2400" dirty="0">
                <a:solidFill>
                  <a:schemeClr val="lt1"/>
                </a:solidFill>
                <a:latin typeface="Roboto"/>
                <a:ea typeface="Roboto"/>
                <a:cs typeface="Roboto"/>
                <a:sym typeface="Roboto"/>
              </a:rPr>
              <a:t>přepsat firemní vozidlo</a:t>
            </a:r>
          </a:p>
          <a:p>
            <a:pPr lvl="0" algn="l" rtl="0">
              <a:spcBef>
                <a:spcPts val="0"/>
              </a:spcBef>
              <a:spcAft>
                <a:spcPts val="0"/>
              </a:spcAft>
              <a:buClr>
                <a:schemeClr val="bg1"/>
              </a:buClr>
            </a:pPr>
            <a:endParaRPr lang="pl-PL" sz="1600" dirty="0">
              <a:solidFill>
                <a:schemeClr val="lt1"/>
              </a:solidFill>
              <a:latin typeface="Roboto"/>
              <a:ea typeface="Roboto"/>
              <a:cs typeface="Roboto"/>
              <a:sym typeface="Roboto"/>
            </a:endParaRPr>
          </a:p>
          <a:p>
            <a:pPr marL="342900" lvl="0" indent="-342900" algn="l" rtl="0">
              <a:spcBef>
                <a:spcPts val="0"/>
              </a:spcBef>
              <a:spcAft>
                <a:spcPts val="0"/>
              </a:spcAft>
              <a:buClr>
                <a:schemeClr val="bg1"/>
              </a:buClr>
              <a:buFont typeface="Wingdings" panose="05000000000000000000" pitchFamily="2" charset="2"/>
              <a:buChar char="ü"/>
            </a:pPr>
            <a:r>
              <a:rPr lang="pl-PL" sz="2400" dirty="0">
                <a:solidFill>
                  <a:schemeClr val="lt1"/>
                </a:solidFill>
                <a:latin typeface="Roboto"/>
                <a:ea typeface="Roboto"/>
                <a:cs typeface="Roboto"/>
                <a:sym typeface="Roboto"/>
              </a:rPr>
              <a:t>vyřídit přestupek</a:t>
            </a:r>
          </a:p>
          <a:p>
            <a:pPr lvl="0" algn="l" rtl="0">
              <a:spcBef>
                <a:spcPts val="0"/>
              </a:spcBef>
              <a:spcAft>
                <a:spcPts val="0"/>
              </a:spcAft>
              <a:buClr>
                <a:schemeClr val="bg1"/>
              </a:buClr>
            </a:pPr>
            <a:endParaRPr lang="pl-PL" sz="1600" dirty="0">
              <a:solidFill>
                <a:schemeClr val="lt1"/>
              </a:solidFill>
              <a:latin typeface="Roboto"/>
              <a:ea typeface="Roboto"/>
              <a:cs typeface="Roboto"/>
              <a:sym typeface="Roboto"/>
            </a:endParaRPr>
          </a:p>
          <a:p>
            <a:pPr marL="342900" lvl="0" indent="-342900" algn="l" rtl="0">
              <a:spcBef>
                <a:spcPts val="0"/>
              </a:spcBef>
              <a:spcAft>
                <a:spcPts val="0"/>
              </a:spcAft>
              <a:buClr>
                <a:schemeClr val="bg1"/>
              </a:buClr>
              <a:buFont typeface="Wingdings" panose="05000000000000000000" pitchFamily="2" charset="2"/>
              <a:buChar char="ü"/>
            </a:pPr>
            <a:r>
              <a:rPr lang="pl-PL" sz="2400" dirty="0">
                <a:solidFill>
                  <a:schemeClr val="lt1"/>
                </a:solidFill>
                <a:latin typeface="Roboto"/>
                <a:ea typeface="Roboto"/>
                <a:cs typeface="Roboto"/>
                <a:sym typeface="Roboto"/>
              </a:rPr>
              <a:t>pro výpis všech firemních vozidel</a:t>
            </a:r>
          </a:p>
          <a:p>
            <a:pPr marL="342900" lvl="0" indent="-342900" algn="l" rtl="0">
              <a:spcBef>
                <a:spcPts val="0"/>
              </a:spcBef>
              <a:spcAft>
                <a:spcPts val="0"/>
              </a:spcAft>
              <a:buClr>
                <a:schemeClr val="bg1"/>
              </a:buClr>
              <a:buFont typeface="Wingdings" panose="05000000000000000000" pitchFamily="2" charset="2"/>
              <a:buChar char="ü"/>
            </a:pPr>
            <a:endParaRPr lang="pl-PL" sz="2400" dirty="0">
              <a:solidFill>
                <a:schemeClr val="lt1"/>
              </a:solidFill>
              <a:latin typeface="Roboto"/>
              <a:ea typeface="Roboto"/>
              <a:cs typeface="Roboto"/>
              <a:sym typeface="Roboto"/>
            </a:endParaRPr>
          </a:p>
          <a:p>
            <a:pPr marL="342900" lvl="0" indent="-342900" algn="l" rtl="0">
              <a:spcBef>
                <a:spcPts val="0"/>
              </a:spcBef>
              <a:spcAft>
                <a:spcPts val="0"/>
              </a:spcAft>
              <a:buClr>
                <a:schemeClr val="bg1"/>
              </a:buClr>
              <a:buFont typeface="Wingdings" panose="05000000000000000000" pitchFamily="2" charset="2"/>
              <a:buChar char="ü"/>
            </a:pPr>
            <a:r>
              <a:rPr lang="pl-PL" sz="2400" dirty="0">
                <a:solidFill>
                  <a:schemeClr val="lt1"/>
                </a:solidFill>
                <a:latin typeface="Roboto"/>
                <a:ea typeface="Roboto"/>
                <a:cs typeface="Roboto"/>
                <a:sym typeface="Roboto"/>
              </a:rPr>
              <a:t>nahlížet do spisu</a:t>
            </a:r>
          </a:p>
          <a:p>
            <a:pPr lvl="0" algn="l" rtl="0">
              <a:spcBef>
                <a:spcPts val="0"/>
              </a:spcBef>
              <a:spcAft>
                <a:spcPts val="0"/>
              </a:spcAft>
              <a:buClr>
                <a:schemeClr val="bg1"/>
              </a:buClr>
            </a:pPr>
            <a:endParaRPr lang="pl-PL" sz="1600" dirty="0">
              <a:solidFill>
                <a:schemeClr val="lt1"/>
              </a:solidFill>
              <a:latin typeface="Roboto"/>
              <a:ea typeface="Roboto"/>
              <a:cs typeface="Roboto"/>
              <a:sym typeface="Roboto"/>
            </a:endParaRPr>
          </a:p>
          <a:p>
            <a:pPr marL="342900" lvl="0" indent="-342900" algn="l" rtl="0">
              <a:spcBef>
                <a:spcPts val="0"/>
              </a:spcBef>
              <a:spcAft>
                <a:spcPts val="0"/>
              </a:spcAft>
              <a:buClr>
                <a:schemeClr val="bg1"/>
              </a:buClr>
              <a:buFont typeface="Wingdings" panose="05000000000000000000" pitchFamily="2" charset="2"/>
              <a:buChar char="ü"/>
            </a:pPr>
            <a:r>
              <a:rPr lang="pl-PL" sz="2400" dirty="0">
                <a:solidFill>
                  <a:schemeClr val="lt1"/>
                </a:solidFill>
                <a:latin typeface="Roboto"/>
                <a:ea typeface="Roboto"/>
                <a:cs typeface="Roboto"/>
                <a:sym typeface="Roboto"/>
              </a:rPr>
              <a:t>a podobné ...</a:t>
            </a:r>
          </a:p>
        </p:txBody>
      </p:sp>
      <p:pic>
        <p:nvPicPr>
          <p:cNvPr id="2" name="Grafický objekt 1">
            <a:extLst>
              <a:ext uri="{FF2B5EF4-FFF2-40B4-BE49-F238E27FC236}">
                <a16:creationId xmlns:a16="http://schemas.microsoft.com/office/drawing/2014/main" id="{C54A8F41-C23B-D413-C7DE-6D59397C4A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7863" y="-120330"/>
            <a:ext cx="2692080" cy="2692080"/>
          </a:xfrm>
          <a:prstGeom prst="rect">
            <a:avLst/>
          </a:prstGeom>
        </p:spPr>
      </p:pic>
      <p:pic>
        <p:nvPicPr>
          <p:cNvPr id="3" name="Grafický objekt 2">
            <a:extLst>
              <a:ext uri="{FF2B5EF4-FFF2-40B4-BE49-F238E27FC236}">
                <a16:creationId xmlns:a16="http://schemas.microsoft.com/office/drawing/2014/main" id="{799A01F4-42AF-4989-A044-B50345F341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5550" y="2748535"/>
            <a:ext cx="2218130" cy="2218130"/>
          </a:xfrm>
          <a:prstGeom prst="rect">
            <a:avLst/>
          </a:prstGeom>
        </p:spPr>
      </p:pic>
    </p:spTree>
    <p:extLst>
      <p:ext uri="{BB962C8B-B14F-4D97-AF65-F5344CB8AC3E}">
        <p14:creationId xmlns:p14="http://schemas.microsoft.com/office/powerpoint/2010/main" val="25686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768D6FF5-AD56-245B-F55C-BCBFA8828EF2}"/>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F07EE082-CF32-76F9-A0E5-B3CF118280EF}"/>
              </a:ext>
            </a:extLst>
          </p:cNvPr>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F8593E8E-46DE-8E44-2190-8EC6309FB2D7}"/>
              </a:ext>
            </a:extLst>
          </p:cNvPr>
          <p:cNvSpPr txBox="1"/>
          <p:nvPr/>
        </p:nvSpPr>
        <p:spPr>
          <a:xfrm>
            <a:off x="288409" y="405969"/>
            <a:ext cx="4669199" cy="484745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600" b="0" i="0" u="none" strike="noStrike" kern="0" cap="none" spc="0" normalizeH="0" baseline="0" noProof="0" dirty="0">
                <a:ln>
                  <a:noFill/>
                </a:ln>
                <a:solidFill>
                  <a:srgbClr val="FFFFFF"/>
                </a:solidFill>
                <a:effectLst/>
                <a:uLnTx/>
                <a:uFillTx/>
                <a:latin typeface="Roboto"/>
                <a:ea typeface="Roboto"/>
                <a:cs typeface="Roboto"/>
                <a:sym typeface="Roboto"/>
              </a:rPr>
              <a:t>Přístup z</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cs-CZ" sz="2400" b="0" i="0" u="none" strike="noStrike" kern="0" cap="none" spc="0" normalizeH="0" baseline="0" noProof="0" dirty="0">
                <a:ln>
                  <a:noFill/>
                </a:ln>
                <a:solidFill>
                  <a:srgbClr val="FFFFFF"/>
                </a:solidFill>
                <a:effectLst/>
                <a:uLnTx/>
                <a:uFillTx/>
                <a:latin typeface="Roboto"/>
                <a:ea typeface="Roboto"/>
                <a:cs typeface="Roboto"/>
                <a:sym typeface="Roboto"/>
                <a:hlinkClick r:id="rId3">
                  <a:extLst>
                    <a:ext uri="{A12FA001-AC4F-418D-AE19-62706E023703}">
                      <ahyp:hlinkClr xmlns:ahyp="http://schemas.microsoft.com/office/drawing/2018/hyperlinkcolor" val="tx"/>
                    </a:ext>
                  </a:extLst>
                </a:hlinkClick>
              </a:rPr>
              <a:t>https://reza-ais.egon.gov.cz</a:t>
            </a:r>
            <a:r>
              <a:rPr kumimoji="0" lang="cs-CZ" sz="2400" b="0" i="0" u="none" strike="noStrike" kern="0" cap="none" spc="0" normalizeH="0" baseline="0" noProof="0" dirty="0">
                <a:ln>
                  <a:noFill/>
                </a:ln>
                <a:solidFill>
                  <a:srgbClr val="FFFFFF"/>
                </a:solidFill>
                <a:effectLst/>
                <a:uLnTx/>
                <a:uFillTx/>
                <a:latin typeface="Roboto"/>
                <a:ea typeface="Roboto"/>
                <a:cs typeface="Roboto"/>
                <a:sym typeface="Roboto"/>
              </a:rPr>
              <a:t> </a:t>
            </a:r>
          </a:p>
          <a:p>
            <a:pPr marL="0" lvl="0" indent="0" algn="l" rtl="0">
              <a:spcBef>
                <a:spcPts val="0"/>
              </a:spcBef>
              <a:buNone/>
            </a:pPr>
            <a:endParaRPr lang="cs-CZ" sz="1600" dirty="0">
              <a:solidFill>
                <a:schemeClr val="lt1"/>
              </a:solidFill>
              <a:latin typeface="Roboto"/>
              <a:ea typeface="Roboto"/>
              <a:cs typeface="Roboto"/>
              <a:sym typeface="Roboto"/>
            </a:endParaRPr>
          </a:p>
          <a:p>
            <a:pPr marL="0" lvl="0" indent="0" algn="l" rtl="0">
              <a:spcBef>
                <a:spcPts val="0"/>
              </a:spcBef>
              <a:buNone/>
            </a:pPr>
            <a:r>
              <a:rPr lang="cs-CZ" sz="1600" dirty="0" err="1">
                <a:solidFill>
                  <a:schemeClr val="lt1"/>
                </a:solidFill>
                <a:latin typeface="Roboto"/>
                <a:ea typeface="Roboto"/>
                <a:cs typeface="Roboto"/>
                <a:sym typeface="Roboto"/>
              </a:rPr>
              <a:t>Videonávod</a:t>
            </a:r>
            <a:r>
              <a:rPr lang="cs-CZ" sz="1600" dirty="0">
                <a:solidFill>
                  <a:schemeClr val="lt1"/>
                </a:solidFill>
                <a:latin typeface="Roboto"/>
                <a:ea typeface="Roboto"/>
                <a:cs typeface="Roboto"/>
                <a:sym typeface="Roboto"/>
              </a:rPr>
              <a:t> na</a:t>
            </a:r>
            <a:r>
              <a:rPr lang="cs-CZ" sz="2400" dirty="0">
                <a:solidFill>
                  <a:schemeClr val="lt1"/>
                </a:solidFill>
                <a:latin typeface="Roboto"/>
                <a:ea typeface="Roboto"/>
                <a:cs typeface="Roboto"/>
                <a:sym typeface="Roboto"/>
              </a:rPr>
              <a:t> </a:t>
            </a:r>
            <a:r>
              <a:rPr lang="cs-CZ" sz="2400" dirty="0">
                <a:solidFill>
                  <a:schemeClr val="bg1"/>
                </a:solidFill>
                <a:latin typeface="Roboto"/>
                <a:ea typeface="Roboto"/>
                <a:cs typeface="Roboto"/>
                <a:sym typeface="Roboto"/>
                <a:hlinkClick r:id="rId4">
                  <a:extLst>
                    <a:ext uri="{A12FA001-AC4F-418D-AE19-62706E023703}">
                      <ahyp:hlinkClr xmlns:ahyp="http://schemas.microsoft.com/office/drawing/2018/hyperlinkcolor" val="tx"/>
                    </a:ext>
                  </a:extLst>
                </a:hlinkClick>
              </a:rPr>
              <a:t>https://www.youtube.com/watch?si=jAdcnZLPKw2N1P66&amp;v=78FS_XbNzHI&amp;feature=youtu.be</a:t>
            </a:r>
            <a:r>
              <a:rPr lang="cs-CZ" sz="2400" dirty="0">
                <a:solidFill>
                  <a:schemeClr val="bg1"/>
                </a:solidFill>
                <a:latin typeface="Roboto"/>
                <a:ea typeface="Roboto"/>
                <a:cs typeface="Roboto"/>
                <a:sym typeface="Roboto"/>
              </a:rPr>
              <a:t> </a:t>
            </a:r>
          </a:p>
          <a:p>
            <a:pPr marL="0" lvl="0" indent="0" algn="l" rtl="0">
              <a:spcBef>
                <a:spcPts val="0"/>
              </a:spcBef>
              <a:buNone/>
            </a:pPr>
            <a:endParaRPr lang="cs-CZ" sz="2400" dirty="0">
              <a:solidFill>
                <a:schemeClr val="lt1"/>
              </a:solidFill>
              <a:latin typeface="Roboto"/>
              <a:ea typeface="Roboto"/>
              <a:cs typeface="Roboto"/>
              <a:sym typeface="Roboto"/>
            </a:endParaRPr>
          </a:p>
          <a:p>
            <a:pPr marL="0" lvl="0" indent="0" algn="l" rtl="0">
              <a:spcBef>
                <a:spcPts val="0"/>
              </a:spcBef>
              <a:buNone/>
            </a:pPr>
            <a:r>
              <a:rPr lang="cs-CZ" sz="1600" dirty="0">
                <a:solidFill>
                  <a:schemeClr val="lt1"/>
                </a:solidFill>
                <a:latin typeface="Roboto"/>
                <a:ea typeface="Roboto"/>
                <a:cs typeface="Roboto"/>
                <a:sym typeface="Roboto"/>
              </a:rPr>
              <a:t>Kompletní informace na</a:t>
            </a:r>
          </a:p>
          <a:p>
            <a:pPr marL="0" lvl="0" indent="0" algn="l" rtl="0">
              <a:spcBef>
                <a:spcPts val="0"/>
              </a:spcBef>
              <a:spcAft>
                <a:spcPts val="600"/>
              </a:spcAft>
              <a:buNone/>
            </a:pPr>
            <a:r>
              <a:rPr lang="cs-CZ" sz="2400" dirty="0">
                <a:solidFill>
                  <a:schemeClr val="bg1"/>
                </a:solidFill>
                <a:latin typeface="Roboto"/>
                <a:ea typeface="Roboto"/>
                <a:cs typeface="Roboto"/>
                <a:sym typeface="Roboto"/>
                <a:hlinkClick r:id="rId5">
                  <a:extLst>
                    <a:ext uri="{A12FA001-AC4F-418D-AE19-62706E023703}">
                      <ahyp:hlinkClr xmlns:ahyp="http://schemas.microsoft.com/office/drawing/2018/hyperlinkcolor" val="tx"/>
                    </a:ext>
                  </a:extLst>
                </a:hlinkClick>
              </a:rPr>
              <a:t>https://www.dia.gov.cz/zakladni-registry/registr-zastupovani/pro-urady/</a:t>
            </a:r>
            <a:endParaRPr lang="cs-CZ" sz="2400" dirty="0">
              <a:solidFill>
                <a:schemeClr val="bg1"/>
              </a:solidFill>
              <a:latin typeface="Roboto"/>
              <a:ea typeface="Roboto"/>
              <a:cs typeface="Roboto"/>
              <a:sym typeface="Roboto"/>
            </a:endParaRPr>
          </a:p>
          <a:p>
            <a:pPr marL="0" lvl="0" indent="0" algn="l" rtl="0">
              <a:spcBef>
                <a:spcPts val="0"/>
              </a:spcBef>
              <a:spcAft>
                <a:spcPts val="600"/>
              </a:spcAft>
              <a:buNone/>
            </a:pPr>
            <a:r>
              <a:rPr lang="cs-CZ" sz="2400" dirty="0">
                <a:solidFill>
                  <a:schemeClr val="bg1"/>
                </a:solidFill>
                <a:latin typeface="Roboto"/>
                <a:ea typeface="Roboto"/>
                <a:cs typeface="Roboto"/>
                <a:sym typeface="Roboto"/>
              </a:rPr>
              <a:t> </a:t>
            </a:r>
            <a:endParaRPr lang="cs-CZ" sz="2400" dirty="0">
              <a:solidFill>
                <a:schemeClr val="lt1"/>
              </a:solidFill>
              <a:latin typeface="Roboto"/>
              <a:ea typeface="Roboto"/>
              <a:cs typeface="Roboto"/>
              <a:sym typeface="Roboto"/>
            </a:endParaRPr>
          </a:p>
        </p:txBody>
      </p:sp>
      <p:pic>
        <p:nvPicPr>
          <p:cNvPr id="2" name="Obrázek 1">
            <a:extLst>
              <a:ext uri="{FF2B5EF4-FFF2-40B4-BE49-F238E27FC236}">
                <a16:creationId xmlns:a16="http://schemas.microsoft.com/office/drawing/2014/main" id="{43920E64-C15D-6507-42D0-DB36FE3EF9EC}"/>
              </a:ext>
            </a:extLst>
          </p:cNvPr>
          <p:cNvPicPr>
            <a:picLocks noChangeAspect="1"/>
          </p:cNvPicPr>
          <p:nvPr/>
        </p:nvPicPr>
        <p:blipFill>
          <a:blip r:embed="rId6"/>
          <a:stretch>
            <a:fillRect/>
          </a:stretch>
        </p:blipFill>
        <p:spPr>
          <a:xfrm>
            <a:off x="4957608" y="780851"/>
            <a:ext cx="3950304" cy="20488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2384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p:nvPr/>
        </p:nvSpPr>
        <p:spPr>
          <a:xfrm>
            <a:off x="0" y="0"/>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txBox="1"/>
          <p:nvPr/>
        </p:nvSpPr>
        <p:spPr>
          <a:xfrm>
            <a:off x="360001" y="307495"/>
            <a:ext cx="3543784" cy="47551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Jak se přihlásit</a:t>
            </a:r>
          </a:p>
          <a:p>
            <a:pPr marL="0" lvl="0" indent="0" algn="l" rtl="0">
              <a:spcBef>
                <a:spcPts val="0"/>
              </a:spcBef>
              <a:spcAft>
                <a:spcPts val="600"/>
              </a:spcAft>
              <a:buNone/>
            </a:pPr>
            <a:endParaRPr lang="cs-CZ" sz="1600" dirty="0">
              <a:solidFill>
                <a:schemeClr val="lt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lt1"/>
                </a:solidFill>
                <a:latin typeface="Roboto"/>
                <a:ea typeface="Roboto"/>
                <a:cs typeface="Roboto"/>
                <a:sym typeface="Roboto"/>
              </a:rPr>
              <a:t>Do internetového vyhledávače zadejte </a:t>
            </a:r>
            <a:r>
              <a:rPr lang="cs-CZ" sz="2400" dirty="0">
                <a:solidFill>
                  <a:schemeClr val="bg1"/>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https://reza-ais.egon.gov.cz</a:t>
            </a:r>
            <a:endParaRPr lang="cs-CZ" sz="2400" dirty="0">
              <a:solidFill>
                <a:schemeClr val="bg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endParaRPr lang="cs-CZ" sz="2400" dirty="0">
              <a:solidFill>
                <a:schemeClr val="lt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lt1"/>
                </a:solidFill>
                <a:latin typeface="Roboto"/>
                <a:ea typeface="Roboto"/>
                <a:cs typeface="Roboto"/>
                <a:sym typeface="Roboto"/>
              </a:rPr>
              <a:t>Přihlašujete se přes JIP/KAAS, tedy úplně stejně jako do jiných agendových systémů</a:t>
            </a:r>
          </a:p>
          <a:p>
            <a:pPr lvl="0" algn="l" rtl="0">
              <a:spcBef>
                <a:spcPts val="0"/>
              </a:spcBef>
              <a:buClr>
                <a:schemeClr val="bg1"/>
              </a:buClr>
            </a:pPr>
            <a:endParaRPr lang="cs-CZ" sz="2400" dirty="0">
              <a:solidFill>
                <a:schemeClr val="lt1"/>
              </a:solidFill>
              <a:latin typeface="Roboto"/>
              <a:ea typeface="Roboto"/>
              <a:cs typeface="Roboto"/>
              <a:sym typeface="Roboto"/>
            </a:endParaRPr>
          </a:p>
        </p:txBody>
      </p:sp>
      <p:pic>
        <p:nvPicPr>
          <p:cNvPr id="11" name="Obrázek 10">
            <a:extLst>
              <a:ext uri="{FF2B5EF4-FFF2-40B4-BE49-F238E27FC236}">
                <a16:creationId xmlns:a16="http://schemas.microsoft.com/office/drawing/2014/main" id="{027FAB5B-385D-16D5-0AEF-8DF6629998E6}"/>
              </a:ext>
            </a:extLst>
          </p:cNvPr>
          <p:cNvPicPr>
            <a:picLocks noChangeAspect="1"/>
          </p:cNvPicPr>
          <p:nvPr/>
        </p:nvPicPr>
        <p:blipFill>
          <a:blip r:embed="rId4"/>
          <a:stretch>
            <a:fillRect/>
          </a:stretch>
        </p:blipFill>
        <p:spPr>
          <a:xfrm>
            <a:off x="4223997" y="471267"/>
            <a:ext cx="4656492" cy="31819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8568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p:nvPr/>
        </p:nvSpPr>
        <p:spPr>
          <a:xfrm>
            <a:off x="75" y="75"/>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txBox="1"/>
          <p:nvPr/>
        </p:nvSpPr>
        <p:spPr>
          <a:xfrm>
            <a:off x="310764" y="138390"/>
            <a:ext cx="4542590" cy="523217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Po přihlášení</a:t>
            </a:r>
          </a:p>
          <a:p>
            <a:pPr marL="0" lvl="0" indent="0" algn="l" rtl="0">
              <a:spcBef>
                <a:spcPts val="0"/>
              </a:spcBef>
              <a:spcAft>
                <a:spcPts val="600"/>
              </a:spcAft>
              <a:buNone/>
            </a:pPr>
            <a:endParaRPr lang="cs-CZ" sz="1600" dirty="0">
              <a:solidFill>
                <a:schemeClr val="bg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bg1"/>
                </a:solidFill>
                <a:latin typeface="Roboto"/>
                <a:ea typeface="Roboto"/>
                <a:cs typeface="Roboto"/>
                <a:sym typeface="Roboto"/>
              </a:rPr>
              <a:t>Přejděte na záložku OVĚŘENÍ OPRÁVNĚNÍ</a:t>
            </a:r>
          </a:p>
          <a:p>
            <a:pPr marL="457200" lvl="0" indent="-457200" algn="l" rtl="0">
              <a:spcBef>
                <a:spcPts val="0"/>
              </a:spcBef>
              <a:spcAft>
                <a:spcPts val="600"/>
              </a:spcAft>
              <a:buClr>
                <a:schemeClr val="bg1"/>
              </a:buClr>
              <a:buFont typeface="+mj-lt"/>
              <a:buAutoNum type="arabicPeriod"/>
            </a:pPr>
            <a:endParaRPr lang="cs-CZ" sz="800" dirty="0">
              <a:solidFill>
                <a:schemeClr val="bg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bg1"/>
                </a:solidFill>
                <a:latin typeface="Roboto"/>
                <a:ea typeface="Roboto"/>
                <a:cs typeface="Roboto"/>
                <a:sym typeface="Roboto"/>
              </a:rPr>
              <a:t>Vyplňte údaje o zastupujícím (jméno, příjmení, datum narození; popř. druh a číslo dokladu)</a:t>
            </a:r>
          </a:p>
          <a:p>
            <a:pPr marL="457200" lvl="0" indent="-457200" algn="l" rtl="0">
              <a:spcBef>
                <a:spcPts val="0"/>
              </a:spcBef>
              <a:spcAft>
                <a:spcPts val="600"/>
              </a:spcAft>
              <a:buClr>
                <a:schemeClr val="bg1"/>
              </a:buClr>
              <a:buFont typeface="+mj-lt"/>
              <a:buAutoNum type="arabicPeriod"/>
            </a:pPr>
            <a:endParaRPr lang="cs-CZ" sz="800" dirty="0">
              <a:solidFill>
                <a:schemeClr val="bg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bg1"/>
                </a:solidFill>
                <a:latin typeface="Roboto"/>
                <a:ea typeface="Roboto"/>
                <a:cs typeface="Roboto"/>
                <a:sym typeface="Roboto"/>
              </a:rPr>
              <a:t>Vyplňte důvod ověření         (č. j. nebo popis úkonu) a stiskněte „Pokračovat“</a:t>
            </a:r>
          </a:p>
          <a:p>
            <a:pPr marL="457200" lvl="0" indent="-457200" algn="l" rtl="0">
              <a:spcBef>
                <a:spcPts val="0"/>
              </a:spcBef>
              <a:spcAft>
                <a:spcPts val="600"/>
              </a:spcAft>
              <a:buClr>
                <a:schemeClr val="bg1"/>
              </a:buClr>
              <a:buAutoNum type="arabicPeriod"/>
            </a:pPr>
            <a:endParaRPr lang="cs" sz="2400" dirty="0">
              <a:solidFill>
                <a:schemeClr val="lt1"/>
              </a:solidFill>
              <a:latin typeface="Roboto"/>
              <a:ea typeface="Roboto"/>
              <a:cs typeface="Roboto"/>
              <a:sym typeface="Roboto"/>
            </a:endParaRPr>
          </a:p>
        </p:txBody>
      </p:sp>
      <p:pic>
        <p:nvPicPr>
          <p:cNvPr id="7" name="Obrázek 6">
            <a:extLst>
              <a:ext uri="{FF2B5EF4-FFF2-40B4-BE49-F238E27FC236}">
                <a16:creationId xmlns:a16="http://schemas.microsoft.com/office/drawing/2014/main" id="{4BFADF83-C900-9B1D-5D64-EDD41599155D}"/>
              </a:ext>
            </a:extLst>
          </p:cNvPr>
          <p:cNvPicPr>
            <a:picLocks noChangeAspect="1"/>
          </p:cNvPicPr>
          <p:nvPr/>
        </p:nvPicPr>
        <p:blipFill>
          <a:blip r:embed="rId3"/>
          <a:stretch>
            <a:fillRect/>
          </a:stretch>
        </p:blipFill>
        <p:spPr>
          <a:xfrm>
            <a:off x="4905060" y="932566"/>
            <a:ext cx="3995782" cy="26033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1429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1275782E-FC33-B285-C711-D25438957392}"/>
            </a:ext>
          </a:extLst>
        </p:cNvPr>
        <p:cNvGrpSpPr/>
        <p:nvPr/>
      </p:nvGrpSpPr>
      <p:grpSpPr>
        <a:xfrm>
          <a:off x="0" y="0"/>
          <a:ext cx="0" cy="0"/>
          <a:chOff x="0" y="0"/>
          <a:chExt cx="0" cy="0"/>
        </a:xfrm>
      </p:grpSpPr>
      <p:sp>
        <p:nvSpPr>
          <p:cNvPr id="76" name="Google Shape;76;p16">
            <a:extLst>
              <a:ext uri="{FF2B5EF4-FFF2-40B4-BE49-F238E27FC236}">
                <a16:creationId xmlns:a16="http://schemas.microsoft.com/office/drawing/2014/main" id="{AE82D246-0BF4-17BC-8D7C-3AF0724A2F3C}"/>
              </a:ext>
            </a:extLst>
          </p:cNvPr>
          <p:cNvSpPr/>
          <p:nvPr/>
        </p:nvSpPr>
        <p:spPr>
          <a:xfrm>
            <a:off x="75" y="75"/>
            <a:ext cx="9144000" cy="5143500"/>
          </a:xfrm>
          <a:prstGeom prst="rect">
            <a:avLst/>
          </a:prstGeom>
          <a:solidFill>
            <a:srgbClr val="236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a:extLst>
              <a:ext uri="{FF2B5EF4-FFF2-40B4-BE49-F238E27FC236}">
                <a16:creationId xmlns:a16="http://schemas.microsoft.com/office/drawing/2014/main" id="{362EB2E2-302E-FBFB-9F3E-7A2F5913D068}"/>
              </a:ext>
            </a:extLst>
          </p:cNvPr>
          <p:cNvSpPr txBox="1"/>
          <p:nvPr/>
        </p:nvSpPr>
        <p:spPr>
          <a:xfrm>
            <a:off x="310764" y="286101"/>
            <a:ext cx="4542590" cy="42472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cs-CZ" sz="1600" dirty="0">
                <a:solidFill>
                  <a:schemeClr val="lt1"/>
                </a:solidFill>
                <a:latin typeface="Roboto"/>
                <a:ea typeface="Roboto"/>
                <a:cs typeface="Roboto"/>
                <a:sym typeface="Roboto"/>
              </a:rPr>
              <a:t>Po zadání údajů o zastupujícím</a:t>
            </a:r>
          </a:p>
          <a:p>
            <a:pPr marL="0" lvl="0" indent="0" algn="l" rtl="0">
              <a:spcBef>
                <a:spcPts val="0"/>
              </a:spcBef>
              <a:spcAft>
                <a:spcPts val="600"/>
              </a:spcAft>
              <a:buNone/>
            </a:pPr>
            <a:endParaRPr lang="cs-CZ" sz="1600" dirty="0">
              <a:solidFill>
                <a:schemeClr val="bg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bg1"/>
                </a:solidFill>
                <a:latin typeface="Roboto"/>
                <a:ea typeface="Roboto"/>
                <a:cs typeface="Roboto"/>
                <a:sym typeface="Roboto"/>
              </a:rPr>
              <a:t>Jsou předvedena oprávnění k zastupování </a:t>
            </a:r>
          </a:p>
          <a:p>
            <a:pPr marL="457200" lvl="0" indent="-457200" algn="l" rtl="0">
              <a:spcBef>
                <a:spcPts val="0"/>
              </a:spcBef>
              <a:spcAft>
                <a:spcPts val="600"/>
              </a:spcAft>
              <a:buClr>
                <a:schemeClr val="bg1"/>
              </a:buClr>
              <a:buFont typeface="+mj-lt"/>
              <a:buAutoNum type="arabicPeriod"/>
            </a:pPr>
            <a:endParaRPr lang="cs-CZ" sz="2400" dirty="0">
              <a:solidFill>
                <a:schemeClr val="bg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bg1"/>
                </a:solidFill>
                <a:latin typeface="Roboto"/>
                <a:ea typeface="Roboto"/>
                <a:cs typeface="Roboto"/>
                <a:sym typeface="Roboto"/>
              </a:rPr>
              <a:t>Vyberete odpovídající oprávnění k zastupování</a:t>
            </a:r>
          </a:p>
          <a:p>
            <a:pPr marL="457200" lvl="0" indent="-457200" algn="l" rtl="0">
              <a:spcBef>
                <a:spcPts val="0"/>
              </a:spcBef>
              <a:spcAft>
                <a:spcPts val="600"/>
              </a:spcAft>
              <a:buClr>
                <a:schemeClr val="bg1"/>
              </a:buClr>
              <a:buFont typeface="+mj-lt"/>
              <a:buAutoNum type="arabicPeriod"/>
            </a:pPr>
            <a:endParaRPr lang="cs-CZ" sz="2400" dirty="0">
              <a:solidFill>
                <a:schemeClr val="bg1"/>
              </a:solidFill>
              <a:latin typeface="Roboto"/>
              <a:ea typeface="Roboto"/>
              <a:cs typeface="Roboto"/>
              <a:sym typeface="Roboto"/>
            </a:endParaRPr>
          </a:p>
          <a:p>
            <a:pPr marL="457200" lvl="0" indent="-457200" algn="l" rtl="0">
              <a:spcBef>
                <a:spcPts val="0"/>
              </a:spcBef>
              <a:spcAft>
                <a:spcPts val="600"/>
              </a:spcAft>
              <a:buClr>
                <a:schemeClr val="bg1"/>
              </a:buClr>
              <a:buFont typeface="+mj-lt"/>
              <a:buAutoNum type="arabicPeriod"/>
            </a:pPr>
            <a:r>
              <a:rPr lang="cs-CZ" sz="2400" dirty="0">
                <a:solidFill>
                  <a:schemeClr val="bg1"/>
                </a:solidFill>
                <a:latin typeface="Roboto"/>
                <a:ea typeface="Roboto"/>
                <a:cs typeface="Roboto"/>
                <a:sym typeface="Roboto"/>
              </a:rPr>
              <a:t>Stiskněte „Pokračovat“</a:t>
            </a:r>
          </a:p>
          <a:p>
            <a:pPr marL="457200" lvl="0" indent="-457200" algn="l" rtl="0">
              <a:spcBef>
                <a:spcPts val="0"/>
              </a:spcBef>
              <a:spcAft>
                <a:spcPts val="600"/>
              </a:spcAft>
              <a:buClr>
                <a:schemeClr val="bg1"/>
              </a:buClr>
              <a:buAutoNum type="arabicPeriod"/>
            </a:pPr>
            <a:endParaRPr lang="cs" sz="2400" dirty="0">
              <a:solidFill>
                <a:schemeClr val="lt1"/>
              </a:solidFill>
              <a:latin typeface="Roboto"/>
              <a:ea typeface="Roboto"/>
              <a:cs typeface="Roboto"/>
              <a:sym typeface="Roboto"/>
            </a:endParaRPr>
          </a:p>
        </p:txBody>
      </p:sp>
      <p:pic>
        <p:nvPicPr>
          <p:cNvPr id="3" name="Obrázek 2">
            <a:extLst>
              <a:ext uri="{FF2B5EF4-FFF2-40B4-BE49-F238E27FC236}">
                <a16:creationId xmlns:a16="http://schemas.microsoft.com/office/drawing/2014/main" id="{A7B09AEE-8756-6A17-4714-9AB065E418C4}"/>
              </a:ext>
            </a:extLst>
          </p:cNvPr>
          <p:cNvPicPr>
            <a:picLocks noChangeAspect="1"/>
          </p:cNvPicPr>
          <p:nvPr/>
        </p:nvPicPr>
        <p:blipFill>
          <a:blip r:embed="rId3"/>
          <a:stretch>
            <a:fillRect/>
          </a:stretch>
        </p:blipFill>
        <p:spPr>
          <a:xfrm>
            <a:off x="4450498" y="1628964"/>
            <a:ext cx="4382738" cy="27371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0486684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5acb7c-2503-4354-b71e-4c71e3aa505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6DE0C7E6A61C342AECED32C09C325E3" ma:contentTypeVersion="11" ma:contentTypeDescription="Vytvoří nový dokument" ma:contentTypeScope="" ma:versionID="505fd5ddd42cd7fcf96da7869b99b978">
  <xsd:schema xmlns:xsd="http://www.w3.org/2001/XMLSchema" xmlns:xs="http://www.w3.org/2001/XMLSchema" xmlns:p="http://schemas.microsoft.com/office/2006/metadata/properties" xmlns:ns2="7c5acb7c-2503-4354-b71e-4c71e3aa5056" targetNamespace="http://schemas.microsoft.com/office/2006/metadata/properties" ma:root="true" ma:fieldsID="878ac7c370ad87a552799379d86b5dbf" ns2:_="">
    <xsd:import namespace="7c5acb7c-2503-4354-b71e-4c71e3aa505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5acb7c-2503-4354-b71e-4c71e3aa50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Značky obrázků" ma:readOnly="false" ma:fieldId="{5cf76f15-5ced-4ddc-b409-7134ff3c332f}" ma:taxonomyMulti="true" ma:sspId="d2a44d23-90f1-4afd-aa8c-0d6faad4ae9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73DD03-4C5B-45A4-A22B-B5353A5EC888}">
  <ds:schemaRefs>
    <ds:schemaRef ds:uri="http://schemas.microsoft.com/office/2006/metadata/properties"/>
    <ds:schemaRef ds:uri="http://schemas.microsoft.com/office/infopath/2007/PartnerControls"/>
    <ds:schemaRef ds:uri="7c5acb7c-2503-4354-b71e-4c71e3aa5056"/>
  </ds:schemaRefs>
</ds:datastoreItem>
</file>

<file path=customXml/itemProps2.xml><?xml version="1.0" encoding="utf-8"?>
<ds:datastoreItem xmlns:ds="http://schemas.openxmlformats.org/officeDocument/2006/customXml" ds:itemID="{FC7CB88A-3099-4187-8BED-74ED31FA684A}">
  <ds:schemaRefs>
    <ds:schemaRef ds:uri="http://schemas.microsoft.com/sharepoint/v3/contenttype/forms"/>
  </ds:schemaRefs>
</ds:datastoreItem>
</file>

<file path=customXml/itemProps3.xml><?xml version="1.0" encoding="utf-8"?>
<ds:datastoreItem xmlns:ds="http://schemas.openxmlformats.org/officeDocument/2006/customXml" ds:itemID="{D2EB7C48-AECD-4E18-84D3-AC9959428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5acb7c-2503-4354-b71e-4c71e3aa5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1726</TotalTime>
  <Words>1653</Words>
  <Application>Microsoft Office PowerPoint</Application>
  <PresentationFormat>Předvádění na obrazovce (16:9)</PresentationFormat>
  <Paragraphs>155</Paragraphs>
  <Slides>22</Slides>
  <Notes>22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Roboto Thin</vt:lpstr>
      <vt:lpstr>Wingdings</vt:lpstr>
      <vt:lpstr>Roboto</vt:lpstr>
      <vt:lpstr>Arial</vt:lpstr>
      <vt:lpstr>Simple Light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Kalina Jan</dc:creator>
  <cp:lastModifiedBy>Váchal Karel</cp:lastModifiedBy>
  <cp:revision>17</cp:revision>
  <dcterms:modified xsi:type="dcterms:W3CDTF">2024-11-11T15:12:26Z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2023-08-28T17:21:28Z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5b6b85cd-44ef-4d66-86d4-603dd2160780</vt:lpwstr>
  </property>
  <property fmtid="{D5CDD505-2E9C-101B-9397-08002B2CF9AE}" pid="7" name="MSIP_Label_defa4170-0d19-0005-0004-bc88714345d2_ActionId">
    <vt:lpwstr>516e60d1-5821-478b-bd0b-a30a34112989</vt:lpwstr>
  </property>
  <property fmtid="{D5CDD505-2E9C-101B-9397-08002B2CF9AE}" pid="8" name="MSIP_Label_defa4170-0d19-0005-0004-bc88714345d2_ContentBits">
    <vt:lpwstr>0</vt:lpwstr>
  </property>
  <property fmtid="{D5CDD505-2E9C-101B-9397-08002B2CF9AE}" pid="9" name="ContentTypeId">
    <vt:lpwstr>0x01010076DE0C7E6A61C342AECED32C09C325E3</vt:lpwstr>
  </property>
</Properties>
</file>