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81" r:id="rId6"/>
    <p:sldId id="258" r:id="rId7"/>
    <p:sldId id="298" r:id="rId8"/>
    <p:sldId id="299" r:id="rId9"/>
    <p:sldId id="278" r:id="rId10"/>
    <p:sldId id="279" r:id="rId11"/>
    <p:sldId id="307" r:id="rId12"/>
    <p:sldId id="310" r:id="rId13"/>
    <p:sldId id="275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Thin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ÚVOD" id="{0E7AC5CB-8D42-4B96-BB8D-18D54FE992B0}">
          <p14:sldIdLst>
            <p14:sldId id="256"/>
            <p14:sldId id="281"/>
          </p14:sldIdLst>
        </p14:section>
        <p14:section name="CO JE REZA" id="{9F2677ED-FB61-4B3A-B76B-8EC459919EF7}">
          <p14:sldIdLst>
            <p14:sldId id="258"/>
            <p14:sldId id="298"/>
          </p14:sldIdLst>
        </p14:section>
        <p14:section name="JAK NASTAVIT ROLE" id="{AA2189FA-D6CB-4FD6-9829-963AA724F8B1}">
          <p14:sldIdLst>
            <p14:sldId id="299"/>
            <p14:sldId id="278"/>
            <p14:sldId id="279"/>
            <p14:sldId id="307"/>
            <p14:sldId id="31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pos="227">
          <p15:clr>
            <a:srgbClr val="747775"/>
          </p15:clr>
        </p15:guide>
        <p15:guide id="2" orient="horz" pos="227">
          <p15:clr>
            <a:srgbClr val="747775"/>
          </p15:clr>
        </p15:guide>
        <p15:guide id="3" pos="5556">
          <p15:clr>
            <a:srgbClr val="747775"/>
          </p15:clr>
        </p15:guide>
        <p15:guide id="4" pos="54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760D9-8EC4-4AC9-930A-6111516CF3BD}" v="5" dt="2024-11-07T11:33:55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>
        <p:guide pos="227"/>
        <p:guide orient="horz" pos="227"/>
        <p:guide pos="5556"/>
        <p:guide pos="54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hal Karel" userId="09fb2a0d-b416-4149-8a72-16226a0427f3" providerId="ADAL" clId="{5CD760D9-8EC4-4AC9-930A-6111516CF3BD}"/>
    <pc:docChg chg="undo custSel addSld delSld modSld sldOrd delSection modSection">
      <pc:chgData name="Váchal Karel" userId="09fb2a0d-b416-4149-8a72-16226a0427f3" providerId="ADAL" clId="{5CD760D9-8EC4-4AC9-930A-6111516CF3BD}" dt="2024-11-07T11:36:24.590" v="851" actId="47"/>
      <pc:docMkLst>
        <pc:docMk/>
      </pc:docMkLst>
      <pc:sldChg chg="del">
        <pc:chgData name="Váchal Karel" userId="09fb2a0d-b416-4149-8a72-16226a0427f3" providerId="ADAL" clId="{5CD760D9-8EC4-4AC9-930A-6111516CF3BD}" dt="2024-11-06T18:35:53.800" v="624" actId="18676"/>
        <pc:sldMkLst>
          <pc:docMk/>
          <pc:sldMk cId="1451096818" sldId="275"/>
        </pc:sldMkLst>
      </pc:sldChg>
      <pc:sldChg chg="addSp delSp modSp mod">
        <pc:chgData name="Váchal Karel" userId="09fb2a0d-b416-4149-8a72-16226a0427f3" providerId="ADAL" clId="{5CD760D9-8EC4-4AC9-930A-6111516CF3BD}" dt="2024-11-06T18:28:19.594" v="260" actId="20577"/>
        <pc:sldMkLst>
          <pc:docMk/>
          <pc:sldMk cId="2185686316" sldId="278"/>
        </pc:sldMkLst>
        <pc:spChg chg="mod">
          <ac:chgData name="Váchal Karel" userId="09fb2a0d-b416-4149-8a72-16226a0427f3" providerId="ADAL" clId="{5CD760D9-8EC4-4AC9-930A-6111516CF3BD}" dt="2024-11-06T18:28:19.594" v="260" actId="20577"/>
          <ac:spMkLst>
            <pc:docMk/>
            <pc:sldMk cId="2185686316" sldId="278"/>
            <ac:spMk id="77" creationId="{00000000-0000-0000-0000-000000000000}"/>
          </ac:spMkLst>
        </pc:spChg>
        <pc:picChg chg="add mod">
          <ac:chgData name="Váchal Karel" userId="09fb2a0d-b416-4149-8a72-16226a0427f3" providerId="ADAL" clId="{5CD760D9-8EC4-4AC9-930A-6111516CF3BD}" dt="2024-11-06T18:25:23.727" v="119" actId="14100"/>
          <ac:picMkLst>
            <pc:docMk/>
            <pc:sldMk cId="2185686316" sldId="278"/>
            <ac:picMk id="3" creationId="{237A572F-19B0-78E6-842B-3A3B57AC39CE}"/>
          </ac:picMkLst>
        </pc:picChg>
        <pc:picChg chg="add mod">
          <ac:chgData name="Váchal Karel" userId="09fb2a0d-b416-4149-8a72-16226a0427f3" providerId="ADAL" clId="{5CD760D9-8EC4-4AC9-930A-6111516CF3BD}" dt="2024-11-06T18:27:24.715" v="234" actId="1076"/>
          <ac:picMkLst>
            <pc:docMk/>
            <pc:sldMk cId="2185686316" sldId="278"/>
            <ac:picMk id="5" creationId="{7C974056-1D9A-D989-AB79-D6C4F1CB6AAF}"/>
          </ac:picMkLst>
        </pc:picChg>
        <pc:picChg chg="del">
          <ac:chgData name="Váchal Karel" userId="09fb2a0d-b416-4149-8a72-16226a0427f3" providerId="ADAL" clId="{5CD760D9-8EC4-4AC9-930A-6111516CF3BD}" dt="2024-11-06T18:06:16.608" v="21" actId="478"/>
          <ac:picMkLst>
            <pc:docMk/>
            <pc:sldMk cId="2185686316" sldId="278"/>
            <ac:picMk id="11" creationId="{027FAB5B-385D-16D5-0AEF-8DF6629998E6}"/>
          </ac:picMkLst>
        </pc:picChg>
      </pc:sldChg>
      <pc:sldChg chg="addSp delSp modSp mod">
        <pc:chgData name="Váchal Karel" userId="09fb2a0d-b416-4149-8a72-16226a0427f3" providerId="ADAL" clId="{5CD760D9-8EC4-4AC9-930A-6111516CF3BD}" dt="2024-11-07T11:27:22.015" v="812" actId="14100"/>
        <pc:sldMkLst>
          <pc:docMk/>
          <pc:sldMk cId="1414295055" sldId="279"/>
        </pc:sldMkLst>
        <pc:spChg chg="mod">
          <ac:chgData name="Váchal Karel" userId="09fb2a0d-b416-4149-8a72-16226a0427f3" providerId="ADAL" clId="{5CD760D9-8EC4-4AC9-930A-6111516CF3BD}" dt="2024-11-07T11:27:22.015" v="812" actId="14100"/>
          <ac:spMkLst>
            <pc:docMk/>
            <pc:sldMk cId="1414295055" sldId="279"/>
            <ac:spMk id="77" creationId="{00000000-0000-0000-0000-000000000000}"/>
          </ac:spMkLst>
        </pc:spChg>
        <pc:picChg chg="add mod">
          <ac:chgData name="Váchal Karel" userId="09fb2a0d-b416-4149-8a72-16226a0427f3" providerId="ADAL" clId="{5CD760D9-8EC4-4AC9-930A-6111516CF3BD}" dt="2024-11-06T18:31:33.113" v="405" actId="1076"/>
          <ac:picMkLst>
            <pc:docMk/>
            <pc:sldMk cId="1414295055" sldId="279"/>
            <ac:picMk id="3" creationId="{F1977C06-7CDB-9F12-E599-1FA33B561FAE}"/>
          </ac:picMkLst>
        </pc:picChg>
        <pc:picChg chg="add mod">
          <ac:chgData name="Váchal Karel" userId="09fb2a0d-b416-4149-8a72-16226a0427f3" providerId="ADAL" clId="{5CD760D9-8EC4-4AC9-930A-6111516CF3BD}" dt="2024-11-06T18:32:20.286" v="482" actId="1440"/>
          <ac:picMkLst>
            <pc:docMk/>
            <pc:sldMk cId="1414295055" sldId="279"/>
            <ac:picMk id="5" creationId="{4D31A3E7-7EA8-3198-B754-C212E63329B3}"/>
          </ac:picMkLst>
        </pc:picChg>
        <pc:picChg chg="del">
          <ac:chgData name="Váchal Karel" userId="09fb2a0d-b416-4149-8a72-16226a0427f3" providerId="ADAL" clId="{5CD760D9-8EC4-4AC9-930A-6111516CF3BD}" dt="2024-11-06T18:27:47.212" v="235" actId="478"/>
          <ac:picMkLst>
            <pc:docMk/>
            <pc:sldMk cId="1414295055" sldId="279"/>
            <ac:picMk id="7" creationId="{4BFADF83-C900-9B1D-5D64-EDD41599155D}"/>
          </ac:picMkLst>
        </pc:picChg>
      </pc:sldChg>
      <pc:sldChg chg="modSp mod">
        <pc:chgData name="Váchal Karel" userId="09fb2a0d-b416-4149-8a72-16226a0427f3" providerId="ADAL" clId="{5CD760D9-8EC4-4AC9-930A-6111516CF3BD}" dt="2024-11-06T18:55:58.121" v="780" actId="20577"/>
        <pc:sldMkLst>
          <pc:docMk/>
          <pc:sldMk cId="221501230" sldId="281"/>
        </pc:sldMkLst>
        <pc:spChg chg="mod">
          <ac:chgData name="Váchal Karel" userId="09fb2a0d-b416-4149-8a72-16226a0427f3" providerId="ADAL" clId="{5CD760D9-8EC4-4AC9-930A-6111516CF3BD}" dt="2024-11-06T18:55:58.121" v="780" actId="20577"/>
          <ac:spMkLst>
            <pc:docMk/>
            <pc:sldMk cId="221501230" sldId="281"/>
            <ac:spMk id="64" creationId="{00000000-0000-0000-0000-000000000000}"/>
          </ac:spMkLst>
        </pc:spChg>
      </pc:sldChg>
      <pc:sldChg chg="del">
        <pc:chgData name="Váchal Karel" userId="09fb2a0d-b416-4149-8a72-16226a0427f3" providerId="ADAL" clId="{5CD760D9-8EC4-4AC9-930A-6111516CF3BD}" dt="2024-11-06T18:03:41.969" v="15" actId="18676"/>
        <pc:sldMkLst>
          <pc:docMk/>
          <pc:sldMk cId="2517954249" sldId="292"/>
        </pc:sldMkLst>
      </pc:sldChg>
      <pc:sldChg chg="del">
        <pc:chgData name="Váchal Karel" userId="09fb2a0d-b416-4149-8a72-16226a0427f3" providerId="ADAL" clId="{5CD760D9-8EC4-4AC9-930A-6111516CF3BD}" dt="2024-11-06T18:03:41.969" v="15" actId="18676"/>
        <pc:sldMkLst>
          <pc:docMk/>
          <pc:sldMk cId="3898218233" sldId="293"/>
        </pc:sldMkLst>
      </pc:sldChg>
      <pc:sldChg chg="del">
        <pc:chgData name="Váchal Karel" userId="09fb2a0d-b416-4149-8a72-16226a0427f3" providerId="ADAL" clId="{5CD760D9-8EC4-4AC9-930A-6111516CF3BD}" dt="2024-11-06T18:03:41.969" v="15" actId="18676"/>
        <pc:sldMkLst>
          <pc:docMk/>
          <pc:sldMk cId="2298954955" sldId="294"/>
        </pc:sldMkLst>
      </pc:sldChg>
      <pc:sldChg chg="del">
        <pc:chgData name="Váchal Karel" userId="09fb2a0d-b416-4149-8a72-16226a0427f3" providerId="ADAL" clId="{5CD760D9-8EC4-4AC9-930A-6111516CF3BD}" dt="2024-11-06T18:03:41.969" v="15" actId="18676"/>
        <pc:sldMkLst>
          <pc:docMk/>
          <pc:sldMk cId="1797518548" sldId="295"/>
        </pc:sldMkLst>
      </pc:sldChg>
      <pc:sldChg chg="del">
        <pc:chgData name="Váchal Karel" userId="09fb2a0d-b416-4149-8a72-16226a0427f3" providerId="ADAL" clId="{5CD760D9-8EC4-4AC9-930A-6111516CF3BD}" dt="2024-11-06T18:03:41.969" v="15" actId="18676"/>
        <pc:sldMkLst>
          <pc:docMk/>
          <pc:sldMk cId="2921387715" sldId="296"/>
        </pc:sldMkLst>
      </pc:sldChg>
      <pc:sldChg chg="del">
        <pc:chgData name="Váchal Karel" userId="09fb2a0d-b416-4149-8a72-16226a0427f3" providerId="ADAL" clId="{5CD760D9-8EC4-4AC9-930A-6111516CF3BD}" dt="2024-11-06T18:03:41.969" v="15" actId="18676"/>
        <pc:sldMkLst>
          <pc:docMk/>
          <pc:sldMk cId="2620180328" sldId="297"/>
        </pc:sldMkLst>
      </pc:sldChg>
      <pc:sldChg chg="modSp mod">
        <pc:chgData name="Váchal Karel" userId="09fb2a0d-b416-4149-8a72-16226a0427f3" providerId="ADAL" clId="{5CD760D9-8EC4-4AC9-930A-6111516CF3BD}" dt="2024-11-06T18:23:50.722" v="27" actId="1076"/>
        <pc:sldMkLst>
          <pc:docMk/>
          <pc:sldMk cId="1623843571" sldId="299"/>
        </pc:sldMkLst>
        <pc:spChg chg="mod">
          <ac:chgData name="Váchal Karel" userId="09fb2a0d-b416-4149-8a72-16226a0427f3" providerId="ADAL" clId="{5CD760D9-8EC4-4AC9-930A-6111516CF3BD}" dt="2024-11-06T18:23:36.447" v="23" actId="6549"/>
          <ac:spMkLst>
            <pc:docMk/>
            <pc:sldMk cId="1623843571" sldId="299"/>
            <ac:spMk id="77" creationId="{F8593E8E-46DE-8E44-2190-8EC6309FB2D7}"/>
          </ac:spMkLst>
        </pc:spChg>
        <pc:picChg chg="mod">
          <ac:chgData name="Váchal Karel" userId="09fb2a0d-b416-4149-8a72-16226a0427f3" providerId="ADAL" clId="{5CD760D9-8EC4-4AC9-930A-6111516CF3BD}" dt="2024-11-06T18:23:50.722" v="27" actId="1076"/>
          <ac:picMkLst>
            <pc:docMk/>
            <pc:sldMk cId="1623843571" sldId="299"/>
            <ac:picMk id="2" creationId="{43920E64-C15D-6507-42D0-DB36FE3EF9EC}"/>
          </ac:picMkLst>
        </pc:picChg>
      </pc:sldChg>
      <pc:sldChg chg="del">
        <pc:chgData name="Váchal Karel" userId="09fb2a0d-b416-4149-8a72-16226a0427f3" providerId="ADAL" clId="{5CD760D9-8EC4-4AC9-930A-6111516CF3BD}" dt="2024-11-06T18:34:46.980" v="622" actId="47"/>
        <pc:sldMkLst>
          <pc:docMk/>
          <pc:sldMk cId="1604866847" sldId="300"/>
        </pc:sldMkLst>
      </pc:sldChg>
      <pc:sldChg chg="del">
        <pc:chgData name="Váchal Karel" userId="09fb2a0d-b416-4149-8a72-16226a0427f3" providerId="ADAL" clId="{5CD760D9-8EC4-4AC9-930A-6111516CF3BD}" dt="2024-11-06T18:34:48.886" v="623" actId="47"/>
        <pc:sldMkLst>
          <pc:docMk/>
          <pc:sldMk cId="3194040076" sldId="301"/>
        </pc:sldMkLst>
      </pc:sldChg>
      <pc:sldChg chg="del">
        <pc:chgData name="Váchal Karel" userId="09fb2a0d-b416-4149-8a72-16226a0427f3" providerId="ADAL" clId="{5CD760D9-8EC4-4AC9-930A-6111516CF3BD}" dt="2024-11-06T18:35:53.800" v="624" actId="18676"/>
        <pc:sldMkLst>
          <pc:docMk/>
          <pc:sldMk cId="1462450231" sldId="302"/>
        </pc:sldMkLst>
      </pc:sldChg>
      <pc:sldChg chg="del">
        <pc:chgData name="Váchal Karel" userId="09fb2a0d-b416-4149-8a72-16226a0427f3" providerId="ADAL" clId="{5CD760D9-8EC4-4AC9-930A-6111516CF3BD}" dt="2024-11-06T18:35:53.800" v="624" actId="18676"/>
        <pc:sldMkLst>
          <pc:docMk/>
          <pc:sldMk cId="2490506201" sldId="303"/>
        </pc:sldMkLst>
      </pc:sldChg>
      <pc:sldChg chg="del">
        <pc:chgData name="Váchal Karel" userId="09fb2a0d-b416-4149-8a72-16226a0427f3" providerId="ADAL" clId="{5CD760D9-8EC4-4AC9-930A-6111516CF3BD}" dt="2024-11-06T18:35:53.800" v="624" actId="18676"/>
        <pc:sldMkLst>
          <pc:docMk/>
          <pc:sldMk cId="868717723" sldId="304"/>
        </pc:sldMkLst>
      </pc:sldChg>
      <pc:sldChg chg="del">
        <pc:chgData name="Váchal Karel" userId="09fb2a0d-b416-4149-8a72-16226a0427f3" providerId="ADAL" clId="{5CD760D9-8EC4-4AC9-930A-6111516CF3BD}" dt="2024-11-06T18:05:30.753" v="20" actId="2696"/>
        <pc:sldMkLst>
          <pc:docMk/>
          <pc:sldMk cId="256866555" sldId="305"/>
        </pc:sldMkLst>
      </pc:sldChg>
      <pc:sldChg chg="del">
        <pc:chgData name="Váchal Karel" userId="09fb2a0d-b416-4149-8a72-16226a0427f3" providerId="ADAL" clId="{5CD760D9-8EC4-4AC9-930A-6111516CF3BD}" dt="2024-11-06T18:35:53.800" v="624" actId="18676"/>
        <pc:sldMkLst>
          <pc:docMk/>
          <pc:sldMk cId="3281760117" sldId="306"/>
        </pc:sldMkLst>
      </pc:sldChg>
      <pc:sldChg chg="addSp delSp modSp add mod">
        <pc:chgData name="Váchal Karel" userId="09fb2a0d-b416-4149-8a72-16226a0427f3" providerId="ADAL" clId="{5CD760D9-8EC4-4AC9-930A-6111516CF3BD}" dt="2024-11-06T18:34:35.794" v="621" actId="1076"/>
        <pc:sldMkLst>
          <pc:docMk/>
          <pc:sldMk cId="1237321250" sldId="307"/>
        </pc:sldMkLst>
        <pc:spChg chg="mod">
          <ac:chgData name="Váchal Karel" userId="09fb2a0d-b416-4149-8a72-16226a0427f3" providerId="ADAL" clId="{5CD760D9-8EC4-4AC9-930A-6111516CF3BD}" dt="2024-11-06T18:34:32.662" v="620" actId="1076"/>
          <ac:spMkLst>
            <pc:docMk/>
            <pc:sldMk cId="1237321250" sldId="307"/>
            <ac:spMk id="77" creationId="{DB69CE54-2413-3388-A40D-047C8915DBDF}"/>
          </ac:spMkLst>
        </pc:spChg>
        <pc:picChg chg="del">
          <ac:chgData name="Váchal Karel" userId="09fb2a0d-b416-4149-8a72-16226a0427f3" providerId="ADAL" clId="{5CD760D9-8EC4-4AC9-930A-6111516CF3BD}" dt="2024-11-06T18:33:41.455" v="552" actId="478"/>
          <ac:picMkLst>
            <pc:docMk/>
            <pc:sldMk cId="1237321250" sldId="307"/>
            <ac:picMk id="3" creationId="{8B1F3524-E90A-A156-E235-30310C3F4F87}"/>
          </ac:picMkLst>
        </pc:picChg>
        <pc:picChg chg="add mod">
          <ac:chgData name="Váchal Karel" userId="09fb2a0d-b416-4149-8a72-16226a0427f3" providerId="ADAL" clId="{5CD760D9-8EC4-4AC9-930A-6111516CF3BD}" dt="2024-11-06T18:34:35.794" v="621" actId="1076"/>
          <ac:picMkLst>
            <pc:docMk/>
            <pc:sldMk cId="1237321250" sldId="307"/>
            <ac:picMk id="4" creationId="{D47FD86F-BE18-F39B-8C92-3CE989D2D7A3}"/>
          </ac:picMkLst>
        </pc:picChg>
        <pc:picChg chg="del">
          <ac:chgData name="Váchal Karel" userId="09fb2a0d-b416-4149-8a72-16226a0427f3" providerId="ADAL" clId="{5CD760D9-8EC4-4AC9-930A-6111516CF3BD}" dt="2024-11-06T18:33:42.303" v="553" actId="478"/>
          <ac:picMkLst>
            <pc:docMk/>
            <pc:sldMk cId="1237321250" sldId="307"/>
            <ac:picMk id="5" creationId="{B15997F3-FC5F-F734-3C35-42E752480255}"/>
          </ac:picMkLst>
        </pc:picChg>
      </pc:sldChg>
      <pc:sldChg chg="delSp modSp add del mod">
        <pc:chgData name="Váchal Karel" userId="09fb2a0d-b416-4149-8a72-16226a0427f3" providerId="ADAL" clId="{5CD760D9-8EC4-4AC9-930A-6111516CF3BD}" dt="2024-11-07T11:36:24.590" v="851" actId="47"/>
        <pc:sldMkLst>
          <pc:docMk/>
          <pc:sldMk cId="3635623650" sldId="308"/>
        </pc:sldMkLst>
        <pc:spChg chg="mod">
          <ac:chgData name="Váchal Karel" userId="09fb2a0d-b416-4149-8a72-16226a0427f3" providerId="ADAL" clId="{5CD760D9-8EC4-4AC9-930A-6111516CF3BD}" dt="2024-11-06T18:55:13.456" v="779" actId="255"/>
          <ac:spMkLst>
            <pc:docMk/>
            <pc:sldMk cId="3635623650" sldId="308"/>
            <ac:spMk id="77" creationId="{2EAFDF9C-4D42-4296-91CF-E2748786F47A}"/>
          </ac:spMkLst>
        </pc:spChg>
        <pc:picChg chg="del">
          <ac:chgData name="Váchal Karel" userId="09fb2a0d-b416-4149-8a72-16226a0427f3" providerId="ADAL" clId="{5CD760D9-8EC4-4AC9-930A-6111516CF3BD}" dt="2024-11-06T18:36:31.726" v="626" actId="478"/>
          <ac:picMkLst>
            <pc:docMk/>
            <pc:sldMk cId="3635623650" sldId="308"/>
            <ac:picMk id="4" creationId="{C8454231-B75F-7351-6A5B-AF8CD4272C15}"/>
          </ac:picMkLst>
        </pc:picChg>
      </pc:sldChg>
      <pc:sldChg chg="addSp modSp add del mod">
        <pc:chgData name="Váchal Karel" userId="09fb2a0d-b416-4149-8a72-16226a0427f3" providerId="ADAL" clId="{5CD760D9-8EC4-4AC9-930A-6111516CF3BD}" dt="2024-11-06T18:54:31.577" v="768" actId="2696"/>
        <pc:sldMkLst>
          <pc:docMk/>
          <pc:sldMk cId="1104153226" sldId="309"/>
        </pc:sldMkLst>
        <pc:spChg chg="mod">
          <ac:chgData name="Váchal Karel" userId="09fb2a0d-b416-4149-8a72-16226a0427f3" providerId="ADAL" clId="{5CD760D9-8EC4-4AC9-930A-6111516CF3BD}" dt="2024-11-06T18:52:39.105" v="751" actId="20577"/>
          <ac:spMkLst>
            <pc:docMk/>
            <pc:sldMk cId="1104153226" sldId="309"/>
            <ac:spMk id="77" creationId="{0B6C146C-DCD8-2290-0223-2A1F169A37F1}"/>
          </ac:spMkLst>
        </pc:spChg>
        <pc:graphicFrameChg chg="add mod modGraphic">
          <ac:chgData name="Váchal Karel" userId="09fb2a0d-b416-4149-8a72-16226a0427f3" providerId="ADAL" clId="{5CD760D9-8EC4-4AC9-930A-6111516CF3BD}" dt="2024-11-06T18:51:34.749" v="743" actId="1076"/>
          <ac:graphicFrameMkLst>
            <pc:docMk/>
            <pc:sldMk cId="1104153226" sldId="309"/>
            <ac:graphicFrameMk id="2" creationId="{7C2BC425-8D66-A996-37A3-FE455F588B8C}"/>
          </ac:graphicFrameMkLst>
        </pc:graphicFrameChg>
      </pc:sldChg>
      <pc:sldChg chg="addSp delSp modSp add mod ord">
        <pc:chgData name="Váchal Karel" userId="09fb2a0d-b416-4149-8a72-16226a0427f3" providerId="ADAL" clId="{5CD760D9-8EC4-4AC9-930A-6111516CF3BD}" dt="2024-11-07T11:36:03.788" v="850" actId="2711"/>
        <pc:sldMkLst>
          <pc:docMk/>
          <pc:sldMk cId="3203236574" sldId="310"/>
        </pc:sldMkLst>
        <pc:spChg chg="mod">
          <ac:chgData name="Váchal Karel" userId="09fb2a0d-b416-4149-8a72-16226a0427f3" providerId="ADAL" clId="{5CD760D9-8EC4-4AC9-930A-6111516CF3BD}" dt="2024-11-07T11:28:48.183" v="821" actId="20577"/>
          <ac:spMkLst>
            <pc:docMk/>
            <pc:sldMk cId="3203236574" sldId="310"/>
            <ac:spMk id="77" creationId="{F6CF4D38-FD3D-A3E5-FC6B-48BEF737B29A}"/>
          </ac:spMkLst>
        </pc:spChg>
        <pc:graphicFrameChg chg="add mod modGraphic">
          <ac:chgData name="Váchal Karel" userId="09fb2a0d-b416-4149-8a72-16226a0427f3" providerId="ADAL" clId="{5CD760D9-8EC4-4AC9-930A-6111516CF3BD}" dt="2024-11-07T11:36:03.788" v="850" actId="2711"/>
          <ac:graphicFrameMkLst>
            <pc:docMk/>
            <pc:sldMk cId="3203236574" sldId="310"/>
            <ac:graphicFrameMk id="2" creationId="{59125034-3D8D-3BF6-75D5-032E4B6FF2E9}"/>
          </ac:graphicFrameMkLst>
        </pc:graphicFrameChg>
        <pc:picChg chg="add del mod">
          <ac:chgData name="Váchal Karel" userId="09fb2a0d-b416-4149-8a72-16226a0427f3" providerId="ADAL" clId="{5CD760D9-8EC4-4AC9-930A-6111516CF3BD}" dt="2024-11-07T11:28:18.197" v="813" actId="478"/>
          <ac:picMkLst>
            <pc:docMk/>
            <pc:sldMk cId="3203236574" sldId="310"/>
            <ac:picMk id="3" creationId="{70019FF8-08CE-D789-8F47-28B21A6DA1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30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932e8f4e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932e8f4e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93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932e8f4e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932e8f4e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F09F0DEF-181F-FE6E-FF43-52576480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932e8f4e8_0_31:notes">
            <a:extLst>
              <a:ext uri="{FF2B5EF4-FFF2-40B4-BE49-F238E27FC236}">
                <a16:creationId xmlns:a16="http://schemas.microsoft.com/office/drawing/2014/main" id="{4958840D-A649-0843-13B3-E27280A395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932e8f4e8_0_31:notes">
            <a:extLst>
              <a:ext uri="{FF2B5EF4-FFF2-40B4-BE49-F238E27FC236}">
                <a16:creationId xmlns:a16="http://schemas.microsoft.com/office/drawing/2014/main" id="{295AA68F-6240-D4A0-6740-2AC847EB50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18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6C0E9E29-4F8F-1318-B52A-71270526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c63a3349_0_19:notes">
            <a:extLst>
              <a:ext uri="{FF2B5EF4-FFF2-40B4-BE49-F238E27FC236}">
                <a16:creationId xmlns:a16="http://schemas.microsoft.com/office/drawing/2014/main" id="{85616A00-2B80-8C3E-6117-3E6A564877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9c63a3349_0_19:notes">
            <a:extLst>
              <a:ext uri="{FF2B5EF4-FFF2-40B4-BE49-F238E27FC236}">
                <a16:creationId xmlns:a16="http://schemas.microsoft.com/office/drawing/2014/main" id="{E1D404CA-8CAB-1B42-E076-66B5526535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13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c63a334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9c63a334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05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c63a334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9c63a334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32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E48B33A2-6BED-121F-23CE-81DCCBC01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c63a3349_0_19:notes">
            <a:extLst>
              <a:ext uri="{FF2B5EF4-FFF2-40B4-BE49-F238E27FC236}">
                <a16:creationId xmlns:a16="http://schemas.microsoft.com/office/drawing/2014/main" id="{936CA42C-8D3A-EA6D-7CEA-8AC750B344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9c63a3349_0_19:notes">
            <a:extLst>
              <a:ext uri="{FF2B5EF4-FFF2-40B4-BE49-F238E27FC236}">
                <a16:creationId xmlns:a16="http://schemas.microsoft.com/office/drawing/2014/main" id="{D9AC82D7-25F8-8A8E-7381-F6F5CD6F16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01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8D6C1974-230E-7970-24D3-185A6DF0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9c63a3349_0_19:notes">
            <a:extLst>
              <a:ext uri="{FF2B5EF4-FFF2-40B4-BE49-F238E27FC236}">
                <a16:creationId xmlns:a16="http://schemas.microsoft.com/office/drawing/2014/main" id="{CD02290C-CC2B-2762-A1B7-584DA32E3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9c63a3349_0_19:notes">
            <a:extLst>
              <a:ext uri="{FF2B5EF4-FFF2-40B4-BE49-F238E27FC236}">
                <a16:creationId xmlns:a16="http://schemas.microsoft.com/office/drawing/2014/main" id="{1B3CC6C0-2CC6-DA1E-8143-89CE8C4FA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14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osta@dia.gov.cz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si=1eobDyadl3mjzOxp&amp;v=0plz1aufejg&amp;feature=youtu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dia.gov.cz/zakladni-registry/registr-zastupovani/pro-urad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0463" y="363670"/>
            <a:ext cx="61674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Registr zastupování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>
              <a:solidFill>
                <a:srgbClr val="99999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r>
              <a:rPr lang="cs-CZ" sz="2000" dirty="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a jeho využití v dopravních agendách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99999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904000" y="-50"/>
            <a:ext cx="3240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5A9298F-82D5-9358-8356-4FF11ACF1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863" y="-120330"/>
            <a:ext cx="2692080" cy="2692080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05CB2A6F-B503-8E3C-722A-BF33BA38F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5550" y="2748535"/>
            <a:ext cx="2218130" cy="2218130"/>
          </a:xfrm>
          <a:prstGeom prst="rect">
            <a:avLst/>
          </a:prstGeom>
        </p:spPr>
      </p:pic>
      <p:pic>
        <p:nvPicPr>
          <p:cNvPr id="5" name="Obrázek 4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3FE46238-897F-EC3D-2906-738F23801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91" y="4612515"/>
            <a:ext cx="1420309" cy="354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60000" y="360000"/>
            <a:ext cx="61674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 dirty="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Děkuji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 dirty="0">
                <a:solidFill>
                  <a:srgbClr val="999999"/>
                </a:solidFill>
                <a:latin typeface="Roboto Thin"/>
                <a:ea typeface="Roboto Thin"/>
                <a:cs typeface="Roboto Thin"/>
                <a:sym typeface="Roboto Thin"/>
              </a:rPr>
              <a:t>za pozornost</a:t>
            </a:r>
            <a:endParaRPr sz="6000" dirty="0">
              <a:solidFill>
                <a:srgbClr val="99999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909421" y="0"/>
            <a:ext cx="3240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</p:txBody>
      </p:sp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07250CCC-820E-43E1-B6F1-58DAD4A00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1" y="4612515"/>
            <a:ext cx="1420309" cy="354150"/>
          </a:xfrm>
          <a:prstGeom prst="rect">
            <a:avLst/>
          </a:prstGeom>
        </p:spPr>
      </p:pic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3486B4E2-1635-BDF6-B9F6-6418B25DEBF6}"/>
              </a:ext>
            </a:extLst>
          </p:cNvPr>
          <p:cNvSpPr txBox="1"/>
          <p:nvPr/>
        </p:nvSpPr>
        <p:spPr>
          <a:xfrm>
            <a:off x="6516558" y="524991"/>
            <a:ext cx="2014883" cy="48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rPr>
              <a:t>Registr zastupování</a:t>
            </a:r>
          </a:p>
        </p:txBody>
      </p:sp>
      <p:pic>
        <p:nvPicPr>
          <p:cNvPr id="14" name="Obrázek 13" descr="Obsah obrázku vzor, čtverec, Symetrie, umění&#10;&#10;Popis byl vytvořen automaticky">
            <a:extLst>
              <a:ext uri="{FF2B5EF4-FFF2-40B4-BE49-F238E27FC236}">
                <a16:creationId xmlns:a16="http://schemas.microsoft.com/office/drawing/2014/main" id="{985C9D9F-0B0E-E20E-8A32-53514CB4E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49" y="1132276"/>
            <a:ext cx="1824300" cy="1824300"/>
          </a:xfrm>
          <a:prstGeom prst="rect">
            <a:avLst/>
          </a:prstGeom>
        </p:spPr>
      </p:pic>
      <p:sp>
        <p:nvSpPr>
          <p:cNvPr id="55" name="Google Shape;55;p13"/>
          <p:cNvSpPr txBox="1"/>
          <p:nvPr/>
        </p:nvSpPr>
        <p:spPr>
          <a:xfrm>
            <a:off x="6622691" y="3564100"/>
            <a:ext cx="1824301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rPr>
              <a:t>Kontakty DIA</a:t>
            </a:r>
          </a:p>
          <a:p>
            <a:pPr>
              <a:lnSpc>
                <a:spcPct val="120000"/>
              </a:lnSpc>
            </a:pPr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posta@dia.gov.cz</a:t>
            </a:r>
            <a:endParaRPr lang="cs-CZ" sz="1600" b="0" i="0" u="none" strike="noStrike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pl-P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rPr>
              <a:t>Tel.: 227 023 499</a:t>
            </a:r>
          </a:p>
        </p:txBody>
      </p:sp>
    </p:spTree>
    <p:extLst>
      <p:ext uri="{BB962C8B-B14F-4D97-AF65-F5344CB8AC3E}">
        <p14:creationId xmlns:p14="http://schemas.microsoft.com/office/powerpoint/2010/main" val="145109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4"/>
          <p:cNvSpPr txBox="1"/>
          <p:nvPr/>
        </p:nvSpPr>
        <p:spPr>
          <a:xfrm>
            <a:off x="709379" y="616891"/>
            <a:ext cx="553026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"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pl-PL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 je Registr zastupování (AIS REZA)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Jak nastavit role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2387CEC4-B85F-83A6-4FD0-BC306FDB7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863" y="-120330"/>
            <a:ext cx="2692080" cy="2692080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08AA7E4D-F726-91A2-8C38-4AE5A0BC8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5550" y="2748535"/>
            <a:ext cx="2218130" cy="22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70" name="Google Shape;70;p15"/>
          <p:cNvSpPr txBox="1"/>
          <p:nvPr/>
        </p:nvSpPr>
        <p:spPr>
          <a:xfrm>
            <a:off x="345433" y="196450"/>
            <a:ext cx="4075176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Registr zastoupení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"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Centrální státní evidence zastoupení a plných mocí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Díky zák. č. 125/2024 Sb., který novelizuje zák. č. 111/2009 Sb., o základních registrech, a zákonu č.12/2020 Sb., o právu na digitální služby, umožňuje FO i PO čerpat digitální služby v zastoupení.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014217C-3E00-1A58-D0F5-3E192FDC7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93" y="916995"/>
            <a:ext cx="4253374" cy="2206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>
          <a:extLst>
            <a:ext uri="{FF2B5EF4-FFF2-40B4-BE49-F238E27FC236}">
              <a16:creationId xmlns:a16="http://schemas.microsoft.com/office/drawing/2014/main" id="{56CCD0F0-D031-551B-E256-DEF8AE1A6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>
            <a:extLst>
              <a:ext uri="{FF2B5EF4-FFF2-40B4-BE49-F238E27FC236}">
                <a16:creationId xmlns:a16="http://schemas.microsoft.com/office/drawing/2014/main" id="{BA0E92C7-5623-D31F-C89F-DF8CA0AD314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</p:txBody>
      </p:sp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03B747E8-009F-3AB0-F318-313B2A9B3599}"/>
              </a:ext>
            </a:extLst>
          </p:cNvPr>
          <p:cNvSpPr txBox="1"/>
          <p:nvPr/>
        </p:nvSpPr>
        <p:spPr>
          <a:xfrm>
            <a:off x="345433" y="270137"/>
            <a:ext cx="4408236" cy="413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Občan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Nemusí nosit na úřad doklady týkající se svého dítěte nebo firmy, popř. papírovou plnou moc, pokud potřebuje vyřešit jakoukoliv životní situaci s úřadem veřejné správy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Úřad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Nemusí plnou moc po občanovi vyžadovat a bude schopen si sám rychle ověřit, kdo je zákonným zástupcem</a:t>
            </a:r>
            <a:endParaRPr lang="cs"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6FABFF8-1909-2979-380E-3042D7D48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156" y="2214139"/>
            <a:ext cx="4125785" cy="2139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614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768D6FF5-AD56-245B-F55C-BCBFA882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>
            <a:extLst>
              <a:ext uri="{FF2B5EF4-FFF2-40B4-BE49-F238E27FC236}">
                <a16:creationId xmlns:a16="http://schemas.microsoft.com/office/drawing/2014/main" id="{F07EE082-CF32-76F9-A0E5-B3CF118280E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F8593E8E-46DE-8E44-2190-8EC6309FB2D7}"/>
              </a:ext>
            </a:extLst>
          </p:cNvPr>
          <p:cNvSpPr txBox="1"/>
          <p:nvPr/>
        </p:nvSpPr>
        <p:spPr>
          <a:xfrm>
            <a:off x="288409" y="405969"/>
            <a:ext cx="4669199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cs-CZ" sz="16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Videonávod</a:t>
            </a: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na</a:t>
            </a:r>
            <a:r>
              <a:rPr lang="cs-CZ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https://www.youtube.com/watch?si=1eobDyadl3mjzOxp&amp;v=0plz1aufejg&amp;feature=youtu.be</a:t>
            </a:r>
            <a:r>
              <a:rPr lang="cs-CZ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lang="cs-CZ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Kompletní informace na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https://www.dia.gov.cz/zakladni-registry/registr-zastupovani/pro-urady/</a:t>
            </a:r>
            <a:endParaRPr lang="cs-CZ" sz="24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cs-CZ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3920E64-C15D-6507-42D0-DB36FE3EF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134" y="538627"/>
            <a:ext cx="3678457" cy="1907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384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360000" y="307495"/>
            <a:ext cx="4048497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První kroky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cs-CZ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Lokální správce JIP/KAAS po přihlášení do systému pro správu rolí klikne na „AGENDY A ROLE“</a:t>
            </a:r>
            <a:endParaRPr lang="cs-CZ" sz="24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cs-CZ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cs-CZ"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 seznamu vybere agendu A14633 „Registr zastupování“</a:t>
            </a:r>
          </a:p>
          <a:p>
            <a:pPr lvl="0" algn="l" rtl="0">
              <a:spcBef>
                <a:spcPts val="0"/>
              </a:spcBef>
              <a:buClr>
                <a:schemeClr val="bg1"/>
              </a:buClr>
            </a:pPr>
            <a:endParaRPr lang="cs-CZ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7A572F-19B0-78E6-842B-3A3B57AC3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83" y="523354"/>
            <a:ext cx="4269996" cy="2201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974056-1D9A-D989-AB79-D6C4F1CB6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2" y="4598782"/>
            <a:ext cx="2718975" cy="2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8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310764" y="138390"/>
            <a:ext cx="4261236" cy="529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Nastavení rolí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Klikne na „Zobrazit role“ nebo „Přidat vše“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cs-CZ" sz="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U požadovaných osob zaškrtne políčko požadované role „CR121702 Využití oprávnění k zastupování“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cs-CZ" sz="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cs-CZ" sz="2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Popis rolí lze zobrazit ve spodní části obrazovky najetím kurzoru na „Vybrat vše“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AutoNum type="arabicPeriod"/>
            </a:pPr>
            <a:endParaRPr lang="cs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977C06-7CDB-9F12-E599-1FA33B5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216" y="375448"/>
            <a:ext cx="3876020" cy="196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31A3E7-7EA8-3198-B754-C212E6332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215" y="3428976"/>
            <a:ext cx="3903783" cy="749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429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9CB10D34-3DEA-41E4-F12F-D0D31FD9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>
            <a:extLst>
              <a:ext uri="{FF2B5EF4-FFF2-40B4-BE49-F238E27FC236}">
                <a16:creationId xmlns:a16="http://schemas.microsoft.com/office/drawing/2014/main" id="{89912D41-7A9E-BDA2-1540-1DD2D204EFF2}"/>
              </a:ext>
            </a:extLst>
          </p:cNvPr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DB69CE54-2413-3388-A40D-047C8915DBDF}"/>
              </a:ext>
            </a:extLst>
          </p:cNvPr>
          <p:cNvSpPr txBox="1"/>
          <p:nvPr/>
        </p:nvSpPr>
        <p:spPr>
          <a:xfrm>
            <a:off x="324977" y="314004"/>
            <a:ext cx="3922121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Nastavení rolí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16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Po nastavení všech rolí klikne na „Odeslat“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cs-CZ" sz="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Tuto akci lze opakovat a doplňovat oprávnění dalším osobám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AutoNum type="arabicPeriod"/>
            </a:pPr>
            <a:endParaRPr lang="cs" sz="2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7FD86F-BE18-F39B-8C92-3CE989D2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40" y="852948"/>
            <a:ext cx="4412293" cy="2289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732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716F7F79-0308-BF10-EDC7-0E5AEEDD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>
            <a:extLst>
              <a:ext uri="{FF2B5EF4-FFF2-40B4-BE49-F238E27FC236}">
                <a16:creationId xmlns:a16="http://schemas.microsoft.com/office/drawing/2014/main" id="{66E18E58-90F8-3B80-FD34-7739AE50E80B}"/>
              </a:ext>
            </a:extLst>
          </p:cNvPr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362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F6CF4D38-FD3D-A3E5-FC6B-48BEF737B29A}"/>
              </a:ext>
            </a:extLst>
          </p:cNvPr>
          <p:cNvSpPr txBox="1"/>
          <p:nvPr/>
        </p:nvSpPr>
        <p:spPr>
          <a:xfrm>
            <a:off x="329018" y="229225"/>
            <a:ext cx="8485963" cy="493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Role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Rolemi je definováno, zda uživatel může pracovat se všemi záznamy anebo jen s vybranými.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Uživatel může pracovat pouze s oprávněním zastupování, které je uplatnitelné vůči jeho úřadu.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cs-CZ"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cs-CZ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9125034-3D8D-3BF6-75D5-032E4B6FF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46871"/>
              </p:ext>
            </p:extLst>
          </p:nvPr>
        </p:nvGraphicFramePr>
        <p:xfrm>
          <a:off x="443345" y="1898520"/>
          <a:ext cx="8257308" cy="1601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871">
                  <a:extLst>
                    <a:ext uri="{9D8B030D-6E8A-4147-A177-3AD203B41FA5}">
                      <a16:colId xmlns:a16="http://schemas.microsoft.com/office/drawing/2014/main" val="1870143145"/>
                    </a:ext>
                  </a:extLst>
                </a:gridCol>
                <a:gridCol w="2063871">
                  <a:extLst>
                    <a:ext uri="{9D8B030D-6E8A-4147-A177-3AD203B41FA5}">
                      <a16:colId xmlns:a16="http://schemas.microsoft.com/office/drawing/2014/main" val="3380269904"/>
                    </a:ext>
                  </a:extLst>
                </a:gridCol>
                <a:gridCol w="2064783">
                  <a:extLst>
                    <a:ext uri="{9D8B030D-6E8A-4147-A177-3AD203B41FA5}">
                      <a16:colId xmlns:a16="http://schemas.microsoft.com/office/drawing/2014/main" val="3884273260"/>
                    </a:ext>
                  </a:extLst>
                </a:gridCol>
                <a:gridCol w="2064783">
                  <a:extLst>
                    <a:ext uri="{9D8B030D-6E8A-4147-A177-3AD203B41FA5}">
                      <a16:colId xmlns:a16="http://schemas.microsoft.com/office/drawing/2014/main" val="3611828954"/>
                    </a:ext>
                  </a:extLst>
                </a:gridCol>
              </a:tblGrid>
              <a:tr h="492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Kód role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Název role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Jaké obrazovky vidí?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Jaké akce může dělat?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0425"/>
                  </a:ext>
                </a:extLst>
              </a:tr>
              <a:tr h="1108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CR121702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Využití oprávnění                k zastupování orgány veřejné moci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Ověření oprávnění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Ověřit oprávnění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kern="10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Nahlížet na Detail ověřeného oprávnění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055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2365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DE0C7E6A61C342AECED32C09C325E3" ma:contentTypeVersion="11" ma:contentTypeDescription="Vytvoří nový dokument" ma:contentTypeScope="" ma:versionID="505fd5ddd42cd7fcf96da7869b99b978">
  <xsd:schema xmlns:xsd="http://www.w3.org/2001/XMLSchema" xmlns:xs="http://www.w3.org/2001/XMLSchema" xmlns:p="http://schemas.microsoft.com/office/2006/metadata/properties" xmlns:ns2="7c5acb7c-2503-4354-b71e-4c71e3aa5056" targetNamespace="http://schemas.microsoft.com/office/2006/metadata/properties" ma:root="true" ma:fieldsID="878ac7c370ad87a552799379d86b5dbf" ns2:_="">
    <xsd:import namespace="7c5acb7c-2503-4354-b71e-4c71e3aa5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acb7c-2503-4354-b71e-4c71e3aa5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d2a44d23-90f1-4afd-aa8c-0d6faad4a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5acb7c-2503-4354-b71e-4c71e3aa50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EB7C48-AECD-4E18-84D3-AC9959428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acb7c-2503-4354-b71e-4c71e3aa5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7CB88A-3099-4187-8BED-74ED31FA6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73DD03-4C5B-45A4-A22B-B5353A5EC888}">
  <ds:schemaRefs>
    <ds:schemaRef ds:uri="http://schemas.microsoft.com/office/2006/metadata/properties"/>
    <ds:schemaRef ds:uri="http://schemas.microsoft.com/office/infopath/2007/PartnerControls"/>
    <ds:schemaRef ds:uri="7c5acb7c-2503-4354-b71e-4c71e3aa50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339</Words>
  <Application>Microsoft Office PowerPoint</Application>
  <PresentationFormat>Předvádění na obrazovce 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Roboto</vt:lpstr>
      <vt:lpstr>Roboto Thin</vt:lpstr>
      <vt:lpstr>Arial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Kalina Jan</dc:creator>
  <cp:lastModifiedBy>Váchal Karel</cp:lastModifiedBy>
  <cp:revision>17</cp:revision>
  <dcterms:modified xsi:type="dcterms:W3CDTF">2024-11-07T11:36:31Z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2023-08-28T17:21:28Z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5b6b85cd-44ef-4d66-86d4-603dd2160780</vt:lpwstr>
  </property>
  <property fmtid="{D5CDD505-2E9C-101B-9397-08002B2CF9AE}" pid="7" name="MSIP_Label_defa4170-0d19-0005-0004-bc88714345d2_ActionId">
    <vt:lpwstr>516e60d1-5821-478b-bd0b-a30a34112989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0x01010076DE0C7E6A61C342AECED32C09C325E3</vt:lpwstr>
  </property>
</Properties>
</file>