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0" r:id="rId2"/>
    <p:sldId id="273" r:id="rId3"/>
    <p:sldId id="274" r:id="rId4"/>
    <p:sldId id="275" r:id="rId5"/>
    <p:sldId id="276" r:id="rId6"/>
    <p:sldId id="263" r:id="rId7"/>
    <p:sldId id="261" r:id="rId8"/>
    <p:sldId id="331" r:id="rId9"/>
    <p:sldId id="329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28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61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2B4B-A1FF-41CA-93CA-610C0A73BAF3}" type="datetimeFigureOut">
              <a:rPr lang="sk-SK" smtClean="0"/>
              <a:t>24. 5. 2021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79C51-A4DF-4770-9F01-279F5E68D7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0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Nadpis a zvislý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10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3832754" y="-1618193"/>
            <a:ext cx="4524375" cy="1097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1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Úvodná snímk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BLANK SLIDE">
  <p:cSld name="TITTLE &amp; BLANK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95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Obrázok s popis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sah s popiso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Prázdn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Len nadpi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10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Porovnani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10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09601" y="1604964"/>
            <a:ext cx="5382684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195484" y="1604964"/>
            <a:ext cx="5384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Hlavička sekci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10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1097068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1083" cy="14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2683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1097068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378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10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x Písek">
            <a:extLst>
              <a:ext uri="{FF2B5EF4-FFF2-40B4-BE49-F238E27FC236}">
                <a16:creationId xmlns="" xmlns:a16="http://schemas.microsoft.com/office/drawing/2014/main" id="{E9C6F8C9-0C9D-EC49-B60E-A0146E1F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597" y="0"/>
            <a:ext cx="12521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log | Smart Písek">
            <a:extLst>
              <a:ext uri="{FF2B5EF4-FFF2-40B4-BE49-F238E27FC236}">
                <a16:creationId xmlns="" xmlns:a16="http://schemas.microsoft.com/office/drawing/2014/main" id="{22B1BB0A-6F4E-AE4C-B309-BACA7EADB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435" y="1874794"/>
            <a:ext cx="4289901" cy="3742661"/>
          </a:xfrm>
          <a:prstGeom prst="rect">
            <a:avLst/>
          </a:prstGeom>
          <a:solidFill>
            <a:srgbClr val="A8A786"/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572435" y="4971124"/>
            <a:ext cx="428990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Impact" panose="020B0806030902050204" pitchFamily="34" charset="0"/>
              </a:rPr>
              <a:t>Co přinesla účast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Impact" panose="020B0806030902050204" pitchFamily="34" charset="0"/>
              </a:rPr>
              <a:t>v Paktu starostů a primátorů</a:t>
            </a:r>
            <a:endParaRPr lang="cs-CZ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2434" y="5971289"/>
            <a:ext cx="428990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Impact" panose="020B0806030902050204" pitchFamily="34" charset="0"/>
              </a:rPr>
              <a:t>Ing. Jiří Tencar, Ph.D.</a:t>
            </a:r>
            <a:endParaRPr lang="cs-CZ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Nevýhody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SECAP, resp. bod 0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Zaoblený obdélník 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89602" y="1339677"/>
            <a:ext cx="10798399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1356865"/>
            <a:ext cx="3139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SPOTŘEBY ROČNÍ</a:t>
            </a:r>
          </a:p>
        </p:txBody>
      </p:sp>
      <p:sp>
        <p:nvSpPr>
          <p:cNvPr id="12" name="Zaoblený obdélník 1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89600" y="2218639"/>
            <a:ext cx="10798400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2235826"/>
            <a:ext cx="3513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PENB / EA</a:t>
            </a:r>
          </a:p>
        </p:txBody>
      </p:sp>
      <p:sp>
        <p:nvSpPr>
          <p:cNvPr id="14" name="Zaoblený obdélník 1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89602" y="3098077"/>
            <a:ext cx="10798399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3115265"/>
            <a:ext cx="3600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NÁKLADY ZA SPOTŘEBY</a:t>
            </a:r>
          </a:p>
        </p:txBody>
      </p:sp>
      <p:sp>
        <p:nvSpPr>
          <p:cNvPr id="16" name="Zaoblený obdélník 1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89600" y="3979017"/>
            <a:ext cx="10798401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3996205"/>
            <a:ext cx="3513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DOKUMENTACE BUDOV</a:t>
            </a:r>
          </a:p>
        </p:txBody>
      </p:sp>
      <p:sp>
        <p:nvSpPr>
          <p:cNvPr id="18" name="Zaoblený obdélník 1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00802" y="4860053"/>
            <a:ext cx="10787199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4877241"/>
            <a:ext cx="3139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OPEN DATA</a:t>
            </a:r>
          </a:p>
        </p:txBody>
      </p:sp>
      <p:sp>
        <p:nvSpPr>
          <p:cNvPr id="20" name="Zaoblený obdélník 1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00802" y="5721828"/>
            <a:ext cx="10787199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5731338"/>
            <a:ext cx="3216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- GIS</a:t>
            </a:r>
          </a:p>
        </p:txBody>
      </p:sp>
      <p:sp>
        <p:nvSpPr>
          <p:cNvPr id="22" name="Zaoblený obdélník 2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20000" y="6574011"/>
            <a:ext cx="10768001" cy="567979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200" y="6591198"/>
            <a:ext cx="3292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DATA – PRŮBĚŽNÉ MĚŘENÍ</a:t>
            </a:r>
          </a:p>
        </p:txBody>
      </p:sp>
      <p:sp>
        <p:nvSpPr>
          <p:cNvPr id="24" name="Zaoblený obdélník 2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2179262" y="3979016"/>
            <a:ext cx="6177489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4533607" y="3653950"/>
            <a:ext cx="1468799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NEJSOU</a:t>
            </a:r>
          </a:p>
        </p:txBody>
      </p:sp>
      <p:sp>
        <p:nvSpPr>
          <p:cNvPr id="26" name="Zaoblený obdélník 2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3073662" y="3979016"/>
            <a:ext cx="6177489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3690141" y="3698797"/>
            <a:ext cx="494453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KDYŽ JSOU, ŠPATNĚ SE K NIM DÁ DOSTAT</a:t>
            </a:r>
          </a:p>
        </p:txBody>
      </p:sp>
      <p:sp>
        <p:nvSpPr>
          <p:cNvPr id="28" name="Zaoblený obdélník 2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3947262" y="3979016"/>
            <a:ext cx="6177491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4439213" y="3700219"/>
            <a:ext cx="51936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ZÍSKAT JE ZNAMENÁ VELKÉ PSYCHCICKÉ, ČASOVÉ ÚSILÍ A FINANČNÍ NÁROKY</a:t>
            </a:r>
          </a:p>
        </p:txBody>
      </p:sp>
      <p:sp>
        <p:nvSpPr>
          <p:cNvPr id="34" name="Zaoblený obdélník 3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5889008" y="3979017"/>
            <a:ext cx="6177491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6633075" y="3783686"/>
            <a:ext cx="4689372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KDYŽ UŽ JSOU, MŮŽOU BÝT CHYBNÉ</a:t>
            </a:r>
          </a:p>
        </p:txBody>
      </p:sp>
      <p:sp>
        <p:nvSpPr>
          <p:cNvPr id="36" name="Zaoblený obdélník 3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4901808" y="3979016"/>
            <a:ext cx="6177491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5787871" y="3802569"/>
            <a:ext cx="440538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POKUD POTŘEBUJETE SOUČINNOST – JDE O JEMNOU PSYCHOLOGICKOU HRU</a:t>
            </a:r>
          </a:p>
        </p:txBody>
      </p:sp>
      <p:sp>
        <p:nvSpPr>
          <p:cNvPr id="38" name="Zaoblený obdélník 3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 rot="16200000">
            <a:off x="6841008" y="3979017"/>
            <a:ext cx="6177491" cy="56797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 rot="16200000">
            <a:off x="7585075" y="3660575"/>
            <a:ext cx="4689372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MÍT OSOBU, KTERÁ ROZUMÍ ENERGETICE A PROBLEMATICE KLIMATICKÉ ZMĚNY</a:t>
            </a:r>
          </a:p>
        </p:txBody>
      </p:sp>
      <p:pic>
        <p:nvPicPr>
          <p:cNvPr id="30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3200" y="1167235"/>
            <a:ext cx="10953600" cy="21339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dirty="0" smtClean="0"/>
              <a:t>CÍLE:</a:t>
            </a:r>
          </a:p>
          <a:p>
            <a:r>
              <a:rPr lang="cs-CZ" dirty="0" smtClean="0"/>
              <a:t>1) </a:t>
            </a:r>
            <a:r>
              <a:rPr lang="en-GB" dirty="0" err="1" smtClean="0"/>
              <a:t>Snižování</a:t>
            </a:r>
            <a:r>
              <a:rPr lang="en-GB" dirty="0" smtClean="0"/>
              <a:t> </a:t>
            </a:r>
            <a:r>
              <a:rPr lang="en-GB" dirty="0" err="1"/>
              <a:t>spotřeby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energetické</a:t>
            </a:r>
            <a:r>
              <a:rPr lang="en-GB" dirty="0"/>
              <a:t> </a:t>
            </a:r>
            <a:r>
              <a:rPr lang="en-GB" dirty="0" err="1"/>
              <a:t>náročnosti</a:t>
            </a:r>
            <a:r>
              <a:rPr lang="en-GB" dirty="0"/>
              <a:t> –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stavebních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, </a:t>
            </a:r>
            <a:r>
              <a:rPr lang="en-GB" dirty="0" err="1"/>
              <a:t>technických</a:t>
            </a:r>
            <a:r>
              <a:rPr lang="en-GB" dirty="0"/>
              <a:t> </a:t>
            </a:r>
            <a:r>
              <a:rPr lang="en-GB" dirty="0" err="1"/>
              <a:t>systémů</a:t>
            </a:r>
            <a:r>
              <a:rPr lang="en-GB" dirty="0"/>
              <a:t>, </a:t>
            </a:r>
            <a:r>
              <a:rPr lang="en-GB" dirty="0" err="1"/>
              <a:t>úpravy</a:t>
            </a:r>
            <a:r>
              <a:rPr lang="en-GB" dirty="0"/>
              <a:t> </a:t>
            </a:r>
            <a:r>
              <a:rPr lang="en-GB" dirty="0" err="1"/>
              <a:t>provozu</a:t>
            </a:r>
            <a:r>
              <a:rPr lang="en-GB" dirty="0"/>
              <a:t> </a:t>
            </a:r>
            <a:r>
              <a:rPr lang="en-GB" dirty="0" err="1"/>
              <a:t>zařízení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zavedením</a:t>
            </a:r>
            <a:r>
              <a:rPr lang="en-GB" dirty="0"/>
              <a:t> </a:t>
            </a:r>
            <a:r>
              <a:rPr lang="en-GB" dirty="0" err="1"/>
              <a:t>sofistikovaného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a </a:t>
            </a:r>
            <a:r>
              <a:rPr lang="en-GB" dirty="0" err="1"/>
              <a:t>regulace</a:t>
            </a:r>
            <a:r>
              <a:rPr lang="en-GB" dirty="0"/>
              <a:t>.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konečné</a:t>
            </a:r>
            <a:r>
              <a:rPr lang="en-GB" dirty="0"/>
              <a:t> </a:t>
            </a:r>
            <a:r>
              <a:rPr lang="en-GB" dirty="0" err="1"/>
              <a:t>spotřeba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je </a:t>
            </a:r>
            <a:r>
              <a:rPr lang="en-GB" dirty="0" err="1"/>
              <a:t>důležitým</a:t>
            </a:r>
            <a:r>
              <a:rPr lang="en-GB" dirty="0"/>
              <a:t> </a:t>
            </a:r>
            <a:r>
              <a:rPr lang="en-GB" dirty="0" err="1"/>
              <a:t>prvkem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emisí</a:t>
            </a:r>
            <a:r>
              <a:rPr lang="en-GB" dirty="0"/>
              <a:t> CO</a:t>
            </a:r>
            <a:r>
              <a:rPr lang="en-GB" baseline="-25000" dirty="0"/>
              <a:t>2</a:t>
            </a:r>
            <a:r>
              <a:rPr lang="en-GB" dirty="0"/>
              <a:t> o 41</a:t>
            </a:r>
            <a:r>
              <a:rPr lang="en-GB" dirty="0" smtClean="0"/>
              <a:t>%.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2) Z</a:t>
            </a:r>
            <a:r>
              <a:rPr lang="en-GB" dirty="0" err="1" smtClean="0"/>
              <a:t>výšit</a:t>
            </a:r>
            <a:r>
              <a:rPr lang="en-GB" dirty="0" smtClean="0"/>
              <a:t> </a:t>
            </a:r>
            <a:r>
              <a:rPr lang="en-GB" dirty="0" err="1"/>
              <a:t>podíl</a:t>
            </a:r>
            <a:r>
              <a:rPr lang="en-GB" dirty="0"/>
              <a:t>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z OZE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současných</a:t>
            </a:r>
            <a:r>
              <a:rPr lang="en-GB" dirty="0"/>
              <a:t> 5 %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22,5 % 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odpovídá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hodnotě</a:t>
            </a:r>
            <a:r>
              <a:rPr lang="en-GB" dirty="0"/>
              <a:t> pro </a:t>
            </a:r>
            <a:r>
              <a:rPr lang="en-GB" dirty="0" err="1"/>
              <a:t>dosažení</a:t>
            </a:r>
            <a:r>
              <a:rPr lang="en-GB" dirty="0"/>
              <a:t> </a:t>
            </a:r>
            <a:r>
              <a:rPr lang="en-GB" dirty="0" err="1"/>
              <a:t>celoevropského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 do </a:t>
            </a:r>
            <a:r>
              <a:rPr lang="en-GB" dirty="0" err="1"/>
              <a:t>roku</a:t>
            </a:r>
            <a:r>
              <a:rPr lang="en-GB" dirty="0"/>
              <a:t> 2030.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Mitigační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Zaoblený obdélník 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248782" y="4284556"/>
            <a:ext cx="21103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3362380" y="4301743"/>
            <a:ext cx="1996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portál</a:t>
            </a:r>
          </a:p>
        </p:txBody>
      </p:sp>
      <p:sp>
        <p:nvSpPr>
          <p:cNvPr id="30" name="Zaoblený obdélník 2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0" y="5208879"/>
            <a:ext cx="33968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8" y="5226066"/>
            <a:ext cx="32832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Úspory energií – EPC (27 budov)</a:t>
            </a:r>
          </a:p>
        </p:txBody>
      </p:sp>
      <p:sp>
        <p:nvSpPr>
          <p:cNvPr id="32" name="Zaoblený obdélník 3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755199" y="4284556"/>
            <a:ext cx="16871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868797" y="4301743"/>
            <a:ext cx="1573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Mapa PENB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1" y="4284556"/>
            <a:ext cx="25327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9" y="4301743"/>
            <a:ext cx="2352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Energetická koncepce</a:t>
            </a:r>
          </a:p>
        </p:txBody>
      </p:sp>
      <p:sp>
        <p:nvSpPr>
          <p:cNvPr id="46" name="Zaoblený obdélník 4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320801" y="5208879"/>
            <a:ext cx="28687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7" name="TextovéPole 4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434398" y="5226066"/>
            <a:ext cx="25536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Teplárna a rozvody tepla</a:t>
            </a:r>
          </a:p>
        </p:txBody>
      </p:sp>
      <p:sp>
        <p:nvSpPr>
          <p:cNvPr id="56" name="Zaoblený obdélník 5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907998" y="4284556"/>
            <a:ext cx="23983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57" name="TextovéPole 5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021596" y="4301743"/>
            <a:ext cx="2284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manažer</a:t>
            </a:r>
          </a:p>
        </p:txBody>
      </p:sp>
      <p:sp>
        <p:nvSpPr>
          <p:cNvPr id="26" name="Zaoblený obdélník 2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0022401" y="5208879"/>
            <a:ext cx="14975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136000" y="5226066"/>
            <a:ext cx="1278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Vzdělávání</a:t>
            </a:r>
          </a:p>
        </p:txBody>
      </p:sp>
      <p:sp>
        <p:nvSpPr>
          <p:cNvPr id="28" name="Zaoblený obdélník 2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556001" y="5208879"/>
            <a:ext cx="21023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7669598" y="5226066"/>
            <a:ext cx="2094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Tepelná koncepce</a:t>
            </a:r>
          </a:p>
        </p:txBody>
      </p:sp>
      <p:sp>
        <p:nvSpPr>
          <p:cNvPr id="34" name="Zaoblený obdélník 3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0771199" y="4301743"/>
            <a:ext cx="748800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884797" y="4318930"/>
            <a:ext cx="635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VO</a:t>
            </a:r>
          </a:p>
        </p:txBody>
      </p:sp>
      <p:sp>
        <p:nvSpPr>
          <p:cNvPr id="36" name="Zaoblený obdélník 3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0" y="6072879"/>
            <a:ext cx="18336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9" y="6090066"/>
            <a:ext cx="1641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Realizace OZE</a:t>
            </a:r>
          </a:p>
        </p:txBody>
      </p:sp>
      <p:sp>
        <p:nvSpPr>
          <p:cNvPr id="38" name="Zaoblený obdélník 3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535200" y="6072879"/>
            <a:ext cx="5922401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2648797" y="6090066"/>
            <a:ext cx="57032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Výstavba v pasivním nebo aktivním energetickém standardu</a:t>
            </a:r>
          </a:p>
        </p:txBody>
      </p:sp>
      <p:sp>
        <p:nvSpPr>
          <p:cNvPr id="44" name="Zaoblený obdélník 4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739599" y="6072879"/>
            <a:ext cx="2792800" cy="567979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853197" y="6090066"/>
            <a:ext cx="2679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management</a:t>
            </a:r>
          </a:p>
        </p:txBody>
      </p:sp>
      <p:sp>
        <p:nvSpPr>
          <p:cNvPr id="58" name="Zaoblený obdélník 5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2" y="3414164"/>
            <a:ext cx="2131997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59" name="TextovéPole 5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800" y="3431351"/>
            <a:ext cx="19408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Úprava linek MHD</a:t>
            </a:r>
          </a:p>
        </p:txBody>
      </p:sp>
      <p:sp>
        <p:nvSpPr>
          <p:cNvPr id="60" name="Zaoblený obdélník 5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624392" y="3431351"/>
            <a:ext cx="1422403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1" name="TextovéPole 6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737990" y="3448538"/>
            <a:ext cx="130880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Elektrobusy</a:t>
            </a:r>
            <a:endParaRPr lang="cs-CZ" sz="1600" dirty="0"/>
          </a:p>
        </p:txBody>
      </p:sp>
      <p:sp>
        <p:nvSpPr>
          <p:cNvPr id="62" name="Zaoblený obdélník 6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6155598" y="3414164"/>
            <a:ext cx="2011201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3" name="TextovéPole 6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6269197" y="3431351"/>
            <a:ext cx="1800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Elektro nabíječky</a:t>
            </a:r>
          </a:p>
        </p:txBody>
      </p:sp>
      <p:sp>
        <p:nvSpPr>
          <p:cNvPr id="64" name="Zaoblený obdélník 6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285797" y="3414164"/>
            <a:ext cx="15944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399396" y="3431351"/>
            <a:ext cx="1480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Cyklogenerel</a:t>
            </a:r>
            <a:endParaRPr lang="cs-CZ" sz="1600" dirty="0"/>
          </a:p>
        </p:txBody>
      </p:sp>
      <p:sp>
        <p:nvSpPr>
          <p:cNvPr id="66" name="Zaoblený obdélník 6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0022400" y="3414164"/>
            <a:ext cx="1515200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7" name="TextovéPole 6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136000" y="3431351"/>
            <a:ext cx="14696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Bike </a:t>
            </a:r>
            <a:r>
              <a:rPr lang="cs-CZ" sz="1600" dirty="0" err="1"/>
              <a:t>sharing</a:t>
            </a:r>
            <a:endParaRPr lang="cs-CZ" sz="1600" dirty="0"/>
          </a:p>
        </p:txBody>
      </p:sp>
      <p:sp>
        <p:nvSpPr>
          <p:cNvPr id="68" name="Zaoblený obdélník 6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648798" y="3431351"/>
            <a:ext cx="1813601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9" name="TextovéPole 6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2762396" y="3448538"/>
            <a:ext cx="17000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Dopravní portál</a:t>
            </a:r>
          </a:p>
        </p:txBody>
      </p:sp>
      <p:pic>
        <p:nvPicPr>
          <p:cNvPr id="40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Mitigační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Zaoblený obdélník 5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2" y="1564307"/>
            <a:ext cx="2131997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59" name="TextovéPole 5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800" y="1581494"/>
            <a:ext cx="19408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Úprava linek MHD</a:t>
            </a:r>
          </a:p>
        </p:txBody>
      </p:sp>
      <p:sp>
        <p:nvSpPr>
          <p:cNvPr id="60" name="Zaoblený obdélník 5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753598" y="1564307"/>
            <a:ext cx="2631601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1" name="TextovéPole 6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2867197" y="1581494"/>
            <a:ext cx="244160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Elektrobusy</a:t>
            </a:r>
            <a:r>
              <a:rPr lang="cs-CZ" sz="1600" dirty="0"/>
              <a:t>/</a:t>
            </a:r>
            <a:r>
              <a:rPr lang="cs-CZ" sz="1600" dirty="0" err="1"/>
              <a:t>elektroauta</a:t>
            </a:r>
            <a:endParaRPr lang="cs-CZ" sz="1600" dirty="0"/>
          </a:p>
        </p:txBody>
      </p:sp>
      <p:sp>
        <p:nvSpPr>
          <p:cNvPr id="62" name="Zaoblený obdélník 6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630400" y="1564307"/>
            <a:ext cx="2011201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3" name="TextovéPole 6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743999" y="1581494"/>
            <a:ext cx="1800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Elektro nabíječky</a:t>
            </a:r>
          </a:p>
        </p:txBody>
      </p:sp>
      <p:sp>
        <p:nvSpPr>
          <p:cNvPr id="64" name="Zaoblený obdélník 6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891200" y="1564307"/>
            <a:ext cx="15944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004799" y="1581494"/>
            <a:ext cx="1480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Cyklogenerel</a:t>
            </a:r>
            <a:endParaRPr lang="cs-CZ" sz="1600" dirty="0"/>
          </a:p>
        </p:txBody>
      </p:sp>
      <p:sp>
        <p:nvSpPr>
          <p:cNvPr id="66" name="Zaoblený obdélník 6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687197" y="1564307"/>
            <a:ext cx="1496803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7" name="TextovéPole 6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9800797" y="1581494"/>
            <a:ext cx="138320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Bike </a:t>
            </a:r>
            <a:r>
              <a:rPr lang="cs-CZ" sz="1600" dirty="0" err="1"/>
              <a:t>sharing</a:t>
            </a:r>
            <a:endParaRPr lang="cs-CZ" sz="1600" dirty="0"/>
          </a:p>
        </p:txBody>
      </p:sp>
      <p:pic>
        <p:nvPicPr>
          <p:cNvPr id="40" name="Obrázek 3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2" y="2431250"/>
            <a:ext cx="2201431" cy="1519313"/>
          </a:xfrm>
          <a:prstGeom prst="rect">
            <a:avLst/>
          </a:prstGeom>
        </p:spPr>
      </p:pic>
      <p:pic>
        <p:nvPicPr>
          <p:cNvPr id="41" name="Obrázek 4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3598" y="2431250"/>
            <a:ext cx="2514591" cy="185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2" descr="data:image/png;base64,%20iVBORw0KGgoAAAANSUhEUgAAAT4AAAF8CAYAAABWqNdXAAAAAXNSR0IArs4c6QAAAARnQU1BAACxjwv8YQUAAAAJcEhZcwAADsMAAA7DAcdvqGQAAP+lSURBVHhe7P1nkCVZlh4Gfv60fvFe6EitSmRlZenual09PT2iB4MBQBBjBAGCuxT7Y39w98/+XcBo+2PN1owGLrEgFiCAMQx2iB0AI3q06urq6u7SIisrK3Vm6IgX8bTW+33nur+IrK5uCIK0JYznPferzz333nPPPcf9uruHnwDT6fQnpv9v8L/Bv8/gef/zsj/nl+/7d1/XT8TNJKVatHkU+e8lHHXCp+BHmnxM2Mn9dPr/qrvoVR6vOO+/El5VZoEKBH6CBT8d96+L9H8ivGpEHauMXiOF0aIhoPm43xF6rMyPQJA+K0D4dP7jaYLj+YO8n4Xns+BfJ8//nPDptv0ouP571fW3XD/+3yW8okoeHShXH+G73/2uuYKvfc25igr8R6CIo7wOjjKpDqP+WAOsXsW+qnLM64IOXmGc+Y/wvvIK/YbCD9v5qMgRuHqDdEFQxkB4BFbwWLyBo+N4WYNj9Vp5ozmAr/ndd5S+dGPJF3S/bufLlzH9W3+LIo1+Cq5HhOAjgswXeqF33303lMvlQolEIhQOh71QKPS/aoH37wvs7wPLy37gfwIQDX4cmk/Xobw6zeLo35f/U/mOQ1BGoDzCaX4evvdfA5TzWKU/lmIfjmf9FFi9fvoy02d+53wmXLt2DX/0R39E2h1C5+7P2vKZFX0mfHYt3/zmN/HMM8+YX7j39vbMVb1BnZ8F6s/g2CduZZ2NQ1BODfQjl80V3dcUOgob/Vdn1Cn6mvIYCgbUUYKgs5igsgpde4Q+xvhEKE15XPqxPH6dx6NcHMHyqh0O/9WrV7Gysoy9D/+YfeGoXL7q18uwAQNXmdf6yy8XHCrwySfXp/v74emVK4nJ6dP5yU9Xz0/+yq//+oQlZ8JvJtACoXfnzp1IPp+P9nq9aCwWi/b7/TAFX4jqsuUN3H9b6Ppu0nf/bUF4/lU4un5llk8nhoP6DQIEj0T+60FyVvlPouLfAvGPAcMUNChojMH/MvX/+w1Bf7q+1Nhef/s6vvfO91CpbLPbu6hWe3Qr6FZ4KHe3Z3mtXOAVJHzX4LPHJpks4Ks/+7O4cuWK4a4QZ3VnB/fu3cPdu9fR63UtXnB8yA0bT1cuFFFYS+De9SqqzHDhSpE4iadaYXIRa4kL6BLH9es7uMg6LlxgmHXsVO+h0q2iWEi41haJhyUclY4OVaD2V7s75u/2mLfi4oznjV7iOLHG+KpfxkoRn8NUYR71leDEiRNKRGV729KLa0Ukkuwk9t+96+pb4KWvfpXt32a5HdL6EorJNbz22m+xz6tsZwEnWIZksz6/M4ivyPjtezvM00WikMTCqflpMpVEJpyeNvcHk1TqzHglORh6wwfD+83BMJu9O/r1X8dM+JkQOy70iDIejY5ToVAvTXmXnk7D8VBoEhmNvJDyIspjaL5/S1BhIfn/N/g3bVQU0Si7638hGA5HNiEiEdapakcuXsHPAkv283w2BIn/Nm1Q2c8q91nxnybiR9OP51DqcSxB2qOlglwBHE89XvrfEPxikWgU969fx3defxXVEgXdiEKv2USTR7VZwYiTdsjfqEfaOS4B7zzKQeQP3zcD8QvzL66t4Zt//q/gzOnTaHJyl0ol7Gzcx/37t1DaKREn8Y+G6I1GNu50CMQeieqPK08VKDxG+Ph6BUtrSaxdyDJ/lfQNkUwsIdlLollpYthjfWSQ4ukrOH3mPJgB99ZvodmrIlqIoFDIIsm2FZJZJlGoJLLImr+EZveA7W6yOxOUM0sUUFW2u8IuirJ8BdEEBRhpGZmQI2qry41JTxEch2w2YvR22QYJvaW1RWQXixgeNPHhB/fYpyANBTz7hcfZvAO2fZ08TiFZcW0WrxeXsqwzScFYZT1DRJJRJIl3aamAW7cO2D8cB2ZOsj2SzPNzqcl8fm1UTKz1W+UH7WZ1sz1Jjju4W+xnnzsSfoHgk1ALcQASnU4n43nxoudN5xlHFxm6Cc+bhCYTOOH3Y2DMI+y8PwFUb4DmuD+Az4rzwa/gqJ6fkNdA6YLQrMx4PEE4fFRmPEsI8n4alPdH08LREELhKIsetViogvMMPhX8sRCgCegJwMJhDjAnQ69vtIdCRrAlP5r5UZgoT9BFvmveH9fUfxMIuvDfAS4bA59ANpVU0z8+RvRxONbc8Kf76t8A1IfqH4ddfoHCYS5oIdy6cYtax3dQqVfR7/bR73VQr1dQb9VtARr2OeEmQ4w58SbWAGL7VF+Ehd0qIJGik9miHL/LzzyPn/rZP8d6oqbVlHZ3sbF5H/du30SrUWdWZabgI+7hmMfEesThCY1x9kIKmfgQpcMqlk4vkBfHxEWB0+lQiHYQD2WxHC1g4eQF9Jod7JZ6+PI3fgbPXXkGv/d7v4ePbr6H5ZMFxOPA4e4eTi6v4Pz5F/HhjdfIGyPkM0mS2sWE9UclzdnWOgU+STHe6TA+lV9GKp7Cg80NdDvst2gYcQlCtrHX77CIaAozT8jaceLCApbPriI6juPBjfvYKzWRyxSRWojiiecfR7xXx50bHxJ/gvzgRiURnrCvQyA6dLoTrF66wvId9keJ3RrF9kYL/UkPmYzKAAe1zmRlrTjJJtEbdHstyrHKpDcsh5PjyhIWWyUs9l555buTv/W3MPF8bc+jtheNx9kSCjvK2jXPG59mL6+5MFITTNksaogT5g+RMBsJnUSkJGIIE/P6o688glm+IKfzzLL62Vwaz8dnZYBDcAzPp4Gaqbku1dEi99MTXPkms0o/G5cguBDgyeMb9oE3cIUrTMGHELvDj2Uf0SX4qB+NPWoLKTuiURHMcHQVlTTaeVa1lR8ONfn6NlmCbgnuyhl++TX/BH76p9svSlyt/snP9wgwXviPF7Vsn5lfkZqk089Mdu106UcY/VzHCoyPEerarAQXp5KzrvkRCHrxGMwixKYBXe78I5j8+o8jUFSYfXzn5sd47XvfQ5XCrsd+73c7aLVbaFIwUTnAcMDJTa1Mgm/EWTelwDiCgGpXQZgdakPDdq6eOIuf+dYv4uy5C6ZBHpZ2sUsz8OGDO9jcfMjFrUdeUJ8x+1SiecqJTuEatIQoz15IULi18HD9EEsrK+i0+siuhCh4+nh4q0lBnMbZ4goqFCZLJ8+hmCugWr6HhUIeEQrFMs32PLW9erWNBxubWF5dwpe+8HN4750/5mBM8fxLX8TGxk2k0Kd5uYWD8i5xeuhTIEWicfZPAvnly7h06Xn88R99m/XXsZCP2jh2Blygu+qjMRqdiWl8iVQUZ6+cQCpF8VKdoEoTuUPBmCrGkTuRZv0nqKV20CiXSJdETgyHG9uol/et1XXiag5jeOa5n8KJ5Tyuf/QaWtUOxj0tChTUCykq09NprTaZnr7wzLDXOehUaqWKN/V2QhNsTEejnWGoUclkFjuf//zdoW54BIIv9PDhw+h4nMjFYsNlmrfnmfIYB/AcCy/Tn/MmiHI4w/Qb94QmdMhYmn0BO7nhntogK+kIlMNFqFhYufx7LdQsmaRS4j9NTD9vUIRuUAPHhGAnA8dWwuHS3R38yVFYIb9MwOMOcVCXgwkz6f6N5p+yuxwOn1AZCoPA5yHClVuquOc5sScIppciJuwwS5CjyAD3DOnUhQ1/UCPBT1eMLi6ITo89Nuz3KPh6iMVUp3rQ9ZmPdeZ6NlWOWivQ9J+NC30T1REQG9B1vAjjLGj1+6A4P08Q54K+aPcjXR5Hz6P5juEiKC6Qd6rfHzzCUVuOXMGR3846GRKlsI/8lSOoawZ+X5sroF/9F1D3aCkXikRCuH3rBr73+vdNIzMNb0CTjm6zykndbVtcj4vRmGqQzN3plIJPJIrh+HfjRnADbO7aydN46YtfwTPPfo5xYxwc7GNnZxNb6+t4eP8+BdEBeXzMcqKHZxYVHqOVsnDECTCcDnHqTBaxRA/371DzmVLbGUax/HiYmk8fGx910O2ncGppkShorkYGiEeSGDRrNNvCKGYLyOYW0BoQ1yhD83GMwnwRGzt32a4m5uaW8PIXv4lOpYLCtIb7997CMEpaIjnUa12MpgNkEmlqfItIpBdxQKE9HrSRSIQo9NrspyZp6rFPpmj3PWrF1PpyWaTnkoh5NNWpNcqsbo0mWHpiDosn55GjeZ2iyR1lm2tt9mWfeQ73qTW2MFfMkrYmqq00CnMn8eyzL2D74X1q5O9Se6YiwH7tUiMfTEfTpROnxy9/9SvDTz58r3FQLu0Xc5kHi3Pp2/3q7v1EyNtfzo0bNzrrQ5m7geAL7+zsxEaj0RyV8bWpN3qca+kVpjzORecER2mO+GPTydQtRTaSGhy5x8FG+Mi1QffzKNrAeUyb8sFy++nO6g6miMMj4TibFzP8Lk0wu99yFEVQmSAgfIFf7gyZDw6fY1WX5kTP8XqPQPWFvAgiMSnBgqNM5vODEjAmaCzqGHZODjG3NZWpHlcD+QMKp+T4MDOagFIs/8OBtI4uBV/cCZejDnMuM3FRYr8eE4jub2CxTHM9K78/9YlGNCpdqNyCoDodfp0DHA78eAl2gV+f5aPHigURwmneozwzYMAWP/6PKXwEF6ehc/l1VmkBe836THSS7qAPjmG3PmO80zPdKArM5clyGn5X5jgGgcY2Eo7g9s0b+P73X6fGVzMhN6AmI7dZb1GbaaLfH/CgQBwPMB7xoNY3oUnqeM5hmzIsyGTyNCUv4ekXXsa5C5eoMYVp0lap6W1ha2MDmxsP6d+0MbYODIghzLCx3cMReYBmZzwfQ64QQ7dZR7c1ojYWxepjGcwXe3h4nUKlHqYgimGVZmRj0kQslKAwCmEgi8Eb4uJaDpPBGLXxPBKFi1ijFvrum7+LCtt17tzTmFKbvUgtsFPexEG9jER+jmZvFPuksViYs2uD0oQPm22GF5m/x4VHFlabhE6ohZG3SLRGYTziIs25ooYkYjHWT22OmmZzMMT82RxWzy1gaXEJY2q/O3cPqVE3EZWGTOk3v5jAwsICDvbb2Nzr0pxO4+vf+BYq2xt47723WMeANfSpH0a4KEWQzGTGK6cyg2azUWN92/PZ5K14dHg9MhnfSuWiO6lhqPbqrXcH3/0uxjPBt7e3Fx+NRoXRCCfDYe8y454htZfJR6do9hboj5NBxU9kGWkQAjE0mSdgImY2bBoq5zGwSW9MqsPPaz5XxoAR/jwgHGdZf/LMirJOK+NyWHwAxjQuv4Hy+XEuGNDh/A4L/fwF9fk5j8J+2QBN0A6ZupFozDQNLg4El09gZag1mHCjSi8wDYDR6haV0TUm9eOE5pIXksnMeF0k4qTrcfBDXPkjaV1e1QSHTTwxri682+6iY+1wtB5vTwAuZkoCLd7GRMT6Ze0chAQ/GvOjwDQ2RHXOanQd4PwqekQA4V+N0/U/XcvqsAqsr2cBeox+5rW2K+E4Thfnsvuj5/eRQ0x/kF19xrQjDK4tVorxkUgYt2/cwA/f+AFqdXdNb0DtrtvpUui10G45ja+vMRlSC6K5O9Z1OE4QG3tqZgqnk0lcuHQZp89dwvlLj6HICa7BbHNeHhzsYXdrG1s0b7c31ymsGkau6wnRQYf4ZFHI5B2OWR8FrEzNeDaFeIL8w4k/Ik+MRx6y82kUF0bYul1Dv82WUNicPbmCaDqKIetsUYCXKzVEWG6RB7ojjMNZ5FbP4ML5p0jDffKi+CuJuRS1t+pD7BxuIZcrIkxcMU79MIVlgebywGvgwf4uel6WgowaZ7+JbDKNWJgLQJh96aXZTooj8nSv00ar3SWP0xQPU+OcX6LA7qHSqlDtGkFZzz15ER5xf/DaJyiS58OpMC49dgpZCniN1Ygm7cN7m6gP25hfPodcOo35wireePMDW5iKqTgWCznq3BMqzI1+JBaqxmKpzWw2dqNZb3xI1rmRy+W28t5K9Z3NP+7/iOBrjcfF6EiCbnqFg/Ask56i/zQHoUh/nFSEOIkcxwQDFLCPvAIL8mQuI32mC5g7OMnxS5pPfgspv+MAczToQf4jOMoT+PWzoJ393Fa3H8PTTBb78QYWdzwxACv1Y90QBzESoeCzGMXRndXnobN/gM5hCQuPP2bCzLVfZvEUfa5u3cMDxNMpJLiitZhXNy2ShQIO3nsP9Xd+gPTqGk78xV+2SwMSoSNd4+sfv8anmoND9QZ1q8+mZFbFO7/i1H7rMgsoxVEkcGeXZv4g4lOgaBWfwbHADO0xZMLvyrjUYIQEYjvLcWwcg3zm97PayPpZgjF0WAV+efmMeGX0sdAf5BK4bK5OA9+ZAdNdfuopHK+bH3+MN95+Aw0TfL3ZNVaZue1OB61Wg/6O0/a4eOlCwoTm24iLVywawcryKi4+dhnnLz6JzFyR2kiaNEzQbTdxUNqnFrOHHZqJW9T2ajQrJSidBktbywhRexzvjycDtPodCr+p8VyKgi8Rj3BspWG668XjcY9s1qMQCtEqmEOcfJKk1qc7r/vNFob9EQV2j2WIkjR2m30kUmmsnT6JM6cuYPdwF+fOXkJpiwKGmt5kVCEpE+TnFrBcWKbwqbN+1jPpo90rYUr+z86doKm7iwHN1JWlFZrUMTN3ewNnWVCBQoSmeYum7YSCUDSlKbRYgPOnTw2XGmplj1pnBk+cv4DtT7YRzyTx1NUnMWUfP3i4hWwh5S4rRUPoj4dotsd23TIWSuK1P3uD/ZHhutvF+ZNzU9I46fZ6/WQqUVlYKm54GH68vlP9YNDzriezyc3pNF0ZDK6Z4Av/zb/5N623W61WJDydJicTj2btdJmMQ5N3qn2DNH+RIhtFyVNSU6SbuEMz2fxyeSjsUadmHvavH0/9hnEcU0snDvpdGUpdxjlcxP9IOZ7od/Ek0PLM6vH9wulwMY/hcmnK78pQUPtllM/izJY+wsWJcBS2+h8tIxpc3oAOny6mhXTVekaza8tgNA5tf+dPQnu/9U9DvZvXQplTp0ORwgLLeqHxcBjafeuHoY1/8U9DnXdeDw12tkOJE6dDpR98N1R/87VQ+doHoen2eqi7vxni5AnlX3jZ+kt10pRi+VFIu8mJyuriNGa66Gceht3Y6BDdZFumWf8wPuinoE9neW28gjbq0nng98vMcLrjqL9ULugjpvl0GL1WJsDDeNXhl1c+5Xe0H8VZWcvj4o1G5bMxdYcrp/p8fMSruFkfmMtyfhmXJr9wuXJGr9HIvOzH2ZiqD8RPiuS4Hhwchra3t0LD0Sg0nrBfmH80GYcm4wnHYhTqNFuhSq0SikQizM+yzKPBWVs7GXriySuhy1eeD506dzGUzuZDg7F0rmmoxvzl0n5of283RNM2tLuzFaqWDw0fR8VoJCPTde0RbaHImPgHFEGk0caeLvMPBkPShBBrN77odzqh0WjIvGHSG/RtL5SNTkPVw8NQqz0ISUZSVpobi0bZH16oWW+Hut12qFzeCTWajdDVK58L7W19HEpnJqFkMmH9H4snQuNwNNSexkOlymGo2a6GCnMLoU6rG2rVq6FYKh5aWloijaFQp9cKUZCE2q16aNAfGE1UXkIJ4pgrZNl/jOtPQ91hO9QZNkIDzom4Fw4V4/lQPByhNRunlBuzXzqharUXmkzUd4NQplAIxTNURVOpUC5/IpTPLofWFs+GtjZvs36226O0okCPJOcnmWy2t1DMNZj5cIzEnpeIHkxjkfr+1kE3mXxxvL6+Pn1E8JGBJPjyFFRLZJBVDtYyRTcFn6e7vVRbJhwe6hLsMXYIjyPHwPwcGrkkxXkEdH3vLIrg/EoTv8nles6fuFO876f6cKwgkyzVolSPCxiOY0Ca/RiHSwEyv/MTlB6UJ7O5ODs/Cj+Clwf5jcPFvlCq6Caafq3hbf/GP/P6tz/ylp95zmvdu+t5yaSXv/y0lal9fMOrfv9PvYULF7xJo+6FB10vcfqi13z3B97wwSde7sJFb/UbP+81D6peamnRyz551SeIVvB44k0mY49mmNXtQHW7vrMYtYcezSJrj8r6fRCUEMjvytBn+F3RACxvUAcTVJ/rq+OgutV+N2ZB/wW0uVoZpmNF7aT6ghRJC+XzQfF+wOL96q3MDJsg8B/lP/IQZuUIRDJrRlBKvKu/keL8KuTSFWm95x2Wy97e7q7XH/TZ92OPk9ejgHF+2paddtM7rFS84XBsZeaLy94TT131Hr/8jLeydsbLFhZsmvT6Ha/VqHm16qFXrhx6uzs73s72prdHl0KP5YcigKDxMmJIo/Ra9fvUi8UmXjxOY5PqUzwa8eaycS+bSXuZTMbLplNePpdlGmmm4RmLTL0h+WQ0HHjJCO3dUdvLJOLeqDvx6p2Brip5tBg8arRehuXi8ZjXada9ZqPjLa2e8H7+F/6Sl0tlPS8W8k6vrnkPNqpecekc6YiQ9n32ybo3GjSlznmjUdRr1bvE4XnRmOd1u32v2+96SdLa73U8ykKvzbjBcMq+Y8+Gx157UPeq7YqXCGW8Uq3inbt0xnvxqQtemmxUrXS9Ci3i3rDvNTttr9kfeVQSqTIOvVQ67bVJf7fb9bLZglfMLnmDGvtza8sLxyLshzRJjupa+bRRqY1702Evmkg1Uum5UqVR26s16qVoYlpv1QYUfAsm+LSy/BhQ32sRkku25s/87D2Os/nFRS7ezy7wg7rucxTt+/w5IpPFYhRFv11ml8dyCavSfNxm6rq0AFReMbPYAJkt3orXxVWdLcFQKKzrbBaW368vQGJ0Mbv4Tuwv7jdWVJriDJcDy+cTYHVwIR53B9j8zV9H79b7OP0z30L+xS8DiQwGzTbKd+6h9P77qH30HlKJCLJPv4hJOIrEyip65TLG1UNkLj6OpZ/5eXiLK+hXSogzzXpA5owqYjVW5YxenSQiRLfrM00X12alKxAU0t+wWKqhUBkFrDE69OfJ+s0Hl9EPK1UFlF2uDtEnx08zhH4xP922YdiAK12uepI/Bum1XC7ej/OLGj4lCZvV58Dh1tnlsHGY5RUqnl0mP9EPWDyxMU5kWlmeXA6JKBJjCYqha3dcuPyGdEkj7HjC+psH48K6s0582hdaLCzh6nOfwxNPPYfFlROIJOJ246NRr2Jvdwe7Wxt4/7238dEH7+HenVvY2dhA+fCAeXqsSXTJZBUV/NEW9eUe6/IQjUVousaQTSexkE9iMZ/AyYUU0tEwei2a2TRhdU2x1w+j3vBoSrsL8WtLMdtft1eiSRsrCJvx9MjuQvfQ7jZZbIDCYoGmJLC9sY17W+soN8tIpheRyWRppu7g41sfYGvnE+It0VzuGH2hUIZmv64xRpEnPflMlPETu/k2HvWRy1DXHI0QTeQRS8yh2xtgj3y+y/7o6A74JILlxWX89Ne+ikuX1pDLR7F/0EBnFOGcyXFuxNDqVdAalRFKsr9pQrebrLvVBlVB3HvvLXz83nvYO7iNWnMTnUkbYdIxTY1RXEphSlO63u1ht7SLZv2QZn0FlW33JEkAP0HwCTgobgys42YBxWuQLFlhBTVsLsUmo36WpJjAtQJ2iK0C4WMpdvJxHYOjSXb8IAiVq+AYaNrPKPJBTO3EgUtzdTpG1iE8Aa5HS1rI4oXFlRO4eBdnbeAk2HvjdfSuvw0Metj4zp/g7q/89wgnYig+8xzKH70PHO6jdf8WEnMF8vkY4wEZ8uRZtHY2EU5lsPKt/wCx+TV0Dg8BMmbq5GlrowPVyIDfXxZ2ZBnI6w4nCAXKaYJF6ouyy7Ljb4YyAB9nUM76xHzCYVjoEYIgPCtC0CgGuQMp5hwdmsDCZxPZLxPIFYfNFTD6FA7wumjCzDMDl+coPmCZI5pmVc3geFj1uxa62BkmIZBQlJcH1RydLMmEHX+WNssg2TjF4tIKrj7/EpbWTiIUj4FmLbrdDsrlfeyXtrBNYfLgwX3s72zjwe1b2N3cQKNRtycyqB0bMvWD8NpibRVwuaCr7SudFtCoTdFoTlCtTohziIdbLboddDpDHB60UKl0MOirnO6gRilowvjkwRT1dgKV9hR9jk0+pcfOYlyLI0jOeYilmuTPKvILWTxx5QqeOF9E7fbv48aHr6HdqeLarWugdYzwZGRbqXSdLZ8pIJVcRjo1j6WFeWQzCcSjKfQ7fVTbHXzxS9+if4jBMIpQdN7uZrsu7LONenAggjMnn0N2bhFf+crnMcfyNNFxcNAEaOFOo+y3xn1U6tt2fbKQzCEXT9t100g8jlJ5gpsbXeq2aYwTScRyS1haPY/Ta2dQKe/i5voG7pZLtE3DiJqy00cqv4BkNKsH6kQIwb3UwI3sp8Fi/dH14ShEH7ktWJUEwVmKoLjYCQPl5MmfUCof5DRczGMM6E80y+ZOfi75AnD4fIx+PoX8nzHLoyWl/PuGC7OzQUF5Y2LFWTb/4Mk/VCZIEKsHPhMMwUFQlVYtgxOubsPtDYSGXO0ev4LFZ5/HiW98C6f+wi8jsnoCZ3/uW4ivnYBHhm9vPETl9e8gf/osUsxLdQLzr3wTsTPnMSHu+Nwczv7lv47Y0gnid1qHaR/WREeHhJmjygcXdGHmE4mBhmLxnGBu+wYPH4/zK6Cx9ONV0CSDizN8Vi6oP3B4No8YhR5l9I8Al5K14ChSaB1u9agbd9c0pcvR5Sq1y8/nSzM10/pdmV1WP44eO3Ty4RGvTwDBUaBaHZhrbXMFjhVziTOa1O1jZnBh0aG67aEZ+sckdn5hAVeffZaTb9W6oqUNyQd72N/bwQaF3b07t7F+/x52yRttjn2ECKQZ6TGrSIT4TLiqf6ximxPS8LURWHWPKfgGwwkPCq8ejwE1uj4omLQbwPWJ7iRLAGtvYjQURyzibn4NBrRv6E6jHoYYI59MIhoJIZmJg7KEmtiINAyoDW0zb4NdHkWlNsDD+3fxzjtvYO+wRWGTt12hY1DAxVeIe54yJUpu0H6+Js6cmTOcHjW/RDSBFjW55iCOcivJdqSoFU+xWkhQU82qmZooWN96D+3RAU6cXCBmamWVMtbLDVT7VdRqO9Rgu4hwVFYXz+DE0pPot1jbgBrs6Rdx9rHPI1M8iWlCDQjRn6eGfdppm72ObesZScBRy+x1qPVViX+XigQhWTx6L4JArPajIKacgbJocB5hEcaw1/0oY3b6NXyKcoynkI4fA8Knvyvqg/I/UrkDQycmPMJoAsBKfoo28x/HaDOMhx/naYuAbS7hz63kDgLMBD/KYvyJEIAlMc7t2WKayNId3lwBY65oydPnkHjsKjbf/xD3/+WvYbS3TdOHjEMTNv/SlxFaWsXCM89gjUIxtnISZ3/hl1B48Qt251eMH6OJkXn8Mib2HLAmAs+sVPUGlApElQkzmzR+K/xMatesfy1SrVW+IN0vM8tzHBhSX8/8vpeewGuuyqng8cLB0AUT2X7H4DiCY2P2aTSutPs5YKqfwWLUIcdx/QgoMxP8tONZ1PbjmI83wuStLSoKBOW5gFKSyLx1ZSRkdOc0jlPnLmCFmvmE7e20WijTtNre0GbkO9iku00NpHJwiBG1+xn/EkmY/GKPTfr9pMhgYbIupKBXvmDMzPzlYcJwNOYEl1DUI3IqSxkQiSMZSyKVyCCbpFZGyZaKpWmG5pCiiTwZ94iXpnFzgE6lD687oSgjzw61TYVa494GHm4eYr8SQbsdwsE2TUwUKdS/gYiXZF2MH9CUpmZ3WDtELDzFfEF3l2PUGiOIJFOsJ4M7H7+DKK2XVCqKdFLClr036VPzpLRGnP44hXMEg/CBmbHV2gE2aGK3BhRaoxDikygWE0WkJmGsrJ3Gl77+F5BJ5TEcDDEdDdBv17C1fYfC7DpqlQOa8fuotfeo1ZZsG02SNCRjMUwGNYSmXdKRx3JhCYVslvUHGp97PRbnmg23bWcZj8fF0cg77YUnV2gaPcdevcL00xxpPbYW52joarbPJTw0kBYg+OEZcOSU06VrAojZlMEv4a/qAQsGKQGKI78bfnd93cVajPtbHscsWkGJTZGEoEblCuKU2TQNH2b0BYgMSKWWSmPEAI5lUBkxqtUn04I1kbZhu42DN76H1s1r7M0Y0vk5zL/4OSQvXWYBFmIe6znWP6XgFc9K0DkiRKl6RzcPGWcE+9TrxImnR6O0pULbWTRxhMoveuSxCgiKY0VBlGi1fK5yRirBL+uDX9KnQ64yHI/zyynOr8doPQZ2/UdpVtThUcC1RO1XQrDoHC/vhy2f71oRh8EFWcpod1E+Auc/VjpgTwNLZjmL4xEk+cWMHLkuOCsf5rh+8skNvPXmm/a0hraa9Lo9tFtN9Praz9c2TWvpxEksrawxfYRmrYr93S1qe3s0Scu29UXbXMLUiMLiXf4HesRKD+wno6xHpqxbPFW/a4obM92QtSEy/gohykVR4x6PJxClwA1zUYzFk0jQr+t/Cfmp0Skc5iIrs1T40+kUxyOCjfV72Ft/gI3tTXSGXXtXQjw2sa0hnS77nvVIEJswJjXDwYB0jqG3naTTYcSiIxTnizSn++j0qiZMJdzi1LqG1qYQCoUFUHbQrJxQmwRGnSZKB2WapwMu4kmEqOHq+h9JxOrJFL71zZ9Cr36I11//mPXHqY9MaEZn1Gh40TDyxTlk80tolSsoV/eYlsDOfhWtfkNGEufYHE3wCULJqQnHnY170/4wNJ5LJPpz6XBlHE1trCw9dn086r5fO3x4/aBa3RgMYpVC4Yn+d7/73Uf38c0En0fB53kUfBPaYt5pDo0JPg42+0bs4oTRDPxAwEgG8ggzPWLrgPkfYVYOThC0rJ8GIpzFC3mAPUAxSw3qCKSaBjDI5NfhTxqbbPIqzi8+Q+enCcxM9MG1lmdzeNJfWX3BNysjzYAJniY3VzaHWDS5DAGTm18eQ6hU3ShzeAXOxPVBcaRFj0YNhwMn+AITiYkORUCAcxyeWY+7PNJypTkohuFHBIQrYI7RFYQNlN8PGzK5rmwguAJM1r4Ar8bWL3s0isEouTjXTr+fj/GCeVRkNmZ0AhSWycUbBGFHmMs4Q+TA0XQ8nx/ykTpaGKMg+1r9e5uC782336Rg6JqmJcHXakjwdWlu9pHKZLC8doqTPE6B1sXBnrS9hyhR62s3W4Zf7bPry6xH02zQH9gevxgndohCRo8fSpDFOKbusoR6R9TQL3JovmrfXqFQxCLN6pNrJ+xJhvmirp9liXOMcq2O9cMadmgylqtVlOsNjNoHyIX27I0B1XIEIWp/p05pO+4Ad+7dwMH+IRdSLr6kUQLOxoN1ayGPxWgqsx96tKklpKMUfgvFJDXJPk1i0p9JIElNj4nwqMQ2qEVSLcTJhQLy2RwKuQxuP/yEmh3Hk5rbFCkaRVE02X+dZg3J3BRPXD6LF556iv1FYXx/gpViEduVXTR7E6zNL9O07TJ/E8UctTQqIQOa/Nr3V63uUsPTQkSN8MQT2H64Di+hvYZrSEzCsnjHtephPxwdVaK5uY1EJHa9vLf1fqNRvz4aRTfW1k7N9vH9KwTflIIPFHzUe20D88Q0Pg2O+CQkIUAI+MzxkUuT36J9v1ZIda7SXYo/HSzoJkkQtlSXxeEKkFhe3zVQJgbNUb0cSuazbIqSa54gJDhKNRrpNcaf5QnS6Qqx0o1uxxzuAvRROZlBj5Bk9c9CBENAR3GuD4wmBQ2R81ucoiwoalxaEO+u+YxtNZ9dG5rlZrtNS1VOVy5okysul3WTBr1jwrKxba4NASinw2FC4Hia5qGSdbiTgXwBDUFY4GpgKEDgJwTp8rkcPBOx5Rc9Lsnqd7GuhM4znJ8Fs3qOesQBS83SeJifp6Nk5yiT/JaHGh+P2zc/wQ/fksanl+1N7FVL9UYD3XYHg9EIhUWaUPPzps21aebq6YuN+3dRrRwa/SFpaVRNYlFq/6k04glqSdTApIVJsEYZn2R8mgI0qo3wqp+CR9qembIabwolKvfUqroYlUoYVqjxULgNGhSs1P4jIwqv/Dz2zz2BUX4R0UQKCQqqk7k6nll+gFxmFbdvRPDBBx+j3KwbvUnW+8mNGxSQFbtTzKGlQBuiz/mpgTbNj1qq9BtZGf3+yO5SLy1lkU3F0GL7KdVwZm3R+KndG6E7qiCix9UiExRJQ7tbxdCLYj63jALbOxoP0Op2KMxq6ITb+PzTL2CNGmMqlsFuaYL9ehMbJV2LG2KeAv3m7VuUNBEsFZaxPL9ofRSODnB4uInt3TLJzHGokxTg23bN8uzZx3D2xMlp5XB7XKtRJ+/VK+1+a4OZrg8G0/eH4/D11HxxIzEN/ysEn5m6geCbnmYWanz25IYv+I4DQ8Yw+h9jOYY1WRxTyx8wuw8uka6Y0yGwCefnP8qrchoePz/B6vHLG36lub/lPqJCEEx+vzBB+pUG2WhitCtzHFyZINaYkn6Ltb+utyieOXhYXuYxOn1Efkl3puPwBeDfAGKsldYQ+IIoANcXcs2xhUOCT7vh7ZqTiljp49QHrnCxoILHcCpgdPulXLoy+BmPExq48ioPD0UFiUHdQYyByj8Cj/as5TdUPFn0UaphkqbsshgoTf5H62JswIHmuLAmofIElM3a4mdxpyBCIZULkljCkliafk36Ozdv4odv/pCmXY+xU3s1Vd1/YUGYwuPUhQsozM2ZttbtdGzbys72FprNBseIpqO0p0iUpl2c+YqYp9ApLsxT4MUxHA1Mazw4LGOX5cqHhybcNL6iQ9yu7TISmok4BQT7ZeHBOuaYntAja4zXUxAJaomjsxdx7/PfQGtuyR5nlBl8MrOLF4vvIh5axo1rEXx47RbWN+5jb2fb3vO3RxO0025bO7IpmcZ6YcEEfd1pjlDLpKKVSoYQ55Rv1gZotDqIUEgvzC+YkF6h5jm/OEcepkCjhnn7wRsYeVUsUsitUgBvUqPMZotIJjLoDjucbbpm3EEoTjOb/fHU6mmczCeId4g3bxwgHJ9Db9hEJh3BYUmaa5uap4e5rF5MsMh2ZSnEk2g0dlDjGHjRBZrQdWqQXZrbYZw9tYbFlaVpv9sd1yn42u1qpdXrbPQHk+uxROT9bCpzPRYrbkyng399wcf00+QManyIU6Oi4CNbcJVzjMiiHCkxiwO5foqY01DzsGjjLEuzs2XSX4kObEL4+YNYF6NQgDcI+zHH8LgJxYDiDJTDBTQxnIcH87ntovJbrAO/uIskRgkjw+zKBvXJdQKEAkh2QQA+SlfWjzBw+GZBhSV75VOcj3OWTFBYzVGbXNvcs6B2l5p12hUHy3eE1qFyZ9eVhngGwmlh37Guoscv4UcEOTWubsGZjQtd3zdzHwFL4MloO2rPURlDbia38YxPQECH6rHDcgVoHK/Ja1iOV2yuCgaBWUkeRxkNv/nkPx5wYf1keprQ46Iik0+C7/0P37OtFHo8UXTprcu6UTGixhfXc9SGa2pxuqOr11bpFVZmczGPjsFwYBfnJThHerSN+U0oSoAl40gmk3btLkWNUNfp4jyS1JqkIepNxdIM49Q2U9//HrLEL40/auZ4BLrU1b3wOD748i+gSoEjTZWMgbXkFj6f+x7Ck3l8ci2K6zfWsb5+D3dufIROq4ndcsWuMbvXgXmsiwIwSfOVTDmi1hVKDrG8kMekn0S53GGbBnbQZrAbOi9/4atsUx2f3H0fW+v3KdZaNHNDWKBm1h5GMaH1uzpfwC4Fe0UaIlGvLA+QSwOZ8BzOLJ3AcjGPtz68R40xzj4aURuOU9BlcPPmXWqfNI5jIZrNSWSSWXQGCfQ66ke9PZoacryAar1lGulCPozlQoLCMzPd3G+Pu/1RPxEdVw4Oqxut3vR6OhV7Pxn1rvdGPf8a3/5PFnzTaeg5bzo+dnOD4t8XfDbg5B4xjFxD4f4+uznOCvhLMS5OOYI8/skCTmgZixOXoadfjKh4PU2kZ3CMUktyeVyZIIpxDGsoNV0dTjewARg9zKM0F+socV3gSyKlSYMIyrmKfNflU73iGcsl4eDnd5NIZYTXCQ2VExm68cKAr+nJJ7Qqp3y6yuLSXfIR3YpXnCaTQrrJ47boKGRY+PddV4T5RYfTnnTNSmlHfaH89Km8pfNwsX61Snd1Wv8rXnF6aNjAx+MHTdOy9gtcX7hCQYv8fvBBvkfGhRGuLS4gyt2EdH6jUX5bYBQO6nJlVIuqdEKaYIlKCfIyghVow4zLrxRl0osE9JonTnaalDJpGxQKjSaFV6eN0t4OSvt79pyuBJgKqj9EkEzeGjWdFrU7vaVFb2HhiJiZKA0wTk0vGqPAovCSOZuQKzOUgi5BIRfTTQoKNGmDukYYUX6G9ZqzCDU20xjl5yGhG67VEP/DP0C2WoEnjV90sEa9PrV77jLe+vovoUyNT2MuGlfjG/h85ruIjAsm+G58soWNjYf48L234I36di2wSY1zSKGuPhrziMdjKOaTNCvDppFGvQj2Dtl2jntE9jZBL2lIZrN46ctfo/aXw1s//COa9gesd0ghPIKX0AsRwsiwTeFRjOZ0yy6tzEk4LXcR88ZIUvCdPHUSxeICXv/eu1wMuAgk0xSKOUS5uO+w37tjtWSETCqMZCxNO7OIZotaYGSEAmnsNbm4UCM+dyaHJ88vos+xqA3C0wf743G5Wu8PB81KpzvYGI696+127/3IFNeLueRGfTD+CYLPo+AbuWt8TLvCAXeCz5v6pi45UNzjg2Mk/8TAsSRGudRZHsLMr7z0uFTHljZndDLQdQaGOShWwI825lNuI1uRSg9YWWcHAZEqbvmVFuDwTy7NlZkZ8D4uueYw+ogmFZIrwRfEucmuiWe0Mo8rqlMw8RRWfcrnhJ/l8XHZOfAbCrVPYQfKP+Lk00NeztQlIxpOlz+oL+gr3/FxySfBKtflPw6uZ9RbTKC8MdcKC3yPlTkqGPiCbGqTy6KyjPWJN1zK5YeP8PpZ+ZsVYeUccSujdtjLKSzNFfIxWBlBEFZ+LYrslKMU4w0dhsDc43gCHHrJwP371IRu38bde/dwUKlQq+tC7z0MUfhK+xtRCEhD1TVUCSQJCAkv08jMTThhxrA0N2lpcQo0CTO90FRpYZqP2v6iDbx2R97GUAKMLWaa2m03xhQmnZpiGmtNAIVD9RqSv/t7yFRLrp2M03VCbzxC5/wV/PDrfwmHNAm1TUvNXI1v4vOpVxEZ5U3wfXxzC1tbm3jzB68hxgVYN2MOKbx1V3kwGpvgU/3FIk3KfIpaYZvCXy/FEN+ILZzwU732arRMFs9//os0P1PYeXCDfXeNwqqHcAqIpyJIx5fQb9JCGfYpBD0sLkSQSI+oGY9x4cIlpCnQtjcPsblRBs1R03Kn4xASYe3/66E7GLG7pxRy2guYprlMgTpus1wMJ5eSqB8eolTt4eTJAq5cOo02tdKNUnt6/6A6HoyHfVJaGY2mG93h+HosnHyfWvj1ZNKjxveTBN+nbm6QrbRDsEgGizOjXeMzpqIzm+jWPY9CwPT+lKJ7fOV3Mc7LdMMYYPHzBFkJqjIIWvUC0xoEjhxlsDS6TgNxJUSi8wXs/igo7dF45jNB52IdSp0YRye4lmSam6KYQRuPVUQlVNLyyfVhFu8QWL85ao5SbBOqhYSfDKd9WlwBpf3oInefTKRrRukUmUEr8IxGV86Ba7WSnLBmiug0ENWuVjduinEna6O1jx5TxpSXYcvAOFdIgSNQHsvrJqdbByzC8s7GieDq4xHEPYLKx89Io9vitClXUQxxQrpIo8hA2Z3fH1MWfKQ/VY8y0FGMW2hcmuWzdD2+1Uedwu72J7fw2uvfQ42aVTKeQsSEG83QeBIRCiwJN2lwsUjMrqHJ77YVUVOj4JJgk4YWlrDj2ChsixPrkl91ytUiKSrMohANfn8c1+DNXPUP3TgxIVipI/U736bgO+AM1OJAQaQy0xHaF67g9a/9JWp8C8TETmN3rcW38YX0dxHqZ/DJdSf49L6/7732p2wDTWX2TYla34iD1tcnDaT5sXSU9Gus1F96TE/UyYqSkB6zvyw+HsFCcZEaWBdLp85gbXkeH3z4B+hOa0yLIpdaxXQQoUasvXQjLGZjmF+IIZnmAhCe4pmrT6J6sIcf/uAmhWSK5isN5c6Q/C7hquuN1HKpQWrhS9L0zWYXiUtvfKni6SdW8Njpk1yo7uPD27tcoKgB5jIcxynaneE0koyMvdCoPx5NKgMKvtE4TFM3/T576rrnRTcKg1Zl4Au+n/CSgukqm73EOIaR5BBQY7S3W2hUfBbSz2f2AJQsEP8p3v7Odbx4/KyTEpjDuN4KsbMlJC3RT6PXLyDv0cmPUDl6HGnCo/QjHFa/jyDwGVg5xromGfgxLs4HlbLSAX6FLKPCDqfLIfdYuSOvgeVTfnqUW5tQ+4O+vcqc/W9Ht9dBnyZFr6+32GovGM0oMl5MdwljmmhkDE0Iv6bg7E9pgj+pnNfqCoLKEYgP5zImSDNXmV28hayw3KCMgjxzTOSztijGJODxPA7k+o/eH+FXWRdwQeczCMpq8lkWTW45ll0tVJgB/XmwG/wwD6WblyfjI8U5CPrD8s6AE5p9mc/PIVcoUJAlsawN5efO4eRpTmhO6uUTJ+216POLSyguLNibiucKRWRZJpvPIUOzTxt3E2l3N1UCUtqeaXcUIrZdxUzYqJmtx4WirtEFe+fcdUUe0gSZT+SaRsh8nvKQF+J3byNJbUuamQSiaYvs9nFhERsXnkQ7mdGuEmtrJtLE6eg6WxvHYcnDYblpWtzDB3eh73fo+qK2RrECe92T9Q+F4GA4xIDalhZhNzWcFaPRFS0S8tGYtF6n2ba7G2gM9tCX0It6SCWzSMfmqUnXKaga7OEw+0dt7yPBejLUENOZEMqlCprdJKLEMaIl02kNKPCj5Pkx2xdFKpOnMFM/RdigEaqNQ5rKGTx5aYnCNIHbt8vYPmja9VfdCDms9xBNJZDLZqfskzGVxe7SfKyejkdKbM7eaDQusV31TmjaTSbb4/V12wPx2SDDwzHbERjjGNPLr1XCdZB1klw5xnQaAMvkTnKVKLAEh1dRNpEYcDFuAs8uJwVpxGlRs8oc2OS1IFP9fBYi6arGqiIo1tHuwg78vMxkxfw0V8SfyH6cHFfe94npyHzauKptJqI6mPpmFvlg15BoTvTJUB0KtHKjjo2dbdy4dRPvf/AePvzwXTy8c5OqO00YMmKcEyWViCPFQcxktNUhSzdjWyBSDCc5sewivGjR4TfwWJf4aX5vWjqPTwkqRQc3e4xmHbNxVaK7VuTCmhPqI5dTzXP5NfZOOzAwpA63f3LRPCyvfMrrIixNiIJ0xRkv2BGcCb7H6NF/JvRV0o8zHwfd2qACTA3K+YfDYz4DI5GDJnNPQkfCbWXtJOaXV1FcXLatH7m5OQq3DM2/QMilbUuKNvbajQiOh67RmRvTEbfFya7ZcSx1vc6u0VFgmNDTIaGnMKXULMxD+ewgYRpjpZEsE+62ADDemcBMZzspIyWWrJ3WG8rIg5zp+kozmE6EUkBhuwZOvK1Om5remMIryoLS5iL0xyysrwZGotRMuZDpsTrt26MyReE0oSDruY3FcwXWRW0sF8Hc3ASNw/voN6h5pYo8kuSHDoeyTs2UWlx4gsFkSHOXWmI+YzTX6iX0ukMKzTb2Dvdsn6QWgY6eS2O9ocmA5vcEq6fO0kReRL1exnTUQzaVRa8XweFhy/Yuao8hhRrbIvrTbFucOMdo1Kg0dKfI5wpYWMiyH/XstHt79nH4sYLvKIEt95nIQH1qrrrbufL484YQ5HdsbJmM0f3JaHF+Zoun3w/K435W0sfjwywPwS8WeA1mHibQr6Cr8Rj4QanvzuOcR7LJf6xNLqfDNvPy5CazC4qRtE1Au/xrzTr2SnvY2lzHDo/drXXsb2/jcH8P7WoFYa5wc9QSTq6u4eyZc1g7fQ5ZvZGFZlSIA5hI55HK5tzkMu2BE8kmRMDQBN8JaBCoz5w/iBEEfrnO73Cwj4+NvAkepbs/QQ2nT1nlKNIS/DG3AH36M9EmVtCnfg5B0P9HZRyIUkNp9HPy+UUszn6qRwJeYZ6tqOMMR5fLqWDQJX4mgiKPnFmsn9HGNEiwPJr8YcQ0+ZO60xpobf4dVfPTzJW2TVdbRmzbiK7XBVqcfwiPHXpaQ5qcp7Briap0FNAlAYo1gWbSjV7S5w7Xn5ZX6SqtLKJV/WULq49Jgst1gwLsGmd/6ZockbhY6wDhdXNaN2JkRkrYiA63TustMDRHpbFSKNv1PP60n3Co623Mk8knsHhyAYm5LAahLmLZAeaLq0iggNCQC3KImiSJmYsPkNKTHpkoVhdSWFuY46I9j30KpL1yze7g6jZviAKROh/z6iYPtVSaxEtLczixnML5+QTOLCaRTw+RTXJs2M/7eyVs7TSo3XUxiXCc4knXv+EoQhyrcCiO8XBq22WyC0XU2x76yCBTWLBv8K5dKLoPjvuPrH22qRumqYvQKrt5iWl59oGeutPdc/Z/MCrsRPZIwFA6K2EWsmxukIyRlc8lOqYjHJVlhHr3kQz0a6T8PALDPgtrwvh+ORrhWdDR4eoXsCWzZB+3lWU+S3D57WSzgocVdWlB4QCrYDTRg9E96OtbMiPaFHhTrpLala9Hh1Ipage6o8dDgxGheaABGlPA6UsBh+0+dg+r2N0/wObOHm5+fAvXPryGj2/fwlbpkCbEyO6oaX+97moH13uMCjMtfWqMdtcmJauvteq7BlgjXJOU39psosRF+mHrRzuUYFEubHkcDpeo500dHiW7OB3CwTqtnI22y2MpjAzyWiHL5BxLsMQj1ya7y6ef0AZ84rLbiX+Hx+UV+H7392vx6+IRFFOUo9+VlPZOU8i0AtkwR4KMvegLNs5qts+Pl5+HmZvmFy6lK0w/4wK8AuVR3e7mhdI1iSTMFMn2qZzCCkrICZcKKkJ0q55eH/FbdxCnljTDozw09UbFJayfe4qmbtry65+O1HEq+oCKexTl/RBK1JK0v3D94V1qPsRBYZGiVqo3yeg6n3rJrouzbrXRdhCoDh7BW571IolOU9/W6OHEyhS5xTzm589id/MAPQqcVH6C9TsNNOu6WRFGcTWHx84sYymXQmm/hrtbZWpoHoqFFMb9GOcOtU7OhVwuSw3Zw9zKqmnc55bTKM5rjoyxtXvAeZPB0vIStU9ZTH2UK5xzxCOBraeZxtISSfdcIYe11UXK/sk4X8h0qa3W17dKpTbl7cJiqhQdj+r7+9XZ+/h+RPCFKfgmIQm+ySqbTlfX/EJJdmiE/cBed31ujg2O9bUDehzbuwE9lhJkZYaAGQWfYkzfDfwumx9hjkX44OICx50D8lyMaHHgYg3EZHLM9UUjI45QO5ocOziwXMrjWJJMwgDbIRz67oZtSaBg0zv2moMxqs0u9ssV7B4ccvD2scNjd7dEISdXrx0/QL1SRpcCU3fJRoMhVfSaexa03UatXMbW+gbu3L6DmzzuPXiIOzwebO+g1RuYmSUtJJggx3rRXBdyYaUrxPnit9G1wTnBOLkSzqd8zud6wGG3OPs7V+A7BL/eIN0OlpM64lIs3mIdUkbQI9pUxq/PAgbHyimPBV15i5/hcCfDYREEH0dwNl5UyM8gRzjdoi0hIlNuhBbHQkJAE98EGuMlyJTB7qC6gn4ZF++AcRJ4Fqdocgm1PpclGBulu7xmcopPLXvgKtFyMV36mgaLfyvPEHkkfvsmYjRTVcBwin6K6tHcEh6efwqtVMbiBGm7xveAWlWEgi+KUrlpr8pff3DfrBJdnsikUvZ6NH0iU5h8pPTJBJeO4y5lCXTNj2yO4iJw/mIWzVoLu3viwywtmUPbYxdNjZGikIqlPSyemUM+E8Pa4jL6nRRqOx0KuyHisl68KIadkJnR8WSMWnOUJukqxyCE6kGJ5nAPjW4f9x/uULDpG8cZ22LU7Y+QpEIhiTccuy1Pw3ELYc6DRDaDwmoRi4tL016rOm7X691kPFrP5JIlbzzZmwxGpdGoV5+bm3bH4x8j+EYUfGEKPkatMn6Ji36ebpLdzd7Q9OHaps53Y3V0CBgvXpFrw0NXiaZRuD5k0A3qLOi7M5/f+cEFdYchOAe5leb8DrXC/oQWmEZEsGIur2i2oArwCOoP0g2nebWaOIxydat/Mp6SQSZo93uod7qoNpo4rDawV6lRW9vHvc0dPFjfxDqP3e1dlA/LqNUaNpn0zKMGWXvFdK1EpopWK53Ep24iuG0CutFhcTrIlJPxyMrqJYz2sRgK0jt37uDtd99j/TX77oGuI+lOmNNEiFdtcQ2dNcu5FslDXkUqS9Anbkys7+X3wXrJtD4fzXGcx8JyzLVI/3AnP8izofLr9ePkqq0uQn2uOLnyBVqkCjKZlVheZRXdqtSPcHTo8P3OY47xxaxelXO+owWQgo/mV1ubkzmZxKsOXyDgxPESZLquFrI2uD4SNj+PfGR8CUyjVVVYFjcflNONs/wqrwwOVN7iFckyTvt2aWqeBfvS+G7NBJ/hkLBlBgm+9QuXKfjSQZXIRBo4E7nHdSeGykEIewct22C9sX4fLWqNUujiMeoyxN8b6pE81z/WnURgbQn79SiBcWfOr+LCU0Uu8mOUdgYobTfI2w0srcyhsJBFihJi9VwOqbkR5ij05pNxlEsjZDLnsLayYpuPM3Nxto/aXmNoj/lp8dHnIUsHuxRsHcSj1Dgp+OvNNjVwaoQJCmfm0cs5EtS+9bx0p0dLiHQOhh1qnR7i1Bij1DC96ASpRHo66TTGg06jGwrF6tFIqJRKp/ZSqXipWu3UGw3d3PjYbm58pqnLHpOmZ3d1Odx5ZmAv6RtxbqStMz4LXC8deXUWo5jfBz+PnFkeHdbpLhzEB77jcQ5mmZ1jk5N5GO2I8yeR+Xli59m1FPpVUqAOld+EGzlBR58mT4cmZp3CqkThtrlXwd2Hm7i3vkXBtk7G2cIWhdw2hdv+3j6qhxW0Gw0MtMmVk8fJW+IlPY4WV5+RcewsurSeKmSMTxp6vQ4HVhdg/RKK589uOohWtYEp2kwrrVBf6NIbRD744Dp2KhXMLfo791VajEu/TW376+SnyfXjLEYnF+UHVL9A/cM6XcIRLutrxevSOsFOinMZg/yPcAnzuGw6+/UyxsW58Iwe+a0sjwCHpAfbb2GLc3gEj9RDmIUtm1/Gh6AmnxpzFTfiAtPmgkbLcdZ3AuFSL1pJOmrziP2v/BJkzkRlmvpD2Qy3wi6v6HZCU/mU7uo181cHfyJRrKlnc0e60yqafEFrbeE/QlM3RsEX77RmcUInvhnPLeDhxSto0dQ1LZAJKdP47jEcRWU/goOydgw07XVZuqmgW5oaxgQXzCHbo3fuOYwCR5NGXE+JxHjMZcI4s5pEJKMXBjCFx+J8GGmat3PLC8gVC+g2tjD02sjG4zhRmMd0FMWoPbKbdrsH26DyZtflYhGKEpq5XiyCdEZ3w0l3KGrP48qk1Dxosb2ZfI6TZEiBqBdDjNFs9exbwPrC7aDfosAeIRafo3l8Ct2mXt5LrZMiMTzsj7MxdAe9Wt2Lh0qFpeJep1YtdarN+jgUnt3V/VFTN0xTdzpdogaxyh7Stha3nWWqJ2S0ncU433W86yZ2sEZd0YpxoBwuPTj76QHPCVguKELMNqh+UEV8cB6bhFaYdTFfMFR2qCxdmyBB2M+j1W1Aju4N2Yk0KVtcNaoUHNLYSod1DkoFW3uHWN/axf37G7h37wE2NjZQ2tymyXlo5uhIW0tYVltLjHwxmH6qQzTzMErkN0p8bcXFMrsmgEUzwgkxXcmxLA6hCT19RU3t87EZA1oraDKqjHErpau2IthznWycXhV0sLODt956C3c3t1BvtGxflu4c2pMAdI/61Z0NRId53NhZHuvHozzOr7Qg7EjQyaJ4sp6QQNPfIfQz2t95gszO4/uOzgE4ivw8dMRqLkZ1WLRVYoKEXtOwAmBE0CLTygJcapcOKxGAxJnLoWiNa7vNMdbKNcsv7c6Nm673SfPe2trCB++8hfffegNNalCrJ07ajQDXhwLmN94Lmfbe4KJoly/Ic/bORmrnE46N3sAs4alLFuKTWrWMD994He+/+irNvQMsnzqDCAWDQ0l8XFgl+EzjE8GknNHsH2p8+UWsX6Spm5Spq7Z7do3vTPQ+wzFqXWHsH7ZJb8u2s7R1jY/06iWnGQod99YfmbvCrD4hb7I5ieiUGhiwkA3j9KkCcvMRNMdcnFkumWLfhCYUfGtIxYoob29Tc9NbXsbIhNJIU/jtUDE42Dpgvzbtq3DabqLvBo90TXzQVAUYYIh6v4ppTHeSQ9CnVlvdFkKpCFILRURScWqQaTzx9AvU5lLIF1NceFy/5ueLWD5RRCqdQCKURUxtH3amlIvjUCrWXV3J18+uFUvedLwXikVLiUi4Xmvpmxs/RvBx0PNkLpq43ioZT8/BmKnLwzQ+pqvLrZtmh/7yzmJ8pvPBtBUNoB+eZTZpQKDjfLMcR95ZFnl4CI8khpFBs9Rs/rG7vc2jTwHV6Q3Q6vRRo4m4W6njwfY+7rK1d+89xMP1DaxTi9vb3UWpdIjK4aFdX+tS9dZ7yGRialJYbbpr5NOqGKvXB8tB+k2A6WxtcTT5vpmQsFJKMrJdqpkTirMfqNrr9eESfJaVoFKawAJ3VgE9ryvBp2d3JVB14VkopX81K1U8vHcPH3x4Ddfv3bc3XGgvmS7e2z6sqK992PiIGENJlye/CqvT/IpTmxVQfgfHkvwiTJPHBQLHPC46SFQ+4ZNP7VKcDxbne+wsCo/SzWd0OHdWdhbnHHn005hZHnOPg9/uY6D2jaj1tNtdu4tp461yPKRBi3crhwd44wev4Vf+n38b2++8g8b9B6hxYi9fvIQFfSvXqNV1QY88OECltI83vvddfPuf/hP88Pe+jQ/e+D5CkSjOXrhAM3Ebv/p3/lsckv8uXHqMwmELf/AP/wE++a3fgrexjvb+Ds597mUkM1lHICFEvkjevk2NjwLDaFMb6GoRpOB7eJ4an67xWfum/jW+ewhPojg4oMZHwafH60zwUbCobbJw0ukMwtMRQomwba8Rb8Uo9YrFNM6dm8fCvJ4dJq/FOZ9CbVSpfekmRzqeMy2sWu/YyxbarQbCMQlT0tMeU8jpxQ0DpELzNFcp0GJDeJG4zbEylQntgghTqE2pAfYnXZqpMRQWTyJGc7mwMIdwMoIy8yIcpbY5xw7Q3fQpdjbvWju03So5F0UspReq5hAPp9GsVfRyhOkwGhqHM/nu2ZMr9ZPFVGnQm+7Bi5ei4Wh9ctjojn+S4KO7FJp6q1w57eYG05PsUl/waao4NlXn/ygo7TjDaSKR1f0i6nQbILpB2ICT2LzB8Zkgs0TvIGugrk6sN1Gq1rG5e4CNnV1s7ezTJN3G/QcbeHCfpunGJhltDw2uqEMy9pQCQISIQcXUjrkpCFifo4vsy9XdpiWbGWiOqjdw3cSwVsmxswRcEG9xPGkvot6woUkus1Z3n2RWaGOyPkTTaXfseU9NtnQsTq1+YHulhFf5Vbe6TIdwB7VJ4xtw5RSTSZIqVmUElouMq9geNY07n3yCD67dwENqrxX2lfYV6uK99pvZZlkr7MqqokAgzcbKzkFLBUE9Ovl+uSaAff8xMDRMmNEulcQPqVr5Atx+Dv8ICAjSXZ6jHMRpaUcxltPw0290uLocHPXQcQh6WH3Z7rhrfEGfamHSovI+Nenf+R//P/j4O9/B2flFnD15Fh4thji16YUzZ3CSws8u2rKQqn339e/hN//+38P2++/ifKGIOY5zhtpWv1LGmRdexOHdO1j/vd9Flubc9u2bePd3fgsZ1vPY2YvIkAfmWeb0F7+CCLVB61TSYXd1dXOD2pP7Eqh4mA7pHecX8ODC0yb4/IsPSIWb1PjuMT1KDTKE/QMKKJrJGw/vUSFoWW+wSss9l8lh9cIKVk7OYUht8MKJFcwt5pFZnEdheQ0xmqPjUAf1jt5MM8JC4QwF2hzKVCj0fbnRsEsatfeOJnNrgmZ1hAIFp+RWJr+M7mQP/XEN4dEEmXgGSZrkqWwC/VAPYT0lE07h1MkL9sorD12asw17y3OrNUAymkQhVyC/ptDn/G2Qh+OZGLLzcZrGMSTDSaSjRYyo6OyWdhDNZ6YUnCRr1M3ERvWLC6kStYS9w9a4VGlN6sN4sjse7/8kwUcTNwR95kuan13jYxtpgqvXjasc2KTRoLuoWYJxtbpVMY55jRnt78cx3fz6M02/oISdGZiFle4S0Ox08OoP38bDh9Tc1jdxsLtnr6pp11vQ6791vU1am5hGAkOmhNtfpRXZkS9caorT0gi+yWR06PDjVb9NXAUVr7BbbGd4pRFoBZNAltYpwdahSVKnOVMmsx8e7qNWOSRtTXcHVx+G1mNCZJgW86RJ+6VBFzk9iN5t2yuIUtTmEqwkTtNID73L1JqSRgkmrdQyu+z9hqxfVBplRqwDeUVfhGWkxdao1d69cwvXP/4EhxS2+uqVPoo9JPPrAXq3b8svaG3V4TwWr7MWL+dzoCiXhX87+Yf88ijoiHL96mKCsPn517IgT1CTA/n9jpZ3lqSxEC4/3geFjTql8TfzO4cu4yzNgaNKIFx6uzVNXeuPseHSjSKZqu+++UN8+x//IwwPDnHl6av4wi/8Ap7/+iv46LXvIsFFbeWxx7B49iwXsLpdWqiWSvjTX/1V9Ld38aVv/QK+8R//NWy98y7StELm19aw9vyLePj69+FtrSNBXphw7M899wy+8r//L4nrcTQ+/hD5E2tY+tzn9TFb0idKycMcw+itm4hT4FqDLJZAXhnlFmjqPo12OmdhpaSj1Pgid9nuKMc+htJBmwttC1vrD0zwSbjL7Nb771LUusKxMXInFmj6xql1xXDr/m109ZxtVhuVExhTGA16XKQnMUwHUZqaNFdpoQzHPWqNXEzZ0a3qEJX9MVYW1yiwpri7dYie16eQo8bXi1Mry9ur4TM0UYtnLiAUZfx0iHSiiBj6ONy7Yc0dkxe11UVfiFvIF+xOsF5kKn5uVQ5QKHBBoBUz0bdIOlrIUzTja2hPG8gUU9NwODKuN3a6EW9UX8rmSofV1t6te6VSqVyvN5KpbvInCz7PCT4P1PhCeXa2nh7WN0B8wSfmCtgocJXiOl6HGx+d/IlpcJTX8vg+N8DOmZXTP8gw8+iliQPcv/fAtBrddo/IHJVQ00EBIUYOJoddQBbFLKewQOeZABQW87r8ilc2y6oEc6iBUbgNxyPbpKyd5jWq23qus0KBVqFwq9erZg4dlvbsRZQTam4pDmw2GbejmMvi1MoyHjt/Fk8+dglPX34Sz165iuefew7zd+9i9cN3kNl9SO2gjWW2b5lMutTrYJnMt0AtINsfIMMVNc/JlaKmJmFWbzRtoqoPTNs0YtmFaou10vWp2qS+0cSkeom97W3cunULd2gKb9DcqkkbIT7tWdPGXD2v6USHyuvsCxKCq0VhnoM6Z2CxQbUEP52Oo+cIZmEtKjaSlmkGDvcMkQ8+TZY1yO8KBULNyunv0zYj0dwAn5/GsHzKM6Ql0OpwUbLFxLPHAt/43mv4g1/9J0hSaJ178nF88Zd+CUsUcjucNQ/ffIvjmsTZ559Dk2bea7/z2zTVFnDvww+w+fZbWF5Zwdf/xt/g4jbBwz/9I8yxktUXXkKawu/2P//nmJ8M7KmcM698A5f/8i8jd+os7nznVTSuvY+TX/wSchefsKcsrEc5fnpkza7xcfEU5bP2czz1yNrDC87UVRsVnabGdzp6h2ZsHNXDMPZLbQr2NtYfPiD/tqhBhXHy/CrOXVwTEkxpljaG1EyLc1jf/AihdB9zNCVHI/J2i0rTgAJ3JF5KIjSKU/uidkdTl1IQU/Jpaa+DXjOMIrXD5569iIP6LqJzcayS53PJJYTGSZq/NBwTcbRQQT88RDSq/XsJzM8VUdu7Q2Wlh+6oj3Aix7mTo3lJzY5pZF2Udh/YJyLjuqxFU6rNOoe9CTXQMHpsz4hlE3NpRCmBO836mApINxwt1puNcWm3PNjb3q+XaOnUx43mT77GJ8HH8deno9wGZkyTXDT1KKCkAbOw62canc9APMRFzk+2Mq5jHp/frIxcF2S8K2/ZDOjxy8yiLN3FGR56pVI/XN/y00SO8nP6SMgZCk50xajHGJYuY+af6tfdMjbMhIHKMl3Kqa6X6S0VfQoZvZ2jQcFWpWArHeyz03ewu7OFw/1ddBgfYbE5DnBWzx3Go5jPZ3BiZQmnVldw5tQJXDhzGs9dvYIvvvwFfPlLX8YXyMgvff5lPPX00zhz/jwWaT4U9Orw3BxXwCya164hsb1ub7IYkiatLlEyepTaX6x8gCRpyJYPscC6V2iKzHF1C+3tIl6YQ58MfHhwYNc11Qdqp21rIR7rdrVZroANlV+CUhfFpRlXqKHcvn3LrnvuEU+pXEWTwjdKEySV1MsQ1JNmeNtPfR34ra8Vpw50Pj9OHicqTUQqXQkWzbAftDS/gAkuS3OJxlpBRoHCircAXXkUNpWOfzq2aIm6R/IaIgPFuJ9rgc9+5pe23tLNDQoSab+V0gH+8J/9GsblGrIUgrlcDrX9fdx58008ePttxKnZn3rmKs5Q8H1M07Z0+zZO0OS9+8Pvo82+fPLLX8XZl17CFs3k0Y1rNPnyuPBLfxGHDx+i+f3vopDPYuUrX8GJb/0iYuSFARe6jd/9LYwPSjj35/8C4kvLpI90ij4eIWro8dufUONrWNi6nPSHqeHpru6D81fQ1PU6a+nU7uqeid1BiBpa9SCK3X23uNWb+0jmI1g9s4QT51Ztewk7Dt4oimathEhqgmiCFkc6jEyaQrNWpebFvhpHqYqFGK8vo8Uob4e0FMgZ/QmGzTEtGr1JZQ5PXEijG2lR+6L11a8jG5vDdKgnKHqIpJMYhfRC1ya6jW0KqQliep0LpFMxR6fJtlGT86Jm4obZvliUGu2gjpH4acR5QRriiQxa9TbiqUUsLJzkwlNBb0pFg+2nPjodd7rjSCjWjSJVPzxolLrt/h5bVfK8eH1hoUBT9wkKvs/Yx+cE34QCz1tleCb42D3UjSk2AjtQXKOzDQRTeYilTDYq0mcwJyT9IgSf32Zg6KysBvpYOfspFDCvi5Hgu0/BpzTH+K4+l9u5wqnD7RtzU1fXtzT4bWlsFGoHFCoHB3soc8JXaXK0KFA6ZKxBj6YANbsE1enFQg4n11Zw8ewpXDp/jtraY3jm6St47plncPXq03j6ytM0gZ7GU09dwWUeTz71FC4+/jhWTpxEgiuwnuIVvRJMunM2on8y0SNANPBIj+iqvvseErtb0IdpBvoaPOt1Qlv94tpv3/DQ9T8KvynpHmzcx+M//U2coumUy2WQ5Eo6YLo+UN1oNu1ur567nM0Q9YLhkse5pknQVJag7OkNwjs72Hi4jgecnDu7ezhkn/RJb4h47O0kFJhW0pF1BIbP9bP9A4kiUHZ/bPQ7JgOZxLCly0ewBGKaFWcJc8UX5rg8QZwcCyqfw29Ax3DIawXFWzxb5RZNcPHCpzzaiiSNT9f6ZALe/+QT3KOAC3FxWFxdxfzykr31eH5+Eec5xhe+8DJOf+4l5JZXrW+ufPGLaLfa2HjjDYS6fZx46rJ9U3n9D/8QiXoNK1/4CgrU7u/8we8jWT1E8bmXsPbn/gJii4tGyR4Xn8r3voPiyVNY/urXEUpRIMw6gi41/oi2s3BsJais38gilEi+qfsMmqksc8viOtL4QjR1yxR80vgGI2pUvR2AgkkL2mhA4dTYYR7ipkqT4ywfDxu0IrUbIIZag/1BYZMIp911cJbJ5pZQXNIH00G8XCQbelNzkgIqgnNnF+zmRH0wocnfRrc14BwKY+x1oW/mDvqkgcKwSF5dXjplT3206nUMJhEuPNrv2kKIC267x3nQ15uI2LxJHwO2IZM7Q4UjQy2PApJ0aWN2OBpGd9yhaaz9fgkqIWNkqBIORt44Gs10aebXRwOU+oPRXjSaLM3NzdWXlxe6jcb4Jwm+kGl8ZENtZHY3N6jxKR/TnTjRyUDMY45jNPld0IF5bPr6wSCP3Bm7Gsh/nIGd437+37Sy9c1tonTXYsQBIkWf+NPd3ba+YE+ToKKvXlGj2drepGl8G/fu3MTu5gPTrFYXi7hweg0Xzp7B+XNncPHCOTx+6TyeuHQJTzz+GK5cfopC7QqevfoMnnn2WVyh+9iTT+H0ufMoLiza63TMxKQ2oOt8urat7QmBcNNWE8oegmu13xSD4+1Tf1Xf+wDJ7Q1MOEp9RobIdMpjb1wmHutmTVr6tCdMz1o2KaDzn/sCFp9+DidOnsbKyiqWeJygKXWagpoE4Ba1EL351ws5U9iuc5J5DWFAgmjwBYI0HQnkQbdnWq629GxsbuIhheH61rZ9k0FvJknE4m68iScYVaPxU+DycMKQkWaVMtLqe4QG36NIprlwEGdPnRJ4ZrzoExhKPy5AprMdLuiS6eh8vM+DRBXVIT1Rd707/gZm1S/hfZ9m64hCK7+0iJ/+z/8LPEkNbemxi7h/9w4aW5s4WH+AMDX2Sy98DnM0bbdvfYK999+3O7CDehXljz/CaGsLS1epGf7iL2HAMbn3J3+MAoXb2f/gryC+umbjK5iwTGaugOWXPo+YvtHr87QBGxuSBXDrJhISfASjkT/1xyhHU/fiVbQywc0Nbyb49MharRLDHgWRbkIc7LjXzyfjE5xYHnHMuRB7XJRDXFTZF73miEKpyDnUwniaRS6bozChppeMc25RuyT/9Gj26pp1Npa2b/v2ac7HKTi9aRdb+03s7464CHSRzESRm88jOUeTNpbCqDvCQi6C8ycX0aQW2RpKo9yCnsUt0LoQ/qr4leZ0gX2RyiQorD0K6zHn3Cm7mdSolFlPn+E0Wt06aqQznU1xLi/i7EoalWptWh9Ex17f6/aH03pqYb4UT2f3ppNRKZqJ1luU5uNx8icJPtvG4pu60zxrS5JhzdQlI1u36+9OgV9gw3EUNHCDYYzmImzgbC77Ec7xz8roPO4guAlGP+etPoxy98G6vUV2d2/P3pJbosak62u9jl7NrVvyVMh5zFMbukxmfYFmyedeeA4vvfA8XqR58gyZ8Yknn8SFCxfda4jIjCeopa2SGReWVmiKLiBN80bvYlPNg6FMYae1SahJ0mmC+ZT6ENArStVeHsEkJAReuQLXTg/l9z9AYushBTI1tjGFWzRKeUH8ZIQpw/Zcrl20dhj0NphWu4nM859DaO0kGaNPOmPGLPPUINb0zCMnz2ma3EsLNE1Ir96oqxtAot2ENfHYVg1HyAy3aJJwtDvbFAJtPaFCs2+bE3hjcwN37t/HYaVGIUhzisI/ajdFWN7+boys3TpcJFETt+rgn80yOLom58Lmn/lURGXYFxbyMxEewe1Idid/MGZ12snPF4BVfjzOR0B8I2rh2s4ijU/p6SwnKxfVOgVc77CC2iGtAi6iH/7h72PjtVfRpUa8ePIMTlDjj+tjOrIQ9NiiyuqVVTRfdZz5Ms3Zn/oGEqsr7NOofUR+6aUXkSG/qX8dLVMkKGCyXFSjHD+7qGXxAp9map7RT24gpTuyjmQDCeixBN+lK2hTCBufMNEJvtsIUzOqlyn49tsYattJiSZmtE2rJG83NMrNLk1PCs8Wx3sQ4jJD7Sobxybbp6dU9YaghB4ro+2ifYu2RYzmf45pJ7Nz6NJyKte6yJD/4iRsv9xGq0UBt5zH6fPLSMzlqJnFWX6KpEctLtrFhPPzweYuKAcx6XUxlw1jjqZ/vz9EqVbnIn6WTdC11jBibF+/07BN+2MqFsnICGfPUhjnw2j2x+S/BIVmAkvFLKqNFtsTmcaj2XE0POqG9chafq6Uzmep8cVKY6mX1McDwce+MxE0exEpGev0ZOJd8UKT56YTvYE5pO/S2eclmaaNYFpqbGzkzAZHXkKwKv+4Wa9Bsxw+Do2khX2wEjayfqyNtPMqqt7p4U/eeA9bD+/gyZUFPPHEk/YuNE0maTV6JZDd1GAZfRgleIWQNvOKSjG3fcFK9dvhagpqtKo/BUdR9FlG5jyW0VrPvwS00myOGQMTGFbQcOtgOfWRXM4G3PkH/xBzP3gVw3YNHBl7Qwt0HY40SsipvMxiMbU0txEZeHdnA8v/xf8R8Ze/DH3nNeh9e5icrjYtq716Vbh27EtLlCnxCU24ax/fZD7P7t7F/TeQBDQ6KlWXolycRkd3kBXWHeUY+1KvyioUC/hP/+pfNTNb9brWEZjPnOBs4+cwuXqUz50FgU/1WFELOn+QYmG6lsd8iuJZnmAcWMD6VF47K3mG0EDJlsaTw+fidCd+v1ShNkPT3niH/Uxh06Sw2/noGu5/9KF2wXNR9XD28pM49czzSK2esMelgrHU0WdfyxyTJeJxDGJcHEJxfTPW5dHblkWnNjE7Slw5a5mIYT86ank2j+K5SHHOpn/7N1CgJq4tJEF9IY3r6SfwnZ/7q9hdWmVY9XDBj+3iK6lvIzpK4uGtLN67ViIvNHDvxutcJLeRyERQ7tICiGXQrbSQCsfRpWAbmEXQozCj5ne2oG10yGVyCHU6NItrNEOn1AY9zCeSGHHx1ZtrWtp6SuI9mrgdCiN9uHxhOYW5E0n0Eh4XjW2arT3kk3qL8gQNCrg+csill3Eil6J5TW03HUO50sD9gybSmTzKh5tYXTuD7GRo19p3qm0kqHk++/galuezXMiB9Y0qtjdqVEamyM/nsN/tTHOFxXEu4vVjkXGl2Z1shEOx61Mv/L43DV+nbNvIRhOVzc1BX9/V/Yk3Nzg0SxR89nYWZuJslLHPHteQ8GxMJL+NkhtIS7C/9Ar3sxxyBIErj0X65QJG4NmS5ARJM/BQYQe/MQzbq5v+4pe/gGVqPXPU0PJ5vSAyZ3fLUqmMu9hJ218rhwSHzBnto5MwUdhNCkNpJyP7WF2OIf1kc/32MD6Yc75oc0Bm1xMeu9/9HjIry/DE8Io3JK6c+a1NwiagqfvhNcQ37nFiddHR/jwy2UTPU+qxKKa7mzByiYN1SBNstmrIPvsiwqfO2IV50SWBIHxWJyeX2qv8EvpJTsBcLs/VdM1M+VMnT6KYz2PQ62Bvj5OJ+W1rj9VBl6jcMBs2P97dNJmwD/WFrhrNjgWagWts6xH4+QmGhniFzN2EEhylf5bPhJrqNSngQC3SXXUbD3NdrP6uxTrpzHTFcWxnwpEnlfdz+bjNG8RYGXtkjRqf9aWfR3e404UCimfO4PTVZ3D2+edx4eWXsXLlKrLUqENxfZxHHcW20lGNEV0LTesOZhpRLgierou6LHT8BcSUMo6X4lUXmTygl1GiiGfz2MnaTb6wZ3UbdRsfFTOMRDbKL1Djo6lLjc9ewU98qVATZ2M0dacRCp4ENb6WXU8e8NCTS3u7TWq5MaTiKUz1/DiLRZjWblOj7LM8eTcRDyNMs7Ja28fedpP8OkdL4gzj9ZElWkB9PUUiykPukbdoCIsUSvHogFrdAL3pgFpmD51ag/w8spdq9NjP3YFoTLBsHOXyDg4a+xSmHSTDaVo8XBjEOFyAUsxTrx1S0aGmSc309PI8ztGk1eIja6XT6NurqpDMIZZftJuSrUpp2m4cjNOZZDediNaL6VCp36ruhULxUq4wX9/dHFLjc9f4Hpm7R6CnAmZ9T2ADJYX4twQC+cuS1HR7ddIsWYNohQwUp4Hyi1ma4TZ8ymcxNsA2uRnlYlzZmccCdnMJnTgFGleieFKvnR7bTQsd2kenCS+TbkLX3l02K0+sJrHosnMVpXrkmdVmfv6YZ9TiwBKnQJN9++33cP/bv437f/AHXMG05cNQsojKqhxhxNX2wgWENSlUN0E06PN8+4fVWR9YERXgoZdKSqSq36akfzwcUEOgdkdNTIf76EzUTCV7O2+EwscmkJ4wIdsZIY5uMb1pmq4TLaiZJi1XWza0EBQXlnDm/AVcffY5/NzP/zn8H/6z/wzPPvUE6xxSy6Hwbep6kLsB434+bnmEzqrgpKDy/86770Bv7XU51ApVrYr9/jVagitPLs2NsUIO/OzObwdzW5x4wvmDO7Yuo5+ZrvP54Vm04l39GqBA+FrQSR13uJgjR+31g8KlcuKjCIVAZn4J+dU1pGmKRqntSPOVqWpjzD9DVqOLYxRd980QaXDqQ+UgWvGgfMfiVcQSVblP7yzoToZToDloP5qCLheNA2uOyqlNIlxTWn5iZ1kzqDkOjXoDH137GA1qerHEIrYflHH3xja1pgO0W0M02rpGHUU0nkQ2TYshPKSgrGJY7/Hggjyh8NKHzU+fR3a+iAxNTC3CiYhn39VIpsJo02ZphspoRStoDRuITHp47PQKLp9/EuFhnqZxiBrx0DbvUwaiQ9O9XC9je6eEvQMK9QF5adhFfm6VC2udglEvVxgjTpO21Z5gd7/BtkRYfoAReTC3WkCUWqMuDZEEtMukl3M2TDqioToqlXsoVfdpVo9QrVRwbf8a++W7PMhTdv4RoOR1fecDO5adLztbH18ZUTsZUuJrf48+rScbXJPRTDIreFQ0QKPBcQzvT1Y/n4F5mUuD7HzHU38ElKbJoFdPBzDjZYK8Qf0BWLKfoLQhBVtnZ9+e5ji8fQetjS0zc5QqOjs3bsFjZxmwQCqfxcmXXsDa009jTHOmy8EaHFYwpQlUopb38F/+c/S3t9DZ3LCL1q6tnj1d8v/4238b//V//Tfx7ocfWt2O6QXUZmj+qNlGH/tPQgUU7FEzzzUOTHGoeFAA8LB3xSm/gUtXsmJt1XexBPqF20+3ySyByYC9Gl0v30xl8cJLX8Iv//Jfwy/94i/hZ77+VZxYLpK5mjSPJAS5ghuBDqNDrBYAO1tbqNkF96A9BOUls1jYL+ZK8my0SUgoqLMfZ/GKcnhdnNL9VvpZfwSOkFuZ40JOIsZJflc4iA3A0p3HIJAbj4IbKbuEwH5zAk36jcMmsBpYzokinX1z1c9iwpB+bXE9ykGQYFe8xbrsfpFHwMX5Wq/5VZQ+JpiQlKt5Z3to6Vi/ChTnl2e6Ln3Mz9MyKuSpPRWwnE3QyKAgITXSzPSMdzabwqVzF/HYyYtIUoNbTZ3CCxdewNPnTyMd7qKx9xCtVp35R9ivNmzXQiTKBTVOK6S5j0anhE5ogPziGp558iyefJz1zYVs72urMcCgGUF0QG14FHY3RLwRTeBFrM4/Q/8i6UxSY5wzfWOb5m5bX2Ur5pFaoOlcDGNpOYsetcfbd3Zw5+F9hPWqrKQ2PHconLo4sVLEygKVhXCPsqFt1/062utXrWD73nUsY996RvCZpi4F3NJw0F0dtCtL9cPNfG33VrL28N3Iwd3vh8o3v+NVb7+K2p3voH7/++isv43u3kfolm+hX9VrqLfRru6AKic7qOsGnuDu7pGRbVwC7SA4Cei6CI2oORaWewxa1KquN7pIU7g8uzjnTDSBijC/QmIuaRYOfBzmuDgJjyZNh4Pf/U0zS/sHZUQ4wbW9oFepmvAZUIh5lT10DipI0eRpPlw3oVK+fQshCvqd3/5NoFZGe3sHsV4LqeVlhBNpDNYfIH3uAjyq9toT97f/2/8X3nr9OyiXSvj44xscQKrsZ88ZJaqn+tENxB/cogDt2sqkNnuxOBlKd0/FHAHNop7TRBfia1Wkrj6H8Jnzps2ZvLY8jtHrXWq97BeLdnYY/yxLNxCYwuowiw5dD40gIZN4roBzFy7h6aevIJ9Jc2Hjit/v2xYD4dbJNDBWpu/Injp92t4m7chkHfL4tAa1WJof7yh05Q2OxVlQZRg3S58B0yUsFK8kuiaQ1TKGJQvEClbM8qjFwmNU+0V09sP0yyde0IKulxTowX2FTRQxXXn08/8Wp8XHwBU2rwkwy+OX4eFY2KUbJfLq8POquMBRSbCT6ncZrbx5md7XPr6biDd1FZhhNlZpasE4O4/1S8+gSVNX2UW7HlmzmxvTKBo0dXf2pCl50LdrRWwyGcXqUhbz+TQKjIthSOEVRqawiMJ8AS1qYXoapUYTs8W6typlMgjzz52QlYuDcg371L70Sint9WhSURvrWxn5BGLknyfOXcJ8coRS6QDrm21aO2OavjFk8xm73KS3u8RiXKQpXD3o85ERTEJDREITdFmntpn1x33ki0VaOjKmh7h4eokCewG3b65jh5rdmJbPydVlptGionm+uDKHpZXkNBptjDvtbrdZG9a77VBpbWltb3l5uRSJZOq12vizNjDfi3QqteTBxsf58p3Xlqp3/2S19fDNpe72u3nU7yZDve3ItL0XCnfLXnjQpFrapO3eYiN6di0gMu0gNOHAtHcxrt1DY/0dVO98H4d3v4/9+2+jV9uzQdEeIRsynzHd6KoDxAryC3y/0gIOIcjbGE3wUaOHFDvw6kKB0t3lMTSz8o4xHBxhDrKIuYcclPoPv0+1ncKTHR+msKnff4gDmrKRkW4YEG1pD637D+B1O+iXD+215O0HD5Bknc1bNzGg1jRl2sITTyB95WlqwyP02avJxy/RJI3am17+/t/7O7biagFo6hG1VBJXrz5rj6KJyPJH1xG/fwtctkzwaZi1pSVMrc9AxPuzQF5pk43qAdLPPIfY2QumaTuh4SbNgJP3f/y4jN+910SVAtDdlbPi7hAqTgLXF3KF1a9m5qHQDIcxv7BIIXgRT7B9j104h6a2aRwcUsBwHMm0XBxpirTxuZdecguN8Jlj2J1rfxc23EGcq3ZWqcvhcgY0KeTiGbayfg7z0+cfQU6X150FLuYoPENi4OemY+/j63SoJSjsyrizH+bfhCHHwaVbgo/BgXhqhl+OYJaBHv2PFyA4XK7t8h8lO58l86QtMhJ8CQk+RfqCT/SM9SJSCr5GOsMgqWTHpsNtnKHgC01p9JW1gblJ3hwi7g2pIWkjcoJWGjWiagmbm1RUmi145L0h5/Ru7SEeVtex121yrg1Qp9bf6QzQaU1oOjZx/x7nyF4JxUyWPBzGPoXiQbnDVnDRjlMWZNM4ORfH4X4Nt+/VWQ+FHQVwlHwoITZAz7aeTSbaJUH6p7IWW3Z9vJhcoFbYQJ0Kg+6OUw6issv5Rf+TF1dQo5b5MbU9WuvQpzv1JuZstkizuIlypUbN8mAaDXEGTKNdWtP1fjtWSsTze63hqFQt1+pzc5/awPzqq38ztPP+O5HundeSaNzKJ73GUoKLQjIWWUqmkvl0Op1MJFKRWDwZioTjXiKeRILajcwxfV9UD71rH9pkOHQmFCd3Us/9cXQiNIdjgwbAzmxuvI3DzbepMlM7bJUwprmsFTkUjnOyR+nX4JNrxETml8OzeZzT5sT/qNlHmubHM3qTA4WQMYGlij2DsIsxEEoGhMvYjGV6e3u2M18fh2l+/DHS58/CY1v09aip3oJBM3COk74XimHaqnGAuErl8hhwoJMLCxT4I6z91DcQmV9E45PrqNy8iST9MiVTp06Z4Nvf3cXv/M63jargus+Zk6fx/Asv2PYHCZfytetI3vuEC0kPHQk+0UptMay7raTVyvpts0aQkGa1jMxzLyAijY94rd/YZ8o9JIK3tvu4VQ7hQXWIN9eruFbqYqc9tveZCYcuDusJFKGz/rKafLA45pNXjiWG7PX5lx57HE8/dQVzcz0Kuk1qBXpBeBSvfPWr1BqPaUKG1YFcZ4I6CCa4tcsaaxX4tJjPPG7LC/3m+ho86VAZ4wm/HlfegXwOh46j+Bkcy3sEbgNzmzNFT24ctxSsHvnoGj7fujC/vEH1PLk2+rUqWXHmdf1ifeoT59D6/aWwO1lAv2PdYlXqRaTRW7QMGnoziQaOaexvXQseZwu4f/FptCiINF6qT9tZzsZuMz1MoyRFwedeUtDrVlBr7WBjex3lvQMTYpUmzUIKph5N5R5NxB6FYzSWRTaaRi6SQjGVRSGlbwdP7dpcX3e3yTwNCqeyXoE25EIdjmJ+KYGR18a4N0Aunsbubh31il6sqzcE6WkPCjh0OS8mJht6zQ773aOGuYg4VUDKYZQPuVg3q/YNDu0r7VX7XOnDuPzkSZqwGbz97h3oXfK6Tq03Oq+eOAF9+mF7p4ou4+fm4tNENDqejELd4SRcn05ipXpvvFdvt0rN3qDesUfW3ItIXS+++qrZv8VikhI0i2gohTAFeIhmVGTIidXuY1hlo2oDeENdk9Jn4fQ21TQJpOSP660LOXv1tDaNjDsi2ENCNyBSOaaz46iK5wpzmI+HEKvfw+DOH6Hy1j/E1ut/F4f09+pbGNJk1DUUYz4bcZ8xfK/AmJGHXSshh4iXdAiCSTwDJhg/Oq+B2FF5JKAiy4vwVk+gWS5RorbQXb9PTYadTqEnmsvvv4/BzgayV66CyyRLTWnOUthffBwdDm67XEaeJmHxp34WJ3/uzyF58QIWv/Z1Ck33gPmJkyewtrxCU5ECgotCmguFvh8QIaMEdOuwC+EkaiYuZLcxNJssSrEkFy+/GMmmFgOulGW0myW6+xmliXu5GMVTcwnsNjz82YMu/ocPG/i//+AQf/+DA9wmU+nraQIJdVdawsg8DpRM/JqiqkU3j3TDZWUtiosXt5HPlTAd6+tYLqsBPUIrNEejY4jscG1SHEOuUa6MhZ1fh0ty+fyAm9jmP94fDgK+CIo4CAJyeRi/+D8/ysBQulZaVBDvgyUf7xi/Wp+sGShLgFuuXYtzV/QY4Wd2iTzcDQ6B8bGidXKJLixLweKFheWFQodFWA0uarZCqS4usEyxO62Mm/ijJ2Jrww55oY2bn2zhjQ82sEVtcIQcZUuCGlYBC8VlLMUXkPXmMGrSQjlsUXh1OY8p/BazKObDWFqM49yZRZw9s2TflJloU72uOaeo83Ha5xJZ6gwhnD65iiQFnvam6vvQar/kg56ImvaGlCNR1jlvLy4gsRS+XcSIP53PceqHMaRAE3/qI+QdLtq37tXsOzVTzk+9fTmiy1E0sfVG9Ih9rIhKS5QyCTSPkUecC3I0MsawU0dTW5Wqn/WVtVdeMadbqaC5U0Jnm0eJptf+EN3SAK0DrojlPvpc4aedCTrsjCpXkdIW7feNNiobDTT3uoyfYNiKUF2lHNlpoLtTQajHSThNsWUUKJMoFyp9jDlFzYqCkqtJbNRB++53sP/ur+Dgxm+hvvkutcF9dobuFnJVY+Pdj8CThKKb8Hq7g9iBkQyKDQTmystDDHAcZiHhpDmp6wQ5Cq6Fn/4ZTLLs8EKRA8U6Vk8jeu4iIjRJ81/8EkLnL2Du5S+gF4nDS6eROH0aF/7Gf4K5z71srBZbWoCXzzuaWIsxHldjfUX/v/o//Z+xurSIearrV568jOelqXHwXcerVdYyEksW1UVqgl1lkt+YW+xNYFAmq0CX7bTaK4t7a4uw+Gdm1iM28ykPv3A5jy9fyOKxOdbGlVd3YvtcQT8sTfH9h3ohpLs+KA3QyhKF9a9/2N5IS/H7TnEWVjq42NUY0G57JVqy5VW68OhaoFrjR7J7VE5hjquf2co65P6hOLquIv7d9Fa7LE2RFqssPItoH+R16apX4BeyHlXdSnU/+/smf3DNTPhMTFk+vzSROi1TAYFltMM58ijdlVFcAHb3lTxqeXywflXQR2NlXdCVn2WVlkvHhJqLtH4JwDI6XgtK6115zm8h5udCrVsQPg69DahySOtl7IEKExklgVxuAYkIlZJoEVHKhm6jg2q5aW887lCbaw88mrxje+9enUJzOObYhanghN1Hwk+dXsTyaswUokxkwSyDbn+KWq1qWvRwwGNIbbPdRO2ggUk/jEZ1QMskgiSFXKNZQYMKlb7UNm4MqLkNTaCpWR5NY33S8trHW3j/+jpGbF4ySlHSolAcDNCoV5GhFZbPRDCXiVKwLlDoLpHGGA4bPezXu1RUUlhaWrK3uly9ukxRN/vKGryH/xih5DAfGY8myU4vma/3c0t1FFdr09xSdZrJN8jio1A0kkpPQu1pzNvHKlXrc6gmTqDNxvYyS2jGVlAeptEKL6BNqdubJCnFI9R2uOrwmIrqaAIxHvp4cIxCRKue7qrGOQB6i4nXO0Br9yP0G5uc3Gw9OzcUo9C0CeQGv8MV5Fq9hwTLPl3IUIhqmhM4uDM+mTGIz4w8WZrPnMKlC6rhuTmkaLbmLz2GKDWz7IULyDx2CdGVFUT0kWjGRefnrYSeWR2zs7Ora5gm9Koear/a8Km6yITG3A65VWj1MUrfw11ZXOAKeBrPPfc8Lj3+hG2qthcA8KjeuInE7evwqDl1R/7EC+maI0dYXh7BBLVeYLvbjUOkrjyL2IXHjPGV5s4O+tTMcgkPaZoV90pNrMylcfOwizSZiAo3hbKH5WwEV5f1OUGRzbLuT1DoODbrUPe3ftVevh2aPLdxWK5S81/AV7/6LY6pUapMPDvXwnYWPsUxYMPo47RYFykR63IHeY+lW9Dvax5u8aMrc48rv8rqJpd7CYXoUDYraYcDjRBDs/p5ltBh1GikZ3VpenElMSrsL3zymM9HxBOLKl5yx0Wxdvpt/IVWh2V3ea0Cy6iR9ctZ2IHrUz/Cz2q0z6L4k6lr1/i40BCMSuWhb5It+tf4chRyjg9T4TZOx24izPlXLydp6rbti4D65KletJGPcwG0L6ZFkcnEKfgG1KrKqNMUHidIYHSMsTfCgFqAPrmZX0jZlq4aNUDd0a3VmtintZNMxXD20gkkc7QQqcwkM3kMOg1xCOJRaZ5xCqowujRrOYHMkmw3RygdUAC39G69OOoHB+waWo6hIbUz8tOYdY/0qCXL0+JktcavUdKVz0ftya1BT3tzw3ZzRFu9VCebRJN6brq/fTDe3t3sVprt+tCLljKJ/N58Ya4Uy0fr6fhq99q12bO6FHyv/qehZKwa2fBWk/upy/n94jNLhwtXV2tzTyxV55/OD7Onk8VYJxLx2qGN5LPe3so3UV+8ilbxSbRyZ9DMnkOjcBmd7BlMMyuc0Fl48SxaiSVUkufQSS6iOk6g6RVNmEXVEEl8CsGIp1dL0fQbcmUi4yVpZnqjGgaVO9QedzGasBMiacqCBAc7TMHnbm7EqPFcyafZWCcgHNM4bpGm4vOfQnZ2jGKZDGIUbGkKPYFpTkzQlgULWIRcrdjG0iwfQqJYMI2vfpemepUDr827jLcpRdfq0MRTWR+0jUCvKD9z/hzWTp7iCpUhk/jPz4bDqHz0CWK3P+KKN0SLh6rWc8BcIRw+awuJJk6ZsLq50a6VkXj6WUTPXzLN0tXmmF5+XURey8YwlwhjJZfkyj21h79fOZdBgQJxvz1CMRXCMxR8yYjwWw0G6qMj6h3YnVpCcB6PtzDo3qL2QCantvDyy3/Bf26aJbXKUDjPQHEqbzhcewTBYmQU+3EKmY99qTvetrWHfm06H9ECsOtE+qQgF0tdHB8N9a0TfaXOHeNRlxOUJrw+9G5LgmiSZJcrgaj6XZ0BHXI12Vq6xsdF1eL1t/yCo76xwjMadXLl1ZYAXN+pF3XXWddfLcJKOe8RDfofpRNcwgzEHwZ9vZbqEyRausYnMU9QOSkO+QXc111dmqMOOIfsGt8thHWNr5JEiYJP7Xtw7z7arbqNVZh9mqQwiUTZV14fY7pI0U+BpRcAqO8j1CAnnKshWijDLhfcZgiL1J7SxRRScym7waVra3oOd0K69Oo2j4vuykIE3W4d6bkVLohZlEs0Uyvak9e2/YRd8uKEuOPU1GLg4kv5EEkwfVilAsB5xHZpvMc0c/W93Ew+Y4+pjcZ1Gi40pdPLHE4qD+St6ZgmMpWkfq+B/d32VLduE/EYqQ3Vp8NJKROP70W9UKnT7NU3NjZn1/h8wfdK6E7sdGTr5BeTtcWr+UHh3NIkvbg6ycwvTVKF/EK0kbwQ3Y5UB9lQafEVr5c/aR/11SujJ7Tbx7G8Sd4ziS4uxOo4FaPOF5ZWxkkaLWCn8CzqhSfQSp1BmdpgY5xiIympqQXq1TYRTWq7pshO5oDGOBlJLCZcgXqV+xh1ymx0D5HkHHpeDB/WO4hzwj9FwaeXdRoYB4mpxDw++9HrWNA8+pMtfMahz+1/slR2pCs7og1gMbppEvEnnyYE/cqjhbt7UDIcuvNau0UGY9qA6nft/Xcx7bQR0R0p00RYC5lMTwFoq4g+2Ky89jwsE6WtlD/mSn6Hgo8apIS63rBrr7xnGcf4rEmIBKqeq2G7VkGSgi92gYJPbbWG0uUMHDH8h3cbuFmfYDEVxl2aFRvNIc7MRfAzF3LYqHZwuzLEfNJzgi8q5DysuI/HB6UYbt/1c5Jpd9Dr3kS50mT7YvjcS3+Z7ZGQ8suqc4JyBkd+8xkuP071WhRjeISoGahNvXaN7dxEs3QHtd0P0aQl0D24ic7+x+gf3kJ3/wb9H6B38DF6hzeYxviqjhsYNu9g1LyLUZsCur2PbuuAE7fFeti3EVoReguO6OOfMRSg7FMKBi0iZp77pNkSYNn8xUB+lnM7ElRSGX2RJnxyXREG6dEgU3uXgNINAGnrShNYGWu48tKV38LqBzrkzdH924iMyHC6YXiTgo+mqr5N40q7AtPcIh5cvIoGtS1d0VOK285yEyG7uZHA/n6HpmsLt27cwIPNHdSaA7SHfZKmGxMRKilcJmJ9titMgRhHh4JMW3skICu0FAZDLdQR7O21kKDpqIf2+7ROdFe2S74fMr80yH5rhLlcBMtLHnH0zWRtVynk6OrratKM9Vy0dgVE2Q7NkSTlh/YPTqYte7vQoCsZwDnDI5PKYq5QQIoLeIraZYfp4fAcYlSU3Myg7Bi1EMUQNcqEVpM6bjg+jkRjXVZVn8vGSrRw9tjxpdHUq/f7j3xzwxd8p16M9BauJD29MXCKJQ7wKrWXJRbKn5ncTRYmjchmdz7UyF30plFdvGfFJF7DkJj2cXFSwmOTbcyzAdHJQG/tQm7SwVxnEw0vhWbuPAaJIgbpRbSzJ6man8BhZBHlaR7VoV6rFEKMK0aM4ywVPSLV2KNUl5ncOWDHbnF1b6FDzJ/0Eqxzist5CZMYySUdbKkYRuwgMGYycB7xi9JEsWLML48lM45CR65eGjBtN0C7Hs37DzCqVhBOUsC9/x5aH3+MQa2KKE3VYb2JAXuw8vYPkVxcROOjj8iod1G7cQ1zFEoeheLRZBaDSdg5v4unq7u6EnzS+AZ9dCSIBVpt41xYmJdzkVQFrSKwjzqkIXHlKqIXLkLPb5g0ptATfjXjza0+7lWnOJML4Qf3axSoHp5fTWEh7qHK1XajOUaCXPjsStJMES0UrgbRRcdUGNdbFsezwGk2rE+vE+/J1OVE5Bh97qX/kJNEmjczEIHJYmVVe+X6YHJRWZxjZ9Vn/cE2Dwc9NA4fovrwTVQevIbm5g/R2XoT44OPMCjdQH//Fib1+wi1HmBSuwO01nlsYtrcgNemS15Dfx3hwQOEOvcwbd3mOH2CUe0TDGsUhPUH6DVpRfSapo3p+1lhWh162sfd1aVoNJ72iXQUOvq08LFhQZq7cWEZOJtpKbDjJTOtQdafbDsFKsgT2pfZuX8H8bkC+0vj7xd0fx6GVao+i8rP8lzgeu+8hcTKCpWMGK2Cm0jqPVDkiaAjbeSz1PgeewYtPVNr0XpkrW0an7azNKsp7O612b4W1tfv26dP1U5az1y4M0jQ3Eym9PKNMAVI2q7J9akNJrhIaytU7aCDelVPdUwpyPrkay4QnOODAbU7amexsPabkk8pjPRGlbNntK2mh1ZngGa9hdJhH3F7hDRu+/REom7yJcguCfK4NM50hvSQL/tNdt0kwry6xEUBnllAitrmuM86YzGMaDr3KFz71HztkTpODn3MKUnraEiBOZwkpqlUgtw+6YZDk3o4FC71RqO9drNdosiqu+/qOsHHvpviVejmhv/MJTUvSdOAY3VnNxFNc1z1/iuadWRQjbmYwYaMDLTW38Ol8SaSlL6TdgXjww2MS/cxaR0ixwY+NriPVP+Qo6QL4ZyckST6qRW05i+jcuKL2Fj7Kdxc+yZup66g3I2QOSfoc4ynHQoLhuPDNNID1rf1CSb775M0diB7UCZPAMY4/jlwjsfaHTP+jakslkFjUg+NT25i/bd/E5UPr6H3/ptoffgemuydaL2O5rtvIcyVtvkB6+UANN/jRNzeRO29t+E1Klh76UXE105hsLWOxQvnsfr8C9TqyNxifqJ3wk5Myr7SpGJcIMjUF9rTZHfvRIrMVtEpUJyEnk46JAHNFFebafIqr2XkZFUdPAw3mVBf+dem0tYkhP/d51fxVy7ncS5P7U4vJuAE1qNYwm/DbxgcLVqJnV90+wxAehS2BBWxuKMIm4eW4TgorAkc+P3CNmGPwAl/Mjbp2bv/Njbe/jUcfPCrGDz8NiLlNxFv3EWK5k8mNEKGfZrQNcqYHrniJI1zYeRk0L5QXee1dwuyPTLvQiMepFFbjmJTvc6/jPT0AeKdt+CVfhfDrX+B/sY/R+vBb6C+9X30u4fGTwGl4n8nxhmjSPb14ME9RG27kS/8mFM/3dWc7O3Co2DzKOiocqhhdnS2dpCgdq6eJEUs4irxIqTXHj/UXCIPsBMjrCNBHsrXD41XppRMUz2aoDfsmJAmGRof4bC/46IZFzBeh7tTrzhRyTx+2PziJwpXbVY3jZRJeslE2Jundqibc337MFBBpiUtjgy1LPFmrzNElaZqfn6CZLGNUNZDvpi1PDGmD0cdhNPa+MBaOKZ6M3LcZMYYtf4ANd3gmJTZ1i7rH7MdPXbIBEtLaayu5W0b3KQ7RFTf0CjMIb+Q5cIfQbM9xNbuIZps15Cab6vSpVxoUdiSj2ltVg/3UKUF02xRIkzj9m7K4lyC7RuZVjoZR4gzjsefOo8rL13A1atX7eaGutBxt8k9X/DJcmSsXaxWn7HT9DLAUJRSO6Pn4hjvT0o9ybA8rODcaBtJbWDuHGJSphm0u22PdElbGvXaoI6Hpf0PER3rFjUHgeU1bEI/FuNn59EpnsdB7nHU4gvUDGGfnuvR/BvpvXR96jWU6NE+V91a3QkDMowNucZPA66GuphPgWPQwG+7/XW4oN1c6T24j+lhCfEsTef5ReQuXqIZQFO8UcPoYB8JDmAknkTh6jNclMk4LM95hiHN2vrD+xg3GvAyWZTv06+bNjRrJAys+3hSbf5cOPLIL8pEA3+OTZWu3IpnG3WoVRJypGHKiaeLzMFz0453HXOL4RxSRprgm+DV9R7e2h/ig4MhfuN2A3+y0cXr2z2UOsxDU17PODpEVrOBVU9wfUa6mOZGymVzApYeZrSVntl099LC9mMesQ5pEAqj1U8J8Ag04XvUvA7uvoH1t/4xKtf/vxjtfh/x7kMkQz2kKOji1JLpkB2n0NfistkI0mlqw0Sj/Zsh0i85I7++Eqa9X1FqOWQejLrkrZ7Wfi60XDSnXASkbcc54RLjQ0Q6NxFuvgMc/glGpe9y8lVIJvmLOIa3byD6+/8SsXrF2irKY9fes9fQ22JJ81VvtdHlHTV2Wq8hXi4hUTlEgnwUsXEjXeKT02dtu0dci5+Klonzte8Af/RtxN5+w962TTUM09f/DOObNNtffxUJCtGw3sC9SW2Riofarz8r9+lRPypOoyReceMk0nTYSChN8fopTX1EOqa6Tkp+irI/52mWpqhZSdDn6Y+kaEpycel3x+h0xizDzmc1ehQ1TcE2t8jFJ04B2c+iUwa1rwl64x68lIdFCqyF+YtYO/VVLBYvYUILbjyiRkfeiBDn0toVrK5eoWlLKy46Rm6eaXFaL0290Ybmr675UQ1cOrmAXD6JeqWJ7c0DVLs9hFIa1wEytCznsxRw2Tk0G1X7TGWcml+3R1NdGmcyZO+T1LP0yQTnq74WdzrLsQIq20fbWdRHmi0Et51FoJVOk1rbpiUDdTu5IW0rnMX5aAeLXa5uelvEqI9T1PSeGj3AQpR6c7tM82OfpmCNTDRmY8ZUXcmBlPhR1nKmcQfZTokdSSIlOG3cyCCaORxcDcg0nkK0uIwwG1qb1nGTasu1WhwPerTvZU0Q76hBrZFlTNCJGdgKN7z0KhwcAqtErqValOMOefyMZPT8E09wQkQwrdEMSKTtVjnIwF6zarv6JVD1ZoshJ0aXptEgmULs/EUknnxad0nYXx5Wfv5bKLzyU4hfvKg7GsxN3KqL4ASF/D6ds0O6qwRcIBJ8ZtUMUXk75NBVH9H8sQ8pSRCy7xxeptN1GNzm5NXEBHOhAfbZV799s4nfuUuBtzXEb95s45Z2oGix0dx8pF+cE+CTx/0cWFQQYsAELYO68aCFKKDFXANSZFHKG6QxmieKAzR272LnrX+I5q1/hmnpTeRQQZ5CLcrJNrZ9j1zs2K/6qLU02HiSB9cUXZI0ec3BZyr5gPnZDl3dMu3JqqDAZB0Rxocp8PRmi5GEobYc0qIRHWEuqAlqkolpBbHhDgUMBRATdH11wgUbH76D4vX3ESGvq/9j3a4JiAjHIPLeW2j9o78L77d+HflqmUpBBCMKy8mbr6P3u7+JyBuvI0QhGa0cINFuc74M0H/rdUQ5yfWUToZCwrv6HBfzNiL3biN687q9aHPyzPPoXX6OCz+lDAcoLMHLtqql6kN2h7rR6DGHh/pC7ZFfPOdS6Fdel9ninIVA5YFashYvJ9P69E+QTrCN0R27cSRteUjtK0FNqccFcupRyFNIxijoR+0cOgc5dKu0ylpUGJjf41xdyhURnyRw+Zmv4JVv/sfI5J5EtxOjDKBGGaeWmOwjkVvEyYtP4swTq8gtxRGjedvtd7Gz08RhpYdqs4se+6NHZWN/V9+zGdIk76FQiGOJCokUqP6Y/UWNUfvluo0SxrrQE+cCFPdYD8eXfDOgoVtv9dCk6dylwtShtrqzU6VmCFy7tq8tywa+4Ps0DJHixMlFBmSOCSqRJdSovubZW0+F9vDi4Aae73+EJyYPMae3yNEu9ajuTqmy6k7MkD090kqoOU0G1sWPIu3/udo65ak+XizhR4GiyWyZNDQSAzJNKMmHNdwbLuBB8Wt4uPQ13Ig/j7v9BVLFAdRgSruQWmHl/EPOp8Hy6h8whCaGfIqZlUStdEB1uW13UnOPXYReuxQuFjHVS0m/9nUucDksfu0Ve0rjxM99C+mnnsbi57+I9OXLWPzmNxGltqzvJKQuPYHEygn2qt+tpM8nwSoyV156VC9bQ01F2qGt6S6SiY7aWSZbvTVjRb3MUYFpgfyJuQ2vaV3881gZ7+JL4dv4emobP7M6xueWYlgiA+qCc5+Do562a00UKPr51ZjrjqOzmVfWa8xn0fSpAcLiZpaLN1DeIOATMwP5w1wfd7D77q+jdv1XEW3foKlURTrG1Z6qW8gjI0emNGMjiOuj0skwMhm6PEYUYC2aAlvtBG40FnC9fQ7vth7DO62n8F7nCt6pXcJ79TO41uRB93p1GZU+za1YCqEYtQyKwuC6nF5WG4mw77UHUY8nUiKaADEa2Y9j0vDM51Gi8Es8uMveclyjzdrtO7cwOjxA+itfVwyGFHZ6ZjWUJ79ceR7hV34Wo70tapMNTDpNexW9fQO52QIo+Drv/gCDezcwvf4Bhg/vUsiWEW43MVpYxnRxBd7ZMxiv0voiD2mcBBLoIl2LpOvfoF8Zw/njzFmj3MbCgv4w2FKgtmm86eqt3Br7ifqzE0KtqZ1+XNjHujMeo+JTwLweR+NcP9il6UtBMqKV0eD0qB5w4ddLS0eiTdehuRRwoahWpxRUHXRaDeJs4s9+8Dp26lyQPL0VOo5Grck5dpua2V2EqWEm0nNkhTRi2ZOYXz1NITWyF4t2KTuq+220DwZYKmTw5FMrOH92jVo7BVmnhYkUAo/CbVBGhqtgjuNqShR/rfYA5WoLVWrfetu17tBL9nSoPHW7Ix5V7O/v47s//u0sQ1vZkhRCyUgfyegAPTLPRnjFdmHn0cOJcBurkwpSrS1EahzkYZfjRC2Hk1ErtV1DYodrVQkTz5Q2vi7szlPji8kGkfnqX6sKhJhWtNi4z/xN7I7zOCi+gtHas5ieuITemWexu/olfNJfQlX7AU3j0Y5wN6gCG2z1i+MBB8YFfppl1KRVtIsXHtG5cPUpnPvrfwPJxy8jee4cii9/Ccnz55F5/kWkn76KaTKN5KlT9hhbYnERkUwaEer+0pxCTJPWKI1V9JgGpOoIbuMoQfWppy2B04tBecWweubQBCXLqg9MDBldzKOBZlljdjKrelOIbAJL4zH0YkLqUIxzVdD841I7N2kgU7+H+MYPsbL/fXwzu4O/cXGCby72cJEmTTbM1Z151V8mwFiPXEeDgkLOmq2vnKtsroDGS+UkTFir306V17VBw6MIjY/RLgVmjMM738PeD/8uett/hvCIWtZoTBMmgchEF7515zuMBM2VKAWh+rQ1Jd915/BOeQXvNi7j48Hz2Ax/BYPFn0LkxCuInngZWHqBx0vwTn6VAuMV9Ba+hGb2BWyOn8JeZxntURTtUAwHibMoJS6jEj2DtjfHsUqQNL1ei+32+VUCXsROOAeG+TlEfvrPY/TxNSQ6XUvTXcgETdfEU1eoKdJkblYQolWgUdETQJO1kzRtzmKsSx26lcl+sM84qg85GbTpPJ7JofDilxG/+iLiP/3n4F15jpN0jAj5R5eOvHIZ3ttvIjSkjaGtDqKLdYkHnHDWOGjs1eeun/XGYhsnBox/CD7XHPmJIyzNLR6FfeZA2hH7RhuSW7TOJv051kmBO55n3CLuPWxhZ5sCecw+4njrCYqxXS7Q5QBWxPak00WMe0l0qNmliqsUjBX8vf/m/4bW4bbdHHn2xW/g8pNfRzp+BgelDWzs3LFvSevTnc3+BNVaC21ql0MK11g0jvn5PHG1EEmM8diFHBZy4kkqVFygElTpCnMp0/wR4z+prXApFJJztNA81BpN7FXKOKQCozvfcbsmTFNc30umlq739Qnc9mXNmmOQtLO+YxnGgI2cjKaU1yPGjFCKrWCDq8GA5qxXeQivsYOINL0BtSM9tqR9djG9+FN3eT1qjMTElTUckiDgwJAJMuSQjD5wYgOmiUr8xJE8vIns/oeY792htlfBfuYJjAuPmUCMUEjq+k03N4/t4jO4NyFj0Z7XgNtIfxo0/hatk5rnhj/IGbg2kelarhQF2RzND6rzdgdWj6dJqOnOrLYjaKL7eW0LjFBaefP4YR6+48SWsgS1EY7l8cUCPcRB3CLYcBszW1AB1iVt2RV0jO0Ei5X281qARzBptbLnC0WcOHkGGQrnnj6g1CqjTdOy9fBdLHdu4Quxh/hyoYMUtSvDItSkQ37DbeAQO8qEN4ix7BavCWhvG/bj3cmni+B6KIROdQf7P/gVND/6NS5ue5wINLmGCZqYObpc+dnX4QRXZWoW+w3gdiWNdw8v4nr/C9iIfh3tua8guvo55M6+hNUnX8TqJWrap89h/sRJZPWOPAqpeHGJi9JJJJbOIrZ4CsnCGgbevC3G2oe23TqL+82LuN9/DrcHX8BDfB7l+JNoRlfQC1FzIL2ubaSaAl1dPzlzDp3iAuI0XeMUTnrHo3fvDvDOG0ynlsR+HmnsWNBpVuRVCSxbBMV7PEyoUgAyz1TPgRfnMaFFoTczT+7fwUifTNDNsY/fR+bdNxD+7p8hTgtjRMHfta09wiL9yhdpxlPW+/wRHPuYPzjsEpBAPORyKWBf1htSMdHjmLoeqkVa10jHgxQGnSW2L8M4XTrQpRot5lP0bM8dp7dtrzLshk2iuN6kBUErWbVGUzm0mb/ChWBuYQ1ry7QSKzvY290wjTFNga+tVl2ax+3OGK16H9W9Oi2AAyTIh/OrcWRXwnjyymm8+MLj1CZJeXRqZXSzcG0hgxyFit4qXqnWUaEK2uxq4/XQ3rSey+jOcRrFxXnSmkWPIqlFba/ep2AlhUkn3Gag0fkRsE2yHC9tg9BKIcE3poS/nb+CD9LPYH26gPIojvIghPI4TjWzizEJCmcLSC2oYgo9Eh5NsaP4Dw160JMJ2UIe8cN70ObJCFfEYuUmHt9/FZ/vvo3PN9/G482P4ZFx+oMusq37uFT5AI9vfwf5nfcoYLkS5uMYn3nMBJ+tgSYMfKJ9MLPA+fyDGei4uJmoCqJNfghPYHIbo1gk/9K8FK98dvZdl2w8aNWrTvlZTmE7fI+7vqWA8rt8xrsEsa5qNAEY5GHQLgGQ2+zNK+I642T/kCDUqCmjgeKEiYLL5hoXmHweC6uriFIblXmbpWA4eeos1lZOIUpBlSYDXzyxRG1ee8ucIeuELunx0TpyXMBo8+Mtlx+UEJaWK78J+aBhahkzaVPx4e3vYf+Nf4DR/g8RD3ECxMgDQ5pSPOKTFAXnCP1IB7u9MD5prOFG+2nsx76G0MrLSCxcRGpuEcW5vN2R1neEu5xcZXJyhZp/YxJFx6MAsWuWnKBcpGTWRhOcBPkMpnppKGlKxvSc9BjpbJ4HNbn0CrqRs9gaXsat7gt4MHoK3SkXO7bEjYOugWms2KsvfB7Vh7cR21knD3YxuHsD2bPnMFpegWZ9RGPFfphubyJ26wbw+ncQp0CcZDMYciJ0tbD5/erl8ug/fgVbP3wNrd/6dfQ4z6YnOSZPPY3+sxTE1IZw5So6Fy5iQgGZ/Gv/JUa6XqwxYj/7oo5UCpnjNeMV9onGQP1vNKsdSqVf7bEW0SSNaYsU8fSo/Ugr0s0ZsdZgSAE71gKvduv+s0dBFWV+ala2kZ4aH4WXELmnZagcUHBafylM3AelTfzg7W/THqxi6PXRo0W4fu8jTIYtPPn4CgorGZq0bW3soPZWwNLCIrrtEbLpPE4spzgu2kwdxvKC9hHuYTiledtso7x/iEqtjkMKuhqF0lBPeXEM9f1n7ZboUa7o1VnRRArLa4vIcNGw3R7U8qqtFhot0kJTuVI5urkhMMH3CvwrftT5JB11V5K6GgacSdrzI17QdY6hF8NG7jG8t/R1vL76i3ht7S/i9ZN/Gd8vvEKTJMscUYRzXMXzSa7g6nj2qiZvvwuv27AHlJdySar8feT7ZTzWv4knVvNYLNIMpkmdYSNOcBCe6WzhhfoPcTm0hcfyHp6artOs3uOK1Eeot0cCKc45GA405DyCGSvXghpugT/w8vpZBIpVMEiT/1gy2yIcR2lW/tPABCvDjAG+GTwS8MHyBYUC8CeGH2lmDSe4TCWZgu6qvG7okPEZb0RxXOz5UjEdfwGh6m6FW1T3b9y8iZ39PcQ4+fPUWpaoHeU1mVIpFHU9kgwSTIrANA1aIL986kIX48D8qmtCpmdl+hK+8lrCsby6SF7bvUOz9leoyfxLJDuHSCBFbS+LaC+DcJ/8Qa0iHO6jPuniZrWIj8pX0Y59EamlZ5EtrkBvANIezVxyiKXOTazW7yDZr5OVmpykuohNTYVYIxSk0ViaE8Hd7ZUw1ivGIrQ+EKKGReEYCQ0wFysjlORkoTmtDymEMsxDQRjJrmIUW+RiqrfhENg+fRtD7zO0UclmEf7FX0YlTMFLmkKXnsSt3/lNHPzGr2NUWEb9zEV00jkMXngZY6ZHTp7D5Atfo9CNI/78c2icOU1CRxwrai+aSHoG/K/8J8Bf+quYvvwVKyOt2GN86Ctfx+jCJXYvtS3OQXDB0jU0E8Y8gmt81ucEhez6sM2Fo1jxrsSkgRZuerU5W+/C04epZDaOaW72OS91jcwGesaHLEmvrt8Vlij5KMRUXm9g0rYhCSeZurP9qFYJcLC/joXlIp579gXLm6DWpU+exrIjDCI1amhNapsTKlNTFJZP4uz581hZKxi1estPKDyPtflFLM7pc6lhuwmzdmINj19ewzPPnMf8QhFt3XiKJjj+EuJJ5JaKSC9wIc3q6SSaw/q+Ds1+fblNb1mKRLkIxlMYmsx7VOXzpceruLr/xzhRvY6sgtqMqus3bJi2CmhLAdvrJiU7Sc/ITaktTPTZOK6u1dxZbM5fRrs/ts2GIar8obHe1xZBox/jRKTKfFDGuF5GorLHFb+DhcE+5uNDmsnUBiubnOQt9MgsrTDNjj7r4OrgVbbgdUrIysZvbXNApKFQKLC3xQA2SP6A2aD5M0+OVj0HzBeMjiSDHCt7lMu90NIH5bWVj5j9coZdWZjPtEN/wINis+EnM9h2H4KSFC++svJ+2IghMkPHn57kMHrImIpTnVqVtXVFF9MnuhhNv57YkGliQlEVC6GV8PGSJoVGzHvtg/fxB7/92/jovfdsZdbk2Nnbw4ONh6QvjCw1D23H0PiqjFAJpWFjwMXxJw8TtDdMk9OlM159w3TdO7XrkIrjMebC1CzdxcH130Tzg19BonZb4o4/Cg9qVHoqQPjIv0bXaJLEXu801ntXkSo8hixX7XR4hKjddGjQDOZkAs3z1B0sdm/i1P415IZtu+GmPpJGrLvY2jytNqjnRY4ujegGyVhCwdKo9UWo5VDDoq3B9lCwTajhUNhpm1IsRa43DYbkKc/ZC+jqcUAJH8qN0dIqwv/5f4VWim14+jnM/1/+ryj8R38dky9/DZEXPofQ0hItEZa5fAXdc+cwkKqkPmMfq88mH99AZHHZNuFaX0uLoyYlrcv4yX6Mt0P9rj51YSfqnBjToUiNlfC766vC4USdhJzyOA5UnMoqnYKMk1hfxev55q4+FKS9hDLZrU7isWu0zCNhKFPUI43zqxzB+JhjxQWYwltmp7TC2SUaG3/VyTKNFir1JoVWGIfVfayeKCKZmeKg2qBJqnfutRBn3+jZfGlzOSpBsZiHXDoj3Qjtut7kXMWhrv2N2PfU6ua58BSzesIoQsUphSllil6j1Q+xL6k5etMEogzrg+aeLjH0e8TV4tGzl4SEOF/0SYUej+Pg+oig11JdqLyGMwfvIEWNTN0mVVLP1EkwsDssczhMv/bmiPk8shE7QO+0myQjaPcOaQ6wbG+EaieCnekKdlOPYze0hkaHehpN4lCnaaauBGqUinFoUIFebNoOx7E1nkM1xFU0toKDSYwN1KMwOxg3D+xir7axjBPzRokm5dRu8YoLBMYWBsdjDZTX9z4KjuHsxEODqa0Ug8MDDMoHJmQk5AxskIN6qW4ozImlQ34dY6rW+harGFGMFIDQMzd/qkQhhY/OlkMCwVzGsZ3a1Km75BP253TIVZeCjyuJaQ/CYXWo6DEUVgfTJBBSGX0UJmTfF/7TV/8M/+///u/g27/5L9Go103rk2bkzFufvhm9okKYAnzyMYZ4LYcrQhJ1sV9hPbpEE7B1iNq976P0g/8OoY3vIc3VPjrR1/1ZFyfKBCO0x12U6ZapXLWIbUrTdIUT4cRcAoteF2da93C+cwuF/g4ivX3MjT5GYXIfsXCTAormDM0m9GUukX/IGxHSpssyWgz1mqIYaYxRtDkRrU2vnAjKw7pCFKZ6355xsbQo5ndPm1C7YqxrHIF9rzv04aUVal1OGIrNxtQm7E044kHiHJpV5HcH021Lj6t2hsp6Ueb31Wfg/fxfpObBRZ5jOgPmtTGQzLLCLtLnSleeEAhHDoIhd/XopJY52q0E092Q2sk5QmFjxwVCwkP7PpjQ6+k7GuwNu5vOVAkwCjb3an13k7JVHdKEjNFMDdNaGHHO6nEz9aWTDVZONAkj218tbeD6B69yUd1BPNlAeimHJC1AmePDTh+FeA5pypZhp4HGwQH5ZoQMrRHEPeh7GbVqDXsHTXT6tDb7IQpS8hVZftjTB8nZGNKkm3hxLkBZ4h006miV9ERX2y7haInTK7FiEWp6ySQ1Q84f1h1JRLC2Bly9qhdRudsb4gLzADQhk1WsNd/Aqa3XEdGbUSXuNLoE24ioGxUTTjz2rtorLUUfsZGJEe5X0KnfxZASu00tr5FYYwMG6FHDG8XTGEcprSMxe2sqJSVqNFGqtNv7bR4kdH+YoLoaRXpUR4QmTUqThW3tdts4qNVQbXMwWFb7igQSSFq//enoBldeO9xAOyAS32vsYKcjsOtyHEQd+oZG5U//BFt/929j4+/+N4C+Y8oBFeNpgnU2NtF84wdovPYdDLfWMWw00L5/D2MOQO/hQ+z/+q9h95/8A3hc3YJqRJOqf5SdHXV2SHjqZ/mUQ7NAF9J9gaeJTaE3lQCU8ONk1gJAguiyjGkHKq+yrINx+k6G0c1877/9Nj54+01jDAk7aW96btSARVW7qlVpo4NtNXlmGQSKFbgY1w6VknjhZKIg27/9Bzh4538A7v8+lmliRkbU2ge6NsQyYTJvqIca69yMn8SdxFXcDj+B61zgNqM5TqY+LvQ/wYnGNSx0tpBvH2JpsIE8NpGa1pEYsK5KFu1mDgexJdRDWbTaPQxGpIN9IwalCGP7ohRkpIjmt3g3zPZPxMM0VXSdTzccZGqp/RJ4EWoM9pyqth5o8WK7bduJ2sh+s9Yqjo7aT6/zs681J0I6qf/5O1pAXH4/aHil3Y3nChw2ah737iJSPnTxWjUkgFW/6LbspI147QYbwwFe9bUdpEv57P19StchXrBsjnvEDkRndNrB2IDGfk8f5JpQy4ohldJbktz4S8uTljaNUFCEO/ZC0WhC9WmdkRk6pYDSFiMh1tMrEoCikwhYhwRgOhfDmbNpPPl4EU+cXkExlzVTM59fRIzCR9/kTeYLrDeKbn0HPb1UlVrkeNw0Hu81e3i4XkG5FkGnE0O3McHBbg8f3djGmx/exX6lIV2dgm1EU3iAOW13Yj8mKeDUB7VqBY1mH3vbdXtGeOS/6SiTSeHZZ9fw0ktrWA4e0iCof4+g20UkOyTT7SFFQWbJ6kmCOjBBDU+7fiI2UOpw7Qci/boOxcZ4Q21eHmIwibLzWJZCUjsT9M69mN44rOdfKQAjJLaXymE9sYLONIJBsogaGfyw2cXeIc07NrJIhtD3kso0ne8Q3/Dss5hm541Z1dk2yBxMR50DxyeMEaNr0mlcLKxE+hkvZvDZTJmteSrX3djC9j/9J+i/+zoy2QxCpR3E9MIBXQBmI5s3b2L3n/0TVP/wN1D6R/8dGq/+IZrXPsAeBV3j938TlT/6bXjrn2B052O7y+0odGA+1eOqtPoptiysZ3ht4hnIVUmW4ESxR3m4ammC2wfGZe5KCGqCSsIJ36w9wiOc0nQ4BlwqxRQxMrUuV8uk6bQ6qNcq9It5VR+BRWertoWJI+hXpRl2P3NQhh7xvNwJmbfx8DtIUkNLU5hMR5xAVJH0aNIw1EeDefa8HLYyl9E/+QVkzz+H9OnnMF5+DofzPAonkSTpXL9pvsRRSxTQyxYQyi1yQVxDs1rkREmhNk5hN7ZIG0FWCHGT2bviNZo2Wjwi2lUgglkfjUiEyJNhahcye9WCIXlVbdaFeD19I4Ez6wLXfB9crAkxJjiMykMiTXMlaGG7c8s9wsagBJWeipAJKJDAlzAIU+sNVcuIyEJgh02phZu5y3DooATvDk3gzXUqDRQuHGNv/SEi2jd48zrCXHRFl+o3+SJ6VJkI8NnF1joGgjEyWslUYz/dtYRFxCpEZq9wY6Ye67Nr9/qxXVoQ9RibnqpIJTMmLApLCcytUkdJUrOOZiijSDvNzDEFipDY23LEh0QeiYxpEk+QzgMLhQJ5b4wDCvhKpYxOg6ZvdIjVU1lEU9L7O9Tg6jSfQzhxYhlzyTSmFHrZTALFpSx5hug5xyfaUZGOY0IBYosHuzBOQZqKpSkkB+SLnt1UrdK0rlHxaNDttaVN02oj/0th6nRpZnKmOfjMa3ywzX3dboWEyZzt0Ezh4OpijA0+O4m9nmUDclEn/ARiDH0JLMyJFKf6GmGKXjsVY6dkhx3k02nMkSHy1BSj+SJGJLyRW0KcHZtleFh4DKMIBSFX6aU4V+d6GT02YI0ri97npQ8eTxJJjJbOwsvR9DChy5EjLTI/jBGC0aUbMIpOjimCZIul3/2OgwRpb2cPpX/xa4gfPMDKz30Lcz/1C7Y1Z9rroHbjE3g0Yat/9gfIpiNY/KVfxjCVpdlAe21/C9OHt9C+8SGKL72M9Jd/FokzFzCmZuuz4SO1uWkkcIyqBsw0PsWSkaxRZFRXUh5p2HQ5WfR4nV0LNGltiPymuXbJK2xKa1GT1sqeTpPhSM+AzK7ribdu38IhTXnbi2UleNgYC3y6XMBAY2wmDf1Oi/BNI9Jtr/3nL60xHOt1YtJUmJPj3WXaPrWz3fR59NdeQu70FWSW1hDLFhHnkV89gdzJs4gXT6FHXD0vju3cBayvvozmyucQWXwe+8mvYjd+AuN0nwthC8v1e5jWD7gIDE0Y6PpnT1tDWGc4TA0mnCR/xO1RN10msEspEV0a0LdIdD1SVyWdRqVHMtUm12vWOHcYBJ3r+kL8HakcIF6vUZuiUNvfRvi130eCcWFp4Q9J1ztvIPTBW4i06qSxgeTdj+F98C6mP3gViRvX7FpTqLLPeUKBxv4Pvf8WohRyk7e+j/D6A4Ru3UT07i2EKMhjG+uIf/iejblI0EJ0tNDxL7J8ciW05BHFAbf5o6iCLo75ZNbq+8G6JKDnc5Wm/YOu/VwYtE+PJuZkpDcXJ+1anl0OiEYpvIY43KHm3pWQdG8n11vXZTmoTxNpfXJCr7vycEhBf2N93V491W7WsbH5APqCjV5KMB0yD/0ey0VztPLqdZQqdVRbbbTI52MKOc27RK6ADLVDvcFdb3bvsn6917PX03c/alx3+tjdO0S12WTdCdvGordBswIKX8qWbBR9Cr5KpYUSBfCtWxu4t11Vj8zACb7gOY7/H2H/GaxrduX3YevNOZ4cburb93Y3OiBjMJgoDskZSiRNiTJtmkWbcpVd1geW/cV2lctVlstf/MGpVKZtSaaKtqmiRQ01DMMJxMwAA2AGjdgAGo2O9/aNJ5835+jff+3nOfcC4tD7nOd9dk5r7RX2s4MTRVSCCRzVclDZSKyne3LpFeoEYrKveF94p9FmPyVBonVyIW6StjEUPVPIWQVJoDYdWpUW55pNSyDud6WqXn+FNGnyCRy3ABSzqHE30hP7xV2zn9tLWqOSRGrRSRBFK+UrVtG0BNw7Q0G+ul/AErBFJIQFGgU8ys8BHf6jcCyOKcFPFv84ELmUzwDEXNx7B86WtrZuX/v6H1j22g0AUbLHX/lDSwHA9dEjy16/Zcl82RehJhvbtjg7tQLi8+Zf+xtW+tzPW+/03KovvYKIqwqrBCkocVmqSDBeJX/4hZA8kwSD8TDVmXpKSpXQ7qqrhwVC5POP+CtUzRExjJsr0X+CtKr4umS9uVG3qT5tQRDu379vJyenRCKnUAl/ZA+Sn/Knh7GG8rwaUQT9q4exAHvB3wn3FBgvaTNS6RBp9xwidlo8sPHe65a//kkrbt2wdHHDB5SataAtWhpSPL9n9fP7lkfqP6m+YPP967a7lYTxta2SH/l2yWRpYZmdgRXKI9tLjylHC1qRRCi8SHgWaUBG83n+EXwllE6hog0ggFPfpaGvnmMrw6TTfnCBGIikeC2qXijdQh9KyFQZY9Rc/Tj+oAUlv/89yx89ccKU+vi+pedTy1F/01FX9OXqww9t3u/Z8p0fWJZ4K/Ai++afuHS+3Ny1+ffeRGUHn0+eWK51ZsnHSHb5rKX+8l+z2RufRcqhDd/7pq17LQY37S4Vbf7Bu05w1WGqmh4HgD/BOK5LCPEKY3gLhhqPcsSx5SeilIcRCpgLnayCW0QrgibegRSkkZA1J6ZDSRLAcdRZW++Cdsy1YQDo05fqK2G2M0GYqa6XLCMt5iWpSQXGP1sooubWrcRbH1Ygrb6Hdon21hmO7NHTxy4VzlcISc0KanDOFzKPhlMb9pDWkOKmfd79ESr6yu/4ke6tS/CHSHY6LaZQEAHO0mf0AW2ZzKU6B4lWM3IZ6pOBcANi+/F3n/4btqyhGs37ED4romY0XBzWOi0JB6jU3kXwDOcGWppSKWb9xIwFgJuihliiZpMVnCE7tmU5a6tyzsY5VK/sCvyZ2UWqbKmNPUtDvDSOVkk6QthK5+lUC31FSkAU1ZmSqJbjLpg8pkEdAAeBlIQhqYjEQkrVT6D1eTqvXQRqf+FSIQKtEEJ/7ufYgX94KZ+lCBvtzNy+a7mD65Y9vG7lz/4CkkbZDn7ll23aY7ANejY7O7fe99+0+ssvWXpnDxWsa5Vf+jXLv/5ZOhqgXJ5a5hrSKQBWoVEp/hdsqq9QzSvkRjTbq6O3/qifB2kQ8vgXZ5hPHD8QwGgiXQIhiBhLZMrI1TMcUnVn9K0kvoYW2iId6YADxTs7P3XkcGlBydSPShQ6yvuEUeHhsqsorxt/Kl9I7z5Kw396DQ6AXC0I2NP8hrW3XrHU4aetsPWipUvgheAOl1c9JXksh/Tb8du2/eh7Vmgdo96iwjY37XBzgPQ4tf48bUfjqmWWJ7ZTOLICUpvmm+bgXBo1OJWpuHahM9v8oivU+PFkYhOplkibWvSeng+tXEQSAT+n67wNV9subfjiYvrFT/olz/DBQy2jKeq76E/tVvNWnbYlv/11GF7OFjqNG+K5ok/H5Q1Lbh+gxWRo6zXfrpit1i07nlAOOdYg9J/9gqU+/3O2RBrRwbnCC903IVU5Ua/bAJxJgXOp/UM/yk0fBte9nk2o4+ruy8CScSFYuPFaXcHjmU8wioZYEMWXQ/FE9AVQVTtjm5vbdnh4YPVG1ce0CLMHigji1pydNLjZaIodYgUhGbSmtoDIKMwPm6VMJQm9hB/OBpJJScuHfCUI6cVY0PwKlbIVdWwcHT2GoHW6Y2v1wrl7y5luZZz6dE5jpw6BYsxThiT47iWaJ2rqHFW2ddyGdkAMh8CXcaprTudoFlKntVtM0zdT6pkqrWxzG8YKI2i1wAPKl6C2nKegZ2kIZxOtVj31M1vWNO1XGKNWjtN2UbxpE5BLX85SWnGovlHDaaX28KnAEtS2CJHy+T4IVr9xw2apfQpDrZpLZaaSa1359tRanUt7MgI5t17w44TShAos6dKGDUCERffYFqO+dVc5e5DasCEdvZ5c2qJ/z9rLgQ3zByC4JjG1NY4qq+8FW3W92wMw5C8jgMhDXu4iklzuK67l/rLjR7syEDur1G026NtUR5CfHdv40T0GbMIar3/SFkiew0LJupqPyaas/uf/HdIcWvMv/IaVfv5X/GONiMrOn/8Ny1x/wYlRKMALieygoVsDwriX/ijDo0m0dhthEbKGmPyJCPHWPt3YTwTI0ZB43ja3yAZTgoFpl4EOWHDuh//GRtNPrsgxAC4uTv3WLXWbylGfKHlUbCCeXhPli50+iiK6W3HixKrXLLmwI/rgce2WzQ4/Zfn9VyAOWzZLlBh6SIIMBq8zj+Yf0xfvWrP1vhXXSE2Zgl1Ubtk6C8pCQI9nTft4ds1GIPh24j2rg0OpizwDpGqjnTcsWb/GIClTdBLuDg6Bi/7hgP7X1tE6GkYB4rdRHVi5CoMFX4cL2r7S4bBrCKHWD0pFIzKP1stp66ETcYdVgIOcamOiXLbVG5+ywfe/g1r6dStoQh7iJylNH9pSSH259pmlkESSkqiEn8BGx5k4Y9YcLf3nH6Hw1mVNCVRF7T/1K0Tf/4ml7n1gk3Teyi+9apU//5ctB/PMiKA7gElDNupnr57XTXaRNcFM9SZ/r3Aw7h+gFBnSUAddedDc3LQ9CO11NJotCHlOdcaImenkb83hab/9uDe1i+MJBCYsdBYjVBFO/HgES/0VCgmaClMFfyfTlfU6UkMH1u3NnLmsEHImg7W1L8zOL7SsRB+ZzLptLXBPQQ+SdtnrI9wEKV7MsbZRsQ2kwBqEs1RE6yvQZ6mlDQYz6/W0FAd4CbPoy5y+zNMXjbp2o6xQ2ae4U7QBpgfsVd/JOPqY9+w+cR87mHAe3xjCd1R51S6an4FrmeVWA35X4UOFCB8QyKSC5JWhQVlU3gxIVgBph40De7j1RTtZX7Puumq9dNFaiYyd6fvcatMGh6/DBRtWTDL4JFOuZ4jU6Pm1F+1iXbKTxIY91pa07V+w9xp37QTJocf7bOMXLL31eWBLjSDEmqMI8xqh8wVeh73eGpjYngd5MM98FNef6E8qY/2Tb9j2f/tv27yIxHqMSlOrWe1Tn0FlBUEZUNnDXTv4D/4ntv03/vvW+It/xdI3X7RMc8Nqn/8iEuwmXQQ3p5Orr75hKS06jcoRrouIxKXjvHrk6Ygsri4f/+fHI+MDJbo6NooncPI4XuQWQdI/Zag82TUH2mxoYSgSjaQbBp4Wc+7u7IKYkoiS1jq/gCGhCntZSq8+UwYgd9SHwd9rxBN+I9/IrTrKL2GtdM4uKzdstXXLEhVU3GQFyR9OD/xdCnE00zybflGL5pemveDi8Nni1OopcXid9osk0D2yeusdu3nxPdtoXdr0FDyab1t7+w0bb79uyVzDcUDtdRKlutPGLEQ0b31bj4/I6yeWK5377qHVKm+tUZOCNQgY3pk8T4466Wsvtddgiwmf8gJooV/kVm1JdxtC/snPWQK1dfHdb/oZdBoLKVTe9OlTiAfpYXgadAmpqmQgCVvMRF+RJVXKzCHUWgQ939uzxcmxZf/wdyz90XvgGZrPF37JBu1LG3/l92zx/ju2AgddWsMIOqpTgLPqF0GCl9uxBEjo8Zp73WXzZTb6iwiXlhZpjq6KFrAB7uZRFUUgZJyYUlXtwR73YJojEvAvKTl8SQ7lXz0k29xEGk/0bYj6XECqWs4zNp2tbNCboKJC9KZLOz7uUG7BqkjK/oERmKSshFyBpFipMMaQO6qou4WMleoZ294q2P5mDThLsyx5fS5Pe9brJ1GNdXL71MoV5Gqk+tl06B+zeqcDO3rSR8hC26S+2uo2D91ueU2HTET3Tu2Pg8AXEz557trRweftbP+XbA5HRbtHJ9d6u3BUkB9SSWaaF9HG7ixcPgPhK+gUlyyozeC62HvdPrr937L3bv179t7ur9mD/b9gFy/8utlLX4JA7KKazMh3Ypn1xEqJMeLx2kb7r9rjF/+KvXf9N6y19xkGz4t2svPz9tG137CPr/8V62//mq2ye6YbnyYLOH2KDhOndtgHQOsdwC3QB7eALMSQb4iLCZGj6JLAaBMcLl0oWuUzn7edv/Y3bO/f/5vW+Mt/3fKvfsrVGklWKbjixmufshqELdnYcD8VoIWeLqgJ8ZQfEIyRUmXExQHqyCYjBMKQXtzNqaMGpaSiKI3ebsjLAaQ8iau8Fa5gJ1DPxVMUhQghq/Wa573QXJQGOdKR5j9i5D1D5tfJtaqX007iepgywR7XV07VAC+Po6rKSDpQFA0mzTR2YHTL0qatM1UIXt6mS+0x1ScwwSMQvjn95F8SITK6Y0X1X4E/6XzH9tbftpu9H9h2+y27Nfiq3Wz/0NIQ5yftiv1kctOe1D9nAwjfnMEjcicCJoKi8vXFO7c8s6Z90/KTP7Z5/xtIFRAT8Fft6HYz1uqj6iIIjBmQE7QJkQLVewHwlI8kGG+f+kBtVIMjs4ZZjH/vn1sNopamHcvGli1g2NPJ2IY/eBPJtmzH3/uetX7nn1mi2rSJPtqVqjY+vGVLrQMEV+3TX7Ih6m76M1+wybVDW+3s2/LzX7LVwTVbf/7nbXbrBUveecnGb3zG5rfv2PxzP2+Tm3epD/XgcThEsA74FR71rv5VW/dRdN4OL1ncKAKPXp4ipHMNDrU2LXiA535Wn/oDOOkiH8176g4NhceL7D0PMQ8nojAt3emyp4vDzM7aIxh11drdERKWTnLpWvsUhqbNCKi729sbtr9zYFsISIb6ubnTsINbBy5dzkmQSupA0SOKmFud8ajlSJoe60vFna55kjAYLbtJIA3mrFykjqjLi8UQPJ9Y63Js07F6gnZBzHOUuQTpJIXCY32b3tVhyxgwmNb86q/a6Rtw1P3P2aJQgYLqPK65FZDs9DWmhJiZBF3UIZqARFr1dVQLdHdJ89n02oo69RSxNbG1a+sdgA73T+/fsvzWvuWqEKvlEKI3AwagHMDzCW7seQpIb+5beXvH6sWk7eamdqOSs0Z1xwa2YeNVwcZUfjJBvUB6TKVReUkfpBShsN5qLi2RRY98eSvEnQp1jI6NB/qgF1LoY4BwI1OtWrqxaQnEa63bixKH+opwaE7EKV0oT2U/y/V5W1xulEEUFFyhbm54+x0cDLwwd6cAIouVYhWiiiCFhIEIKqufQn48ZFO8mGCVGXgv333ZiZvy1I4PzWuJYSieTsjodLrur1RK74OFnziP5yupP/nq0YAJ8aL4WDSHMmOAjIHwIoHaD4cOGBOInuwigoorCdcPnS03bFye25RyhEv9cQu1ZWDVCarkeGmn+X3rHv6SpV/8VctsvwwRQVJCR5JEqwlrrx35+da+2QmS1lNbjc5w94mjdXy0e4kahYo1nuesPVnbaXtiw/7IZpoEp7+9b+lrLSmSdO394O2SjQdYp3Rt6Bd/0QbYp3sHtoBgLdFcMv/2v2vzu6/Z8oWXLf3rf9Xn8+af+6KNb962BLg8vXPXVWJv9M0XbKZ56919m5crSJzUf/fA5tcZJxDBlTMn+nhjxxKouetNHUulmngrHXUllDnDjYwzH0yAjizPYZ2qHtlpGD8h7pWhTnFch6GkXh5KcT/lrlUX1XLJieFCE7jkL9jH5Sh1Nq+PGRC5bsoG3aKdn7es25Hai+QGQ+gP+34owd71G36IQaq0a4cvvGRb+zUrNZM2XU2t3ztDOu8iLbdRf3XSTdbK+ZKdIhFfAjxtT5Q6DC2DeU7s9ot1e+2lTZhnymqNqm3tVRCY9cUa1beYsVqzANHTbr+y1ZvQi0wS3ILowTO1jO9XouNZnuuRHf+o20jPrZyZ+jyJIxZN1KLl+WQIRe2CUFocKxWKB0DAGBBzIUAgYCmztEp6ZpUcXFhHTEPYtLtDkoduwFrMZhBNndCQ4JGqAXWmDH3s0KGQqbUIywy/BSrxwmoZ1OGEOj48gMdKlJmdTlUrn0pxCPA4DoOwAmTwxLg9+MsoTjDBX3mE+Ngpx5eKQAy0L1ZGQfHgDj/ByBaQK3JE+Xk0HklYpFIBkTtCsygP4ViMPJrA0Zl3CpGUJmLuYUpOAaq66KBCYiOOO1cfEEHlxH+KpSI2NzfsS7/wi3DMCYxKBE/r3MIAD0i8tvsP78FMtAbOU3mc+NTteDCEdwhX6S6hyuCpMC18FUwk+c9RabSzRF2nr34LGoBwxRNa6lvL9EB8l41bdnn4b9njMhrCfMfe7exbv3ho40TVBuOineTqNkTyT1SQjDJFV0kXqDQ6Xkh9OdMkEW3XEhGtc5wOkRjQa7QWLUu9CwwWrZ1TuJZWaVpG9e+NFnap7VODLtKAJICINCOB6gRgV8PUAXrTRt+pQZ6JT7xui1des/mLL9myWjO/hGofyW0XJl8oWEZf+w+u2zJf9K2cUGZ/lId3KPnww3gQsfURpU4SEjjOhTP1cDCmpFb6wuyor53YESQBQ8ZxXHFhJYKjbx/DpT72eUQFqUh+hEtuFD/8O7wcdoSriMBYebD7l16Hbdo/iB1eu2W7UItytNNHxnGCvpIGuASX2khaF+dlmw+z1r0Y2Yg+noMHSWhBBi2wiqa3iTCRRwJrd07tJ/d+YPMseifhY+3fL+cY9ymbtAbkFy7lEpxnNLiY10cM3RDXsUx5aQcv1O2F69s2uBz6sfTJHASuUbI7d7fshZt5iCO0RukaRUsghqq9OgS5UoGyQQyfN6E1sSFc59Xn4eHZjM7NZ8AQQzMd3kEgUXI5tSyIpG6UqreUgg6xyqVIl9buDnXI2qYg54z4QyQN6CIDAE6P/2yRcPdS/a1cyFd5S+0QQkzXaest0n4yjOYT/WgrAUXAFDJenpgNdIwwxTpBw6Lf8HITW6/eQohQmgp0v6tfWQhWjDh+bDxOiIgRamGiSMpSgyQEX0VyEwiwW67SKK46W249civU5Tg8JHU+O6Y9ii9E9EET+Ub2gPAgn9Qokig+jfTc5BKBKpU0JQDxETESN8zmkQTD/ag6Tfedt9+2QbTkJTzhL+Sln2C8XP4VRybEwFcNZFDqeKNmtm+rzpktBxCT0SAsOYDodvU1DjwQjoBBnofSaf+sFTdsUP+8tcufQ/V71RaNfTtfZ+0JkuBo5xOWrqEGMcC002A+HfAegW/6Eos7kr5XELglDHG8KFpvCudHp6kwUIqjsWXVzuTKbuzCiFMQOnBPvTfnPelRX6muk56tWo/ozkAg4r6QCW+1Vu3FJZEDxhHmQPlzShT6wJcW8ThuebjCIngQxfsK+EhgchyIkl7Flf3KeCqC4kgy2D2ucCXGAf1IIwiEU0XI01N7WhXJW5/D1eceTKQ4nt5O5EJYuCVPYQF/wlxg1ppbO3btxk07ONTBEcBN9YgI5BwV9OK0iGYBxZgs7fy0i9SVRKIrWn2zYTt7O1ZD/S8WmkA/Y0v6O2PAwrQlFim/04dowsxmuru6ZpX6lvV6F3Z0eYbEhmRMHcTjms2SNZqC7sQ+uP/E3v24b/mKrqUkT7o9X0hZtYJETRsWcxrB2MjmeGt7HI+uOBi3x9FX3WCiXsTE6i8Iow8WIjg+zhwpsEvXz0IZabgkMwHGVV2CNWh92xqN0aXMPmlMx/QGE8TVnnWHM4jZyoYQtckq6SetDtHfx1OtvdIkJAgNJGZIClPUkxnS4By1WohSyax9I7PyS2p/8LArcFMSAAMJBDQBPQJ5eAeLm/Di1zFDT8TlMMEHu9zCBHlHzhDzysuN/II9DAf9aEGrJ8d5lYW/g6fihdiKp1BZA7IpXhIG49KVkAkgBoCEeK7++sCKyqCzPT/aorlXOUKz1BuyKGX405fd5kbTP2ho4WoVNb7RaNh0NvH2n52c+ukcQn7VQ4NKb9lUVtxHniPW0McKlVFpSIgpODQ4sVEa28vFj6zQfttmR+/Z4vyxTVuXNh6OrIfq2uEZzsTFFzaa80iCJ7NkGmJS3rZVoWGz3I5NNr5oo62fs1X1JowyAx6IIYITsOLJWqeYaIEtjBbCt0aDCHgAyqZqdrFAihxuM4jUNzz0m9ahTrM5myQKEEkNaLUR/ILAJhAXEt1LS12e+rIp7UTwvrwy6lO9hMvYgIFarfLiPhY8A1ELfeMd5UYxNW6UA2l8kMTByieklVNBok1uvJMDJONHv+Edlen5ysg31ElYI3jJJaNylLc/TqBD1io3xNCvIBh+NbY8V0eAUC83EaXWSSllVNdivuB4qjghddoGA1oKjNbq3/Tatg4rVqrkIFh9yoYJSQ2d9a3ba9sQIlRt7KDNFfDP27Q3s5PjLv4rq2zt+Snci9EEqXFsvf7IzlsjxjwqMcKTFkRPRkvymfvKgB4SYut4YEeP+nZ2CdHtwlw1Tw7sx6O59S871iUPEc4KKvnt/WbYq+sNi8cZRnRP0iBxIHpY1BMQqdA5YnZ0MRYpB35iLI5sRl/DRHwCCvodr4qrxclwR50CoXBdGtQbrn2/7XFvYRf9uV2M1tadrBkYawYGRBG9aE7H60uWig7KCWXkoOYlcR9dZUfeUPI0kqADVV89XUoKdYyf+Pd5I6ALYDLiaIHTBV+Fqv7BHszz9iujDnATQq8IGcaR7coZ8pb56XzwUx7+H2Jc1UEI6kilMN7OcJ5PjV3eFKImS4rzpl/VyYM9Ny0t0E1elUoFpAvr1nL5nBVKYZmL4ukI8mFfRwXIPD+ggokHtNv9Cb+hRrwVDOFLJbMIQ0k7bEzttdo9+0T2e3Zn8XW71vtjyz1+06anH6OaTmwM0dPx4rr9bQxeSRIE7JbMVlBvti2R34X4XbdZeg9Ez9KGaCCL+6owCpa0p+126hvtwEihfWjXTwbiu85t2+nyZXtn8QX7cP6SHU8P7P32bfvB5Scgis2Qnj4T7P2eDi16vWjZst+GQOvKxbj9EW7pCY114hETEIeLA5v2e7Ui/58yykv9FRmHURxP78DAZHPhAkcAY2wJceKahNxiCHjEYLBKS1CSq4H8XLjD0E3AMmkigUCGfPSO66Ko/sjlHh7or5jAa6okSHtaeqRVA5rOUu5oZhBHLXupl+v+RVWnpWyU89Y+f2inMMPp+Iy4yH2FHdtobPt9wWsd+AIklxArqaa+nGwwd/X56GxgG4cbVt0sWr83RpHQR9UM/ZWytG9jQ3KfQ3hHaTtvwwhTCGXg1Qp8nyJwtfHTB5uD7Zx98VNN++XPm73x7NvGc/31M8ZV0fWCweXT0v4nUTJQYElmkvhCJ2rDspBB+KCO8MuIQaQbhYR90lp2e3pkw9MnNhkMIYJLGyDp9cZIfau8deYZm+gQRCFzQqu7kR4hnJnoKRDUzKG3I/ll6KB5CvKsOql+DGKBJoAVtyruNcUWA07xsCtMISFAdQ2p9BtykInS8YRX8NU72DBqpDLDuD9IEJ6QRiagasjryk8RMM9qKjfpIgi4Dz9B3ZWJwq9sGJVNzDWioTbgxyYgH8YjiQMHZK5Wqv5RRhKl5vs0ZvUxRa0WAl1cXjgTc66vFFHRYcAo09A7z/yVu1Q2SQkwKtTP/qBlF3DhCYQsn53ZZnlq16pDe22jYz+/cd++kPi63Tr7Xds6/5qV+z+y5PAJKtIEKa6IFCfJPswDiu5oNb7UW/WeDyrNd62kXfCsQO75lLcWYYvgaV5PH8wmlochaleAFs+OVyV7Mr5u7/ZftJPphg0hoqKVEqtouuXQZpKzga37LcujcqO8WRb13Nenqa16vPlqNI/DQ/BVODWjEwK2qBcD/oQnjhvjEgbns1ghjtPNOAYvL0bGkyqBWi8r8eXkJ/B3OaIoPmyVWLkqryAsqASvQ4SMDlfahY8LJdrfrPSeDykC4w55KRdPh3Eij93/1G7loTCPj1EZ2IVnXiRhSRitVhBooXG1pO2DSGFIXIOZFkNTY6S0cl6LiqEfSP3jQdc2Ngt2/TqMj7iiMwWkwBSSfjpdsp0bL6LKNsg7xTtreV33kM/DKGG2hbLl0WA0gVdq1iydKVr3bGq9Dgx2CLBnok0oz+WyffLlpjW251AhVF2qHp88qlZH5hk51LyKuks3WmktjQDmRI7GqiN0NpbWB4WtPuJMdCx9AD1zwqbtSLcWp/Zzw7fsM+t37NVmFwKmi4hA3kHHNhMjxNYeas/UBhM9+mStuSh9CNGOAxCdPH3dIDXUCuxabmX13NRSlQ2bJXIOCHWKT0ir873mDnrhQ2Sw+L/+HEb+yMTxA1rIX2lDPIer+wUU1VvG53coNyZOf2aeiP6xSwgZiCxvfoQ7eoIJRESSnkiPl6Mw4jmeCbGCE0NAlF611EAV93W3EI98QikYEFeLO/cPDn1tmZhVu9sFRtrJUfSvmipmqDk+/GJ5V2UGaMY5hT5xHwoKAyUitNiXC+2WGNnpeMc+6m7Z014eQgO8MnPKYQAUJtbMd+1G/qm9mnrfXp//ib06/B3bvfxjiI2OJF9BqFY2hbjpEmsd7TCjk5aq32xo6eXEMkh1OnBAUzCiYGukx7SIObikemuXxgTi2+13yUMLpMkDrNeaOdXftQPUWH3skJSolf/8WA3CX9/atGJd1yQgTdBK73/1QNROhzXW+Kgm2eMw9YvQQAMoiu24GPpLgFIPYhMM6bAASUw04pQmQiN3eNnkLdiGIkKg3Orvq+kZsg0QUQxydX8eAgKuqdzg77B03KD76LtWu8VzwVgb+5SUB3glFE//yhmcBF/kkl25BRexlJfSKEwvj6HfhO1du2af/uQrduta3bYbFRgMDGzZA549WyLQlIoQtPXELk9/bGePP7YSUnpjq27a6TiHgQ07FzZbatnLgW3t1m1r7xD8vW4b27t+qIm3jd8hamyqUHG8noIfK+3OgMhpilX11zz27m7Ftjc0R1i0sy5ahr5jhf24VyYCw08tasZXX/g0VwKuUZjkB1R4lwLFkSSyKkxn8zlykI1IpRBPhHB7cWkvTO9Zo4COvp2xbINk6PyLYc/uVJb26boGBNUk0+x8YKlp3yYg9oy0mu/TvJaXqepRrpBNawUzAGmYK9uyvCFP4vDCL3S/g4YndID+YhOAE8zzsWQEtGfSWBQXi1oVG/mHdhJGubILoUKA/oVcwU8vrdSXr+LLJtx3Neu5PK8MBEtfFNWeOJXK8JjKi75wlxcuT7zx96UoctP+kA4jZI6MkFe7NTQPKzVuMp76MhBt6HY1mUx6vYEPCME7mGf95m2kHV4EVvfF4m7ZMZl00crlbSvtfcHGlT9nPxl+yb7/6Jo9bGvhEu3NavkJZYn9osIUR2b7lPe6fWCfHP+u7Xa/bqkJCE+uepYwuvAZREwPpkZ5vlaSQn2MKs8Iy0UIdMqJ5inVtyJs40GPAaEDR+eERY84sncUBB6pMQme7VQ3bHdnw1I1+mRDOyloP/mq7So7Np6Meqm93i/qCLcHIzwJhDBI2DHehD+MiIr6zOMp5zhl/A4mdolfRin5Db5ySeIL+QUfhwePcE7+ehQUnudbQFigUM5EdVrJ6dmpH0iiVQEB1lFJXsmAFzLBj3+vdyhPjzeXJzRNkr+0CCU9RZB5aJ3+hY2XY/AsbxkAl4X47O3f4bnleU7R+vJaBqN5q2IDQnfNGvUt6AOSPBKh1uC1zp/Y+elHSIZTK0DItM5wMkTdbcEIYehamKe7cITjS2ml4Fg2l7ZKFfwuCidG1mxUUbfzdnw6t/Mj33IdTDTJd0X4fsqkpABAzGhlOIiUIavBKaPGqwWoKfqgoW5ZoDKM9EGCMVRZo+osL6yWnkjWtHU1XNyznM6R9Pr26VrP9strK6OuJGd9+2RjZZ/dyVg+nY3KAhBwWH0qD9IkhWhwg/mgPJ1K0b6FRpURFDCRXUCL4OZpIksYNAq78gk2BzLxhEA5ROhcLuMnV+hLpRBGUlQ8JyLVS3WRajhDtNVBjsPhkA4do+4NALi26fSt2+nZ5QXq38WljYYj67S7PG2bEv+5kp/7pebCpqi+4ReEBmnCF0SFh372UOKJEPiHDg9XG3Crj7z9Ia2ecqlihVwOCQoCQGo/tBP/8HV0bY8ePUTC1nSGygi18aEUu3nrx2sR9Z8eMTq506g2uXzF1pmyzcoHNt7+lHWyd+zj84b1JqkwJzsDQTuoKJcFHmB8grZwkrKN0cQ+lX7Xbk/+1HKDp9RjEqQQL5YSnRiLVWieGTd11snemuYQwod2Mpgn+ihBXVCH5yNtOez59kcctpigajHQnOGQPkH790plu4Gkl80wOMsUloERLMhffYNTkreDInrU994rsgQHTvXIM7sSyhU/PvMjiClIMOJxyV5haiABjnseOxA8D7nK3/8JDTn6cifC3B0lc/DI6WWH+ilvJ0ZE8V8nWoEoy0d/2rivnS8yISvSel7kHtfJM+Yfd6wqB4lT+csv+CuuJMAsEn42e44LVXPSsfOTe3bv/Y/s5NHCzp/OGB+MpdwueRSBcTiybmYIRKksYw3YlZG88yUIHw/MWQcVnD14ZB/86E17/71vW7t1Qt1W/sFjhvSvhdXUgPwgODA3bcPcqJdso5EGPSakn1Bmz7qo06Px3I7OUK3bQaf9b3zcuDKosSIwU4iQLufVuqOAj6H71Ela56NTHMRdJqsURA8VB21k1Lu0xuQUAtezREGbuakI+vpgkgX5L+zzlZZVM0dIROLGC9uCQL7e7NlWXgubQVwy9/VfqNpaqyWVRQRHQNQ80EDCiWZEHciqSwSof50hH4XqicbTz5iQVshwetayP/322/aVb3zbfvsPvmEPHp9A1EZ+isnZ2bl1uz17enxql5eXTtCOjo/s5PTEjk/OrN/tW6/bgbhd+qLgXq+Hm06H2I1QJQcQRa159HP3fsY4Kkmykfj8XDPULJcg8XOE9qq6w8MVpsHl/hgPViP1lltMAgJRLBVse2cb1WbqEpROvNW+1ngQP34kdXPuqXzo4hdykdHAlZ/s0aCLTBjm9Fw0mAeAZLjK2RzRftW8A3yrlpyD7H2kqfOiTfolay1K1kHdGMMwpyOYx4lZfpK0O4VTe3H+LYjfw3CrPnB3FV+PD1rVQxgJ4aI+2k/qLabxwhXtENHtYSJ4a5jlBEQfT5AfCdOxSWUkiJqOOyKPbZjb3X0dkjEAf0dImGmb96a27kudVjkiIFGT3UR9f+UTdTgm9CFuxokTMUWJHo+tnxhAUY/JM8iz2IBXhMXRP38hkrtlYgz2/D0rflSmJwiRXJ3FHicVsfMYkYfqqRJ1+MDW5pZdu3EDnNixPAxRqQKZDGU4wZcbu9J7uVFYjI9u3D8ONytXE7a108Q9sSRS9WSYYvxkrNWZ+drJ0XhmbYSC4Yx8SjCdUsPvUl72jq3XufTsBr2hL5/O5oqAPm3TMSrsZGG5BFIcEqL2AdXqOStXkCQhdJo3XC+mlgcFixDQcpb2zDUvTK/i10dCHE/k1q6Ssd17Gs3x/ZsuFF8hvWnpwMKJHyinjlWjqaGunjMQRuN4staJyhkkPTjvCJWjfWqN6anlU1JYFuShiemKJSYF+9UbWbu1M7VFZmaLHFICCP5SpU3cvs+vJCF8kAdfvzfSF15tZSFOWB6TsMlMxHBlGeqRFCfDz1XvKxMhFz+OBqqz+1yhV/ToVya0SZP9f/qdn9j//v/49+1/87/7e/a//F/9n+zb3/qRz4O1Wi3/+unH+DAQNfekL9na31hBcthsNlH1qlar1mxzY8tVy2K5BHId2ot3btv21pZdv37ddnZ3/auql0xlwoLqUL5f2Qehiuvq7VCAxwttCsQvQkZ5eFqlCEjpceTtvyCXuDF9lM8XbH9/P9Sf/HTfgR9GSTQtw+n3UQ1FaJS/yvXU+iNKyNDzD0hPeep2/IUbXi7MS4RzCIJ2x2tLw+1rwwd2rTa22jJjk7OqHdtNO9r9tHVf+Jy1rn3KjjZfscvmdZtmijZrJVF1l7aVvbT9xHuWGTyyEUxkocXF4IOIXjjSXZKe+gBi65KGKqajLqSZUF9Um8xMH2+WTgy1rEH7hDcrFXtR803UOQsDvbW1bVpBs5736IAZWghS+BCsW3iLvW/VLrnUZPfQv9tlVQfwr06I+kQmOEmnePJyS2zoJ/KJ+9gltJDMy/Ho/Eqd9Sw9BEOkAGHZw3RHyDVK4RH1o35R3UN891EZiux1UplBMivk877pPwf+BokNwyvON66nPz8rLahyUZ7x42Xx3mzWfB/uGIa2SjWt2rxh+zeu2/7NTatUEIxQf3v9U0tmV5QNA/bDMtJ+k5tp7W9Kp+iArzaEaI6sUKhbqV6w5hawo86ZZM4a5F8qoi1o3j8TmJ3uaCnQDr84CeI6W2rKLWfTmRoFU4PRd7td/7DXRhD50Y/UkKuj52WCAIhy6p+InarxrHWiLpKCLmfREoB1msGbyvkyhqllIXwMJAiHqPEcla+yGoDEVELiKBVapwP1rqPzvPjypiWbdUvVbiKqQjzmbbveRNpAXZqj5kxGA8vOOpYcXNp8CnGk0kPUmD5cogX1H04hpTpzn6bpK7JLewBIyOQQkMEth/vF/ldhEbw8DKe/NI+ZRCwe2bA7NF1MrCOWNIDEVTbhkFWImu4paG5s+N2guq8ik9N9u0guSE99AKUSpxBIidgD3PpQ86xK1FVqqbsCwipMbj2yyy+qFf9BIpCnEPFKrVNbeetR7Kv42PzEY731qzQ+6aKPDKgAm5swjzAnprx8/R9G0wjaSH9+ekoYdVR5nqPK9Shu94y84+Qpu+oBfqg+uH0RNYiXnfVsd/qhvZZ8y+4Wzi3Ry9njxG07ufZ5S995yTZe2LHN63UrXGtY//rL9qj5kvXWZVsOCmqC1TJt20k8ghB1vV4qWc1wYTgiFupH1clxkUSa21tNB1ZnMO3VNyzL4NaRZg1g9iJSzct7m1ZaDIHL0HaAWbaQpS8GqFNBRVqPe5ZhsKQzeRcw1d8qKPypRzWA9BvkIjwx2KIOcrhgVZ8Hoqj+UYjc/nKv4B/8AgyxE8/VRw9XQFymwpVJKCO85CsTCK+M+l6/Img+LUEaYZlDhbxcUsaIwXkm/HtR8ia+/sJ0RggQc4ta6Xm5lTDhhRte8lJ5ofdDbWVQauzRx30kLB0vVUHlhFDVIEGFmTWrEhKQ7lGHc7mEFRk/2go7QZ09P+1Y93zAuBsyvqrg0dg6l0eWzkNTALyqMWHMa01vlUyW0JUxTE4L10sw8SqET+cETmcja+tj6XRtwzHxISvhHmAqxyNmrwvOtWXtV/+1c3wwWr+gBQarRYk+XBEjdY6YTrSgRk70tPJe0p64cW1y7tvUtKi5jAqr8/kmmrQoN21FfB2/k8iubUYeiQJibn7LskhOdxt9y1fr5BmdzjBt26vLj+zT2QdWW134gtcBBLIzhfANl37bu/Z0jugI1U8dr2JcpQEYqqpLJg6MACW3RV4eFLkFSnAD74CMutC4WcnZq3f27Nd/5TN2/do2nZZy9UDJfK5PI0Ppokdl5uhQnTdWRJqrlIpWr5b9ImVt8dHXcN/SxaPbrHwzuNxaEnSVC79ULLhoB5YY5658QTyva9wAaqwwH0uqv8LVCuVDFGfUnmfol2KxEPlrq1fY5iZ/X/GPCv7eh+/5fCrRwyPjeeHQg3G1TOU4HYgiUk4KgqFr/jQQaomRvZT7wG43L61AX12s96y7/6rtHuStMH1oi849K44+sI3V+7bTRHJGEn5QvWu6aS2N5Ka7m0upgR9eoRv7NcWhhchiwDo2XkQuDHyIrWyE6wjz9GpkW/WmITCgZi1sp16z1w727WatgDQwssX4gsgz293atOlaZ02i1hboE9InGSEZBpW+kItwxX3s74gZyOilPvB+FVHRW0TB4ykw9IfcjpNRHp7cswzx1PeBySgshpuCvXTSYI/LdeKlNFgJEG4/yy+yuF2MkfrHdVCQ8lAMdwRmoQB/y19R+VG+qo+vDgghUV6hje7j8cJbFugJaelDwSu/tmo5YRcXqJL3xzB8xkROc24IAP1zm8EQM4Wi5StF0iwRICp2uP+C7e3uwdymNkTgaBZzlqJvkftspqUrNSRS9FcRt+kUqR/YZxHT2x2dpgyBQiOspOdWL6ORCgfQAjWVNCLuBM3GBTFwRmtHtSSkVqv4x5TXXjywN55byPcc4fup77q2culAEhEPA1fnlvnXSsioPv5rMelG/7HdPv2m3UycWqLz1FKaVBabztfoSBo7mvqk9IoKJPBLZkrSYOCybXthHxVYx9hAxHIg5MvFtt1pDuzuzsy2czp8cEBHQujGU6i85vsYuAB3MKfBDAwHI9By5PC/YCJ4KUDTLwE3MB6u+J4mGOGK1MBf+PlP2v/if/4/tP/Z//Q/sL/7d/+2vfH6y37eYKNRs0a9irheRvKrWJ1BVUV92t3Zsp3tLdve3rRGs2FpVIdUVsxBdZMUOLDz1qUdnxzZkycP7eHD+3b/wX17+OgBIn8nQiKvgascoJa3QO0JH5GweN0D3/a6y+WNi5BUyBmBT7YrAolbkp7DDFcBrij1XIRiAKI1UMe1sFmXRCn/x4+fOCxlPHcQPwwYpQ5GLp/Q1iDTn8pRvamPq58AtZbq2k76iaUT2plRsH7lmtV36bfkpbUuWmbdvqX6Y5/30f7a3Rqq5saudZM1QwOCYYK0UneoawrNQktINH3SR+rXhLZfGM5jIl7LCdoA6ioV2dvct2pWW6bGMKCyvbC9Y9v5jBU1h7e+JK+l1ZDYBaOlrjLVHRwAXh94tCE+gSaRiHdteMcqW28xD2+30hdRZ8SY5lKVwyDupdAvwky9A/EJhDrECL9OLP1f7vB4DE8jp/o0vD3cg5Sn/J+VFiGLE8xA84hDwbIHPFGckPcV3KI8lTTYFDdOq7ghzwBX+UdGCVZjK+SGVimMkLYgbpmZPyndu7ueWhkpr1jWgbDg1ULn+iWtiHqq8zc1Ib1ajiHeC+tfXtrjRxd21h74gvpqDS1SMxnQlzyCQ7GQ8R0/U4SdGZoe9NWm4MHZRc8W5FtDaq+VECKQ8ic6xI82Dka6REkfQ6XtaDYYHKMvtLMoVyg7vr92e992dwPhU3OeI3wu8KkcFy2FFsiLvgMgSHkaSJo7Ea1PWXE5stvdt+x64txu1Ob2uZ2F7ZagvkiD66JOb0aygXAlXFLUgT7qSdQTLUBdtf0LjlRpIWAZTn9tF0pdLUnztXoh7Ake9vvo7pq4HiLSTq9u19IgDMgoYGHIV3+yPw+sgICy6sc9n4O43OFr7bWDPfvCFz9rL33irm3v7dBZOcpBdZ1Mrd3r2sn5uT168sh+8u479q1vf9u+9rWv2e///u/ab/3Wb9p//Zv/pf3T3/rH9s//6X9lv/0vfst+73f+hf3Rl3/XvvqHf2B/8vWv2pt/+nX77rfftLe++x378Y9+YJcXZ5QdkE/GP3pIslGF5BcFhBdt0Cuqq3thF1Jq3itIBkJSR1mekFZH6Ou+DcUrlYVMRefs2kGjc/lqtZrp4IgVETSPqT6Iy9ArIH7oU+WhJ2QdSvFIvCTBuBpNXgngpcGubWLjcckWxaaf06gtZrPFyk/ePQF+40QZuOcZBELSlB9hJSTMai0d/bD2+x4gUsmcT3NM4ejafjlj/MxSS5smyGOuQYCkV27YZqVq8+mQHJZ2uHdgW0XdpTqA83fAQd7ke7uRseWUgbcY0w+ouLrBDjxcoVHo5GwttxERu5rj8pZHbXUjF36x88rfO4FfhYa3/uNwz4W6C0wxDkr1DEyK2AqL46pP3YSSw49H8CdOH7xJT5CSiDV6+XjoLcKrAp1407E+ZvkL8AxpPbHnJ8IcWaM4iuTxomgyfhx9emyzyYX1u11rQ7TavbG1hxJMkhDEuW1W0S4osJaCqY7QGkewlRUaH5qbQfSmI8219azXObLRrO8HZGiHh+68lVSn+XNtLcPTZuQ7H6HZwZREFFPURUfb1yCk1XLOl2BdIv151tiz2aRVyisrl1TplWXQwLSOVXil7w9NCJ9Ol3/eOOHzDx2ngRqKqmq/rJ6FwXlTOVui7ko+CL0itc9sZ3lq1e5jP8suD4K/slewffT5KdwzBVVOMvjWDDSd4CIynIRjCDlX6PGpxNzXBSo/HZG+tKFlGju2ylEHyqskEXynqD3TS7u7vGd7i6fa2IIYrY7RuWg0EHP1K0A74JQjfwKyqy9CvAh6bp7ZY5sG38PHj+xf/avfs9//vd+xP/zy79sf/cGX7Stf+bJ9/at/YN/42lftm9/4mn3rm1+3733nTXv7R9+3d3/8I3sfInj/ow/tIZLck4eP7OjJEzvTUToX59a5bIEguhRF9wVMTRf9aM5SX1T9q5MK1o/qRt0dqTH+q8+1ssvf3e4M0SObgCbVO/aLWq9Az7JULNvh4SHSasN3b2gtlPJzfkEcqbo+SICLluVMkKglnIS8QrnP1chNyF1GfUoIlZAUplN7tOj8cpS0B6NNeC0aAjDXEpHpUtuLclZDUp5kCjbI1S23cc0WDI6jfsmWqC/1RdsJjvJdJYo2T5Z464irgk5uJD+II4x3gLbQhVGOIbTr6cj2SnXbYqCMx23rMqDShbQ1yyVLLS4sm2jZdNFF8tSBuQmra72pDrtAItfpLU4sIMjrufoApuxfikMbxUSetTtqteATwSj4POuNYA19FlCNn8gvNs9smOdgrWg+AOWII3m4Z/DTxgkWj9clhPv8cbCFxx3CHyzeDsWRC8kQfInx7FnusgU1Wm9vhaIEJ2YNE01ZpYnWg6YwnSetM0CagillcxUrIc3tbK6tUBxZW3uz+2vLrHM6p4JxvrCLkxMI2hDGghBzObfjez1f5VAqp21zs059UGdBvSk0ZTlb2/0PThlX2j5YEP2D/lAnqa5ZiHdygcoqeK2R9skf5nnj1h0rVaTOpq1YTFq5wJigjYOOtmPqXg7XTa2xDeHL/xsWMAvZdDeVJD6plAOJrBA/aD7cGCkCYqZ1QEKO/Lhl6wlcM0umNDK9Qp/XYkJlJmIHVdddsFqQLLe2GaVAtFX7iQ+4pE7ooHFSMzIMzES2DnLWGPd5s/7I6suefbH8iOehVeA0mUnb6mskwGEPQjJxghahm0YyBGVlo9NL6z14ZN33PrD2hx95+V5IBHAZrx8m+ODiXyLyoNezi7NTuFnLeronVx8pxnAqONJkPHKVGHGB9jN4UGslRVUgKmWeUrniX3crZanCNStXpR7LX1f1VSA8JV9aooMDJH57yaoA9fJBR/2FsAKq6heIVKhpIICBq8uonXJFoZ6R5lolQXljIv0+jdQkovv46SO4pgiuJKqUPXl6ZEPa49IIg0FtVPuUf9xN/uYJpQRJwaUBfwtpGCyEi4BqQanqN5yn7YPBLXvn8pqPy/zwzI46DJR5yaqNhm1dv2nFnRdsmtnFP2eDo47dbP/ESknKRgUaL/LWnh/CaEuWRNPQciotkdK+3gn1FOfWFMeKutZWadvKpiHYHTtX3ZGac3D1AupPcnkOjM6Jj1THgJLWosMuC8AsLc0F+xiYTsfgJoMtIXVMWg3tiddsel+of9QHcacogndB1A88CnHS4/+h/wKsRFqFn3Fs3uo4Oa48lLdgqbDgFWDNW8RdRM0dPODdFdHyfEI8ZeJw9Ez5JQzMCXHk4/mpJrhjrkdCZzTEUTwn9FHenp8n1TyfXkhxNSStTamseUvr8qDtbYhMxXbxu32jDA70rdXXcXOS1HN2ca61rdAF4AWvsSoEsphkXC/KNush/RO2BC6bu1u2Xc9DCBd2ftpHiDi1xw+6DP2p9ebgJ1pXUktu0FxW2EubjKtygbGfRtJDc4SkpbIltDO0ROiSenwFIZ0BWx0urO8Gc80LgwJjNEeRvT/7Xl2MVF1dAqTFqerELoLaiIJ0P6tutVK/6Iif9WRGoxm0+soLYByCpND8ku/dXfWVk1+/p0tFVDEtH5gNUPWKdIQIJoNRFUhrJ0YiTz4g6YCypwn73I2svfbKlpV3btpFu2O3Jt+1Qv8nNpUUNZZcEUGRx0EP8UgX8gwAiMz2hhWacBQRRA1u2MpCE/hXxqGLCUDXvQN1AVWn5Dphy1oBDiFCVYDAlZEkdLCiEzqImoidbi+rI1HV6xt+m5QkqzKETvGKAEPpRBxz5KObpjTXpmUEQdoKRrXwOTX/CyYOu/Jw81xbwUzhsIvdUSQPuUpIEA5NIYwhCkOIuJdJfJVycXHhi6yvPliQnxZhR7Xx9HFm7lK8OAzveP2ZyvC5I6np+GuOZZRs2CN72d6ebFmq88CKZx/bw3bBzmdV6602rDOt2fy8ZdeO37JX2j+wTeuACyBrYkmcfeusDl1CFCOaSRQAcXUQ5RrpP4mfdl1kh1PbgMBN5227XMz88MksEkG2suHzi5nk0LWLxVjEgwEM4dPSqLQGAfingxnmowkMF0kvnWfw8J6Do2qrmxga6htcgRJcveUfd3VQWWUJfXBl8HcYqR/dPwqUQHBVkiJEJXl/81yVpc+RkVOPGGKI6Hl4dEwIf5ZfoM0eMfIShKT5hHoqZpirDbE8A9ILkrEf3YyJy1v62sqjR0+t3xu42ik1c76EkGRX1u60rDUEt7Iblq+JudcQYmq8S4ynKkw9a93W0o6fTJH8MjCmDOnnjB3GDEKCluQOIIZnD1vWaenAjBQahLQjtECtDJkPbDJoWwUN8ta1Q9uC6G5t3rYvfe4v2Zc++0suBKwT2oudsMFwad3BHCqjr/RIkAhho8HEut2Rnbe1sBrh7ofhljW17Rm83RR8I3Aun/Fpp5k2jdPYPDq+jonXTg0d9Ke5oQWqsJ9BNhuCoGMqocMFUG2QAHQWfnIN5UVlSUH5k6hEWpmvC7F1V6ZlyvQ3RBMIrtHdE5kGGadspf26/Y5tVxJ24zqdCVFZQiw+/4mVvfFihfTaZ7pAktFFwQISFXoOCy4GY3vUhQNRrVPsbQb4w0dPQHy4O50po9jipoJrMGvT4t4C6qHO/9faN11go48DusFLBEwSXQWCV4PQNepNazQ2bKO5ZZtbW35Q4/7uvh0cXreDg2uuYh5eu2bXrl2Pnht2wHv/8Jrt7O37Oj+vs2OW1iIKkcNg8nHhQSCTPLySssiE+O5WfLDQg5WPW2IjdgVYGTz6WimCK2KseTw/Gt8JJg9pRLykevQGPU+nrER0lJ0kTs82GihK4FK2e6qSQbLQUhqXlKTaAr8pDOw8d2gPJkhuj9+yzcffs8qTe7b99B174dG37M7Rt2x38NhKK/Sh4tTGuYWdzpECx7fh8nWIka4LBFe0JmExtuSkZZlp17K6rmDStw31F/h1OpvbiHKrqFnpEupWCbxag3cp0qqtJF8jIerEEH3IsSF4ymACHX23R9KAgxQhtIcEeKlzJ9VMWqQG/jeM4KFHc6WiAO6O+j7qnShScMvuNIk4Lr3jHzzU/xiFh5fHceKntukvUDBiKpDxpiA8fO2d+l2BIYh/yXS8ZY/LkV/01p/KEYy07jWUozKitsgomeLzVhYhD4kqEI7RAzttfwyOoLLytwY2o2EX5ol01oMpJcrQAAhkW/fYtgg7Z3z27Oi0ZX484whJXQWTcZExNkdz0kVGp08u7P5jBB+Yjw6g0P0cg/EAyRK1FQlOkpvO04MNAqm13Xv3nj141ELtPkD42MJ+z07PntrZSY8yIXqjhVEFpEnKgijn8zlfbysB4eioZf/g//s1+z/8wx9ZfOmGIOHGpUDkQS0syEAxdTJKDgmPfwid2WAGVeWZy0EHTBMQIVSFVb9N4LllEXO1QFKDIYnCrOOGtI5PK+KThqRDA7XGKlNsAjvUWbKRVLJKouaupfYiqs7aEFBU6DyIlc+6nr9GvX3x9mtwkZdtpcWIRx/aYjoCmYQEhOtRA0jfgOsc7O1YE26zz1tfZa/t70O4Sk7QPBoQVgueN+KCLuUBGH2JqusiluambWwgjjthO7D9/UPyDO9DETiegwMRtEPbOziw3d1d2+bZ3N7xZ4t0W5vbtrmxac3mBk/TmhBNrScSlmmg6E+3fvlyggjZZGSXLeA/iO5vfhxRPSKMSYTHrVfm+ZZ5euJoAagQQMTAt4TJP7woZ4n0PLIuErWMBpovm1CY/sgkxFVIxCzcHaMN9RFnxHOZ0fG1GV/CwDiwXmEHBlSxyckjyzz+sZWPP7Lc5bEtUSHUjEQxaxepvL03vmM/6b5m0zQSG4xGC8f9oh61L8NQW0GYqHd2Nraa9m7azAb4X8DBNVekbVJCyZR0m3XQLNZoKGukgKSIvKR+2rSCwPtHGOqeB/9y/GkxvFYUEJnycNDguA8FgytJ7MqoD9T2EEdBniy4eEc2GihbAFfwjeP8tHFSElmVZ5xv8Itc4j2RPY5D+BUQA1xCuGAWylMtA0nUQ63JP5QV//JECOSElP9AFP2fsbqy2frUhrO+ZRJVYDK04aiNRpRDu9EdODnUTRgqEvhqgkRHPM3XS8rKoaKWpUGhAWWQxkuoqnU0MC1NyuR2YDa6FnLOWNMuDBFpmDQCU7Wm8Vph/GasXs1CU9K2y5hbAcvWWdeePnpkf/Dl37bf+qf/2B48+Bgpbmhp6qxTfWyVY0xkoVcwOx1smZ4iZOTATx2PB7F1reY0ulzyGQZHBmkHGqRZqBzIlUPE0ynMEwheZ5ywIVzUuwmk7Ba2bAmianAkF7qxXoOGBhBDb51Ym0AnB+1AXHWy1pPBYeG6DBNwTVydygjBCV+PGXzt+yAiSF/aMh1btJih4uSqqC8b0lLs5w6L9u/uzWwDUTsQPIHMLV4vXZ+nS4bTms+hIZqXzGD3xZAR9jiwea7S8mhhr1R0bePRAktNxmteqlavWwOiVYdo6RDPxsYGbgjYZvQ0iQOwpPZKvBeRSUNA4+1pqqOTDJBTKoLf9SCVS2FR2aFSLqN5fPciVH/uBLCOqkJKkNprTv396j73ekYYY2B6d2Ck4mqDt+ZBdLOWEoT2E6i8iJhCun306AFMiHp51UKvSHrwqmC8p4jr+YZAd6td2tWjy7u1nESMbD2DIo06luheWFHqSrpuD1BzP5zW7eN5w47ze/Ywu2s/Wl2zH04/aY9mt22WRuKHUUoyc8lc8IIJGRJgotSwZH3T8qivxcXQP55dTLTaIGONasa//irdbAROLBiEtEMnfUsjydA3uqErgVYhtVkfNHLAYUMt6aMFnHQtCZHNat+T/NTHbp613MkIjVVIWH8X/BVfXem4pKTui0fk5xa9PNBT+xNBELu8I/+YeAlHsXk+z5I4nJ2ICkayRP7KTUTdiRpJlFotSQo+HgncCFG9LL1DZs/yD/6hLUolnNGSEMQ4/yiXT+9YPoUQQ16670Zz0kvtyV0D4+TEVd56WYKD7sKZW0EaDQKPdgnpNoIMYyhdZ0xtV62xXaf6MFukR52x57ewaSI3kbMmQsb1G/uUh0CFQpfN5q2QLlm/raUsQ18D2KjWkQaR4KcDJPQMAuHaesMx9RCR1JFWWsmAJqrmAffBGKKRR9hCuAjmz5jjk0yk8+/08TQcCbX0ZQZaTKh5shYi6hQ1QbesdZIF6+WaZECnaTlAUhPsQa1dzXqWmF7AHWgUxDOJeJxEqlOnpdH7XbnX8gfiZqigQQBXvUeWHp1DOKqWKqDi6tstLUjNVzZFrG5P2/aQDj843LZX6MSw9iyCXgRHHbKp5RMrrekBwWUcB/WOnmcmAFxGh6yqc0S4CpqjQ20Kc3oMRvIaolqLaI21w0QSDYNlwjNAWuqgJj45PbF33n/PvvHmN+1f/v6/sn/8T37L/sE//C/sP/n7/7n9x3/v/27/5//4/2b/F97/+f/7H9qH77/varQXzaM5RREj1UVb8cJcnAihBpR4dqjjVSM1WJ5rk1MgBUV5BP9gE/HXCnatPaxCnH1RMFgthqAyg/qztPc/eN9TgDNRfqpBKMoJt0LxD9vHPNh/0jqENFcChvT1pAvMB058dLH3oN2y5fGp1XSbG1L9k/w1e794095O7tvbq327n7xpo/w+hA1Jr1gHXtBLpLLpHOLJILJs2VLkrQ3shSrEr4eUT12HDNxOf2K1Ys5KORFe8IRKLbQNDZV1rn2ecH5dR5pTX/oUTI7qpiwLMcydX9oCcXG+KlmisWeZrRpayJy+EVcPfawWe0ODA2k5ECZ34B8Ilno5+LqRV/SOFxMHZ4BFyFu2n30w3vEYwpXjs1xDal/649IDXvS7/+ktOEnIuBrGyk/+sjsEnc6JWIY6qygC1Qb+FE1EM16gL7ei6WQmffjJpw6tntsljfJRHjoKqmWtCVJ8UQd9TmwBvM/PtcavCrErutSVzwA/qlsrVqyoI+ApU+tbWxcD35M7QVKTUKP97N2+xmnK18jmNf1F+sFgar32yobjpPX1dZYo2lAhQqm53/l4YZ2zng1hXtrOllilrMKYldQOVhIv3AekZV2aHfjXmX+tdyaFGLoaWH7RR2LsQbhQQeHis4lOIOn55OOEAo7R77XXMwFn0Doun7cDQKtpxzcgr+eXVBjVBmlAY2OteT+VCMHTIaeaaxPhtBmcd3TmnbaG8ydyqMiI1FpnNRpQdm5uO6iUr738CUP4NN1hy68DScljAE6oW//k1EZHxzY5PaMcCDL++gvYoEcmfntyRwFtQROhCFIfBBAiqBNb/h9//z+z//Q//U/sv/pn/8L+yT/9Hfsvf+tf2n/xX/9z+0f/5J/bb/32v7Lf+4Ov2ze//bZ99PDE+uOV5cp12z64YTfuvmp3X/+sfeoLX7LPfPGX7NNf+EX71Od+zs8tcyRS4VTDOa4jvPtESCtEk1tIGdwyP117JXZL1A9hIMjTiRRWAV3zfJJii8VSyFP9ocGCVfN5eh8fH3uY54NR2jBQ9ETl8PgcEm4l8wHlxaGuw8gS876lxPBQeRbAbDDs2aS6ZQZRqw87ttc7sU1wqE68anJh1ZwmoUWEwwr8KURrKekMlXmd0Yk+eXBmbNnJU0uefmAJ8ltpTo4BpbVhlfyCgYmUnw4L7RPUYSVtIoVEwJMsZC0tlXnYtxVp9UU3OaHfwdnU7k1L729YaocGlKYQNtRgZez9poaGdgUL3gAh2CJDv4pwKI7DTv1AZ8TERcZxLnJ7sBOOOI4efBXgfsEnzBmGNM8M4XS293dkvGx/Y6hbIEq49DGHl7BLtNc1KTxkD2XprYCoPfEb41pK1C7hRUpLVpC4PB0Z5ZFXihJk0La2IVIbOS00HkOUwK+ylkuNnbjVKkVrt45sDN1YrnrWOW9Z+2RgDz+8tGEPoYlChhC2IbBIMdbS+Yxt7eljRw5CeGKPHz20y9bQBv2ldTpT/9iqK0ET0enLiGNI+znLV9DuGKeanBXuTAZdV41FxDWOder4FHo110cyyFIwzzZpiII8Z8bEQQobda3x9G27cfkDuzl5aIezE6uNj+GgQzKcQoyGEKmkPUJT7SIBar0eFNB0bZ6kAu8tSXKS7qj6AuRLqAKMt6Q+ZixRh2iCvtgxSiCqIPcEVQXArSQyewMQqWdwjkwF5r+Ju2BLrd4GmTMAW/ATuQhlOZr5WwNJi2q1sEaT7b4PF/1eR0RpIl/HFLnfSKK25nyEOyGdPszoY4aInw4VkBpx9PgJqu62be/fsL3Dm3Zw/ZYdXtf7hu3sH1hzaxu1GBG8DMeDwKTo9DAJHeoYSHtAJl34I+lL2On1FZKC6ConyFj4OpaGsKtBiL/sYYAoLrH1lVoeHiyfyI5NA0BlK0+tU8zk4MIQcqnNztnJS+q9D1pSiIuKmcl4GV5OeJSP1J9oVNAewRdi48RT6VfWsK4dLM/t1vrcXsl27ZXG1G7tZG06vrTLzhnSFSpmdmnbjKPDzMIOF23bnZ7a1npiRTSClNaKwvCW2RrwL9MFulsD5BLxy6Vs1nqCSjoKMEUy1HRBAU6qni3kpBaBN9JMgOdigbQSzykzMJNSpYiZYHAWDg6s/NILltsE1qknlp3dt3T30pYD7SPVkgj1ondcaLh8eHs/8IQfXjGMPEQvUnmHR+nlRb94qPeZ/BRHodjjAOxhSuFZPup7pZBRSFy6hAS9oyBMKEm45fN6XnaArWy8HGSCne/68Hz5IR9pEw5T+YGXng67T1Wgay007xm1R6is1Qg1JPNiGhznLzFeWr8zM4YRWs8CQgPlQIoDMuQ5tYuzgZ2cIBzR9VLMtBNDhxAL91TsbLZgPM78e0GxWgKXB9Y+e+KnIKl2YogyzoyogLQWaUnSjkRks0j7jY2y6VoKNUHLljQ/Xy6UrFwsWJmx67SO5Ffd9TNGo+3KFAoFp5bzEepq68z2oJA3Ex/by6t79mrqyK4lW1YAWddQ8/mk4x8/2rRuTqMSqKRSUXyHB4i71h7fQt2sumkjTaz3upRQpBdRMRi0kg41ab2eXoKcp46oUE5b0ciV5hGg2Kp1qbrHACjYrN+zQevcVZy8Nzj8OTKALZJYFnTOlAE+gngNyeP4vG3nF4jml3CdVsdaHd0n2/d1euPhEMIoAhxgrHZrnk9zhFkIXzabtsePj6xSrSFtXmdwamAIqWLuSkI9GDEBpw34x6qDHpc2HX/0TlgJoGjvoHNvYZpjo8IAgyLKFeUTEzo37hfCQjC1CF9+PFjm+agyXkUqJQKXz0L4QF6VGw/Q8FIZIoJru7g4J63KDen1IpbH9/bSbk/jfyqPIQJBmyHhHZbX9ksHRfvSizV747O79tovXLdP/OJ1a9yowNnh3jNUG3hgfjuNRJCw8nRotdGl7fYf297wyPbnLdtajKyaQNOAECai+d+VpAZdiCQiv0R9obwFapQQXaet6FDSfG4JzICJuPwYRjaeMcg03YG0n4bJlg+scO1FK1+vW+VgieR7zsh7aKs+Km8HaaE1sqwOu8yDU8/1Z+iGqDPUl4Q9Cw3G3VGUyPWcCb0kaVEE+rmIGNnDoz6Pw0LPPsvpqkS8hVdyucYUxZOHcMdxDYdKCrkoPMDWT1YKUd0faPtYUVMDDpAGfNKdtXMEn2SOQZcSAUQik6AC/iSRsibjjA2meaS6EownR/wCzKyGlJWyyXJkhUbWj4x69PTC+tAP4bZPCY2HPv+agFFlU1pi0iVI62EBqb7cr4AXsB6P+75FVQKIVHttWdR8+bA3sH43nLAt6e7y4tLGwLfVHfn5fNr2ViyFeV4dujsaa+nK1B9QwI1U5Z813o2/al+1ndNTpLx7Pk8yylesu3PHFkgzmcbKKhtT2yn17O7qiW2Mn1gG1bQxfuBzLmlG00iLe2cTOonBIcKHlCZ+rCUVmsNJNXese35ua5BSxwVpmYFE12y6jByrQyOnliwiCfnHksB1bDoIXBixdkqDFjR+SdxyWgtxRXw0IFX7AFhXRyTN4KmBrjVDFTplb3vTtpoN297asMPdbdvb3eLReqBN/zDhyA4GaGOzn+IAgdDcgD6KfPtb37LdvX24CXWTceSLEUv2iFBcPYT4I2TEI2CbG6kSJdQvHZoY1FgZAgG0JL7gxP8qKOTlcUTogqc/YYA+l4cn01sIrTiexPvE1yXm8paHoHuViOsxcPhg5tHi5vsffxy5o3CMlyA//3tmPI1YucdfWxqVI79Zsdx+1bKbJcsXE4YQbHfe2LDrn2haroLURoVmMMbETs1yDS1ZGFnJzm1zfmLXRo/sxc57drd/z+4kenYjt7Aag3A9aKGmTnyfrWqQEkHUIuQkVHQObkzVvqxlk4gW6GJL+jiJNJKFCZvW6W29aNmDG6hFA8uUn1LzY5sPntqs17b20dTapz3LUO/ilibd1TneuKhdwa72xcYlPXeGOB4ubhL1uTBCamEAm//gE/KIYenJ3eB3lbfy0CvCJ0EgWMLL8wcfCNfC8Su8UJDq4Dbcwp/IP7yVhl8FgZPU7CpINk9JBD/3OjnxNZHSSgo6fUh6Mkb35yy1i4t2ThF6yrW8Xbu2ba+8+qJtbmeRSWBqwDKR0V7wvq/30/H/+kpbYPy6qgnx3DnYsnId+Gs6DJVVy5Y0RkY9GByEdQG8tNTIpTxqp4NH/e5u3PqqO9fd3ZL+wGd9SNOHl2qZuoIKCwkw0BqtRAHLbAYxjeTtP9M44dOqvp1/9f+x5tf/qRW++xUbPHlkrTmVkrpagDQ3S5bZyiBtTe1G4tLSo5a9knls1UIbCS5l4J+NNdenr3kMIgRSWy+DuqItJ7mtXaSxnC3abZfypAInUF3U+LVEZNqaJFynvyA+ebr0fGS6yU1gSV4e2bp/YRsEZ4t0WBaCSrVFMAKoAxI16joXb8PPydPVilsQO0lw2jmRQYpLwGZ8whMkiHDV8wE9gI12pkD0kPT0JVQfAd557z1U3H3nerFUJqRzoubp9aMuDPVQvjKye7dLDMQi/wKDtwk18IEShSuV8lIuYQzg4/lGyMxP8HeyFtxRHTwbAt0/xI7CY7skObVLbc64qit3WMcnfyGJuh43hepQUk+p+SICVIO4ma4qKUx2npAvRAYpWF/bFgmk2FrDFkjjkkhyOrWFPizUc3bw2Rt2CAEsM0C6RyfWGVHi4aEl9nYtW8lZhgG3RvXNQ/Bq657trkf2Mnzm5fTctrpIoS1wxrcsIYGAK9rDrYtttJQKL+qYhpmg3CKprLUhfji1HKw+W2jCgLWcqgM8nzKwhzbptWw2mFnndIqaNrH6tbrVYIzrmU6pjnBCjaaVTlziRruRn/8GlzvieOqtqN/VnW4XbLAFADoc9Sj9lV8U0zOOjTzkDpFxKkwkS26VFSKFeghfQh0Eds/LffUjf+Eecb28ECrpU199gwl5CJaFXMXSayS6CUIG0pPvKpHmSlyd3jOetmyeQDquomLmyzaZIPBAcCYQmdl0ZZfHXeIuLQe+pdDcGpsNazTrznQL5Qrpp/b0CK1tEqYrFmgsoq3aVjZE7dV5myJWvtuGOutD3IL8tItHO6VU/elM21YZo+BfRbuhGNOaM9RY1VrB8WwaxgVMTHjhR6apLNTxYHbsV8JxfKSi7b8qwofEt9+6Z9e/+7tWe+sPbXR2bNqupQiJRNESxZolawXbriasgHpagKt/8gWkqxoZk39XpzLMZ5ZBZNUZZ4slVBz1ZTVrQdDWVr/zEqoqKvJwADHMoYpoDkdthGuDoCskQCgayIrESAMSkP+ELoqZ9m15+rHllmMrbexAhHcsk4eAqPZANqgAQloRA4nIdKAGLx0hBAt+wa5Eesdgl4fSCfCaIM9ERE9rgaYAqlwpWVk353s5GvAMdh5+HKlEDJWX6kAO5C2/kLsjI39ObPgTAd7e3AiERmk9kleJ9CLkxCUDJ4R6BEEhrTBaoUJWhXt8fuN28hfqJ5tiEod+1VYybVvTtX+SZLUTRap8yFMSqRCMPKmO6qFtayE1D/nK7kXrTRviCf5AWGm3+jFqxBTpaz6AY0+0ip60jBgdKy7pNgvB3bi1Zwef3GEwLO3y/vt29NGxLSo7tt7etVSjgKrJ4GokbVYZ2bDzwOajHlJ6ze7u7dg2koC+7C91Sz741Vgi9ScGdjHWKn0hEIw1vbJyLqztXE0mlK2F6HW/9CqPNJJMMiAYbSuIbq+1tu5obdu3d625twHyau2gJsmRRtQmmqf+DH0ZjNoZ7BFT8H7hB4u7I6di6S90VNSxEY54HqHDrvJ3u+cjW8jLfeJAtwd8ifHGs1a5qivuQMR49PKsojphT7gUqzz0KFCewt8oDXG9TngPUUF11p2oUb1Rc/zBm1gJ+h24zBByGBuI3Nbvr+3Rw44NRyU0vgNLzrdtPobgAYfN3artHZatvtNAOqPtWtI0Hdvxk3PfcVUopq1ayqKeoiL7tkIdXLL2ra2axyuhhSXTjGWqlZPQAjOVOiuc1vrd0WjkRFPXmp5dDuz0cmgD1NvLTsdOLyCswFYL8rJoBiKKS6eyYRrvuR1rGkeUoMP58NQBBtvEunP8oVU+fhtpbEDH0gFrkCJBhQplK0IMDlJj31rSqFWttL9lcyg8DAAKTV5ULgMnWKzyvgFZXMDn8SCaVq1Y++E9W2itFwi7WsIlckXUIDp0Rcu0gjCVt6XO8FOc9dyWvVNfG5ZV5WpN1BkQftlzJHWCJuAJRG6PjGDqA5RH9mchweDn3vwqn0D4UAml4iLFiPjp2Pm93X3sSKKKL2TRP4DSI27iSBO5Ax1RrrJHfnEZ2HV2X0kSkTy9Oqp1iK88nKLx9hY5goZ4iupWb48QWANKJiC+3h4/ykdI3r5s24/ffsvu3fvQTk6P7fj4KRwaCZo2KqraqzRSV0NRKAioDjrLTHF0dqDPtYjY+SDxYkI99KjgyCF1RNcELPS5fSL1E8na1x/MyId2r6eWxV6pIf3drtr+rawthsf2+Cf3rDvL2KyxZes6KnKliNrZsAQEbNb5iMF1ZPkmqvKtl2xTuLcQM11Z1ea2n9aHsKldTIFBqoxalUPxGILsa2BYsFRlF7rDQFzpyH2t+UyBUwsIc9LOkTpKMIEamox2m4zGK5sktFg+NPCq/52peJd6HwV/ekqO2B51g5vYApwE4ygWTvoQ5Ijdyjvk75Gfy1tJ5ZaHAuO3XspQYcAePy9KXooS5R0UCXmo3iKSnuvVGJEJ+BKbkI9wYMo4XKVnIEa4fH6pBeAILyEvGE5iZsVq3rZqiOLg0VDzqMpihea2Fk2o2iuvv2KbaHblzbxVGroWAHWTummPrxhWFjW0WtHypyRjeWmVLZJThHZFeUOostRaHRo7nujbzxgAAP/0SURBVM18K2E2DwETSYA0FNH0tOtD6/Z02G+ngyagrXzgp3YkTRGWJpMF6rauH6ANag5oKKqS1qkvP2M03DDxFRwYBuj2am7bZw9s0YfAJOvUqAJVL4LIcAII0EG9aDkKkt6drDZRY0s2Rjwei3iBhCmkuRxSwHSoeYUMqisUcHpslRtbqK8Z6x4/UDtRVZDsaODcCZ8QRJQ+aytE39RcxxzReT5gM5amg5Yg8WrwBCS+CHEddKTjN4Z7sEQQBllCDB4Ro9jfPSK7fLH7V10GvhMsAHaBilWKpD39XeWPcR/yu5IAPU2Q7uL0Hk/LLNxtlkcNC5vhJW0RqLzoBCcujsFCV71DfJUii9IrRG+f4Akh5KO4sof46k95BAlRb0ll+Gt+FNjoK7UOJV2gtvjgU2L/VS8m7P7H9+zrX/uKvfXWt+3dd9+xJ48e2vnluSOi1kwqtrdRpeNwKRuEGw7a1u51rKOvp3PNw4GpU9RqzftOevCuIULEmEcr+pd2/XbZbr0CUZ0/skc/+hBETdhc+zqRTlF8rdhsWikzRq19bJP+saUrZdu99hJq0w2/pIaRaVtIBNvFiXWkbq1qtkyU6VPUXZ3nV9tFO4FBIk3kMpIo+gxCBg0qXO+kb4ZQU6AJy0Xf74hZgHepdBEiSP3Vp95SGfVy5IWfwxGbw0H/3s8KFwFRhwQi49soMeqpYAl5Bl+M3J5RBCu1SS/8YpjIHiKFt6L53J5wg7diyYgQar2adoR5WhJ6SXGd/Bf3T+UXSglu+h4hYsyTRetCqgBhktbvDpwgOrxhJpVG3g4PdyxLVS86feuP9IVWydHy8mMr1MCD8dja3Z6dtZ9au38B3qHtrVGF6eeVr/+DWFL/McSpUN5AVQ2rDHTAsS+rwki1Ho+GkJCCf1RUuBPC8QCVWFKhcBqaImKNNL+ATmlfrhSZUkEqL3mQRkt4pZ7rWoldtIb97ablDQ3zz17OAnXk0SnKZZ1gKsIHYiT9OHa6bJWhokU6gkqt0kgJIhY1K+ZT/lFAN+XrkmhRbh2NVZS6S0OSqBFrqH4y0bXyQdVGIKwGi1QT3Tmhy3Y09yRd3TU8LY1BUtQRVMvpQh9zIKgaSJdIFEgQlCHjQNUvAIoRMpgA9Og/GDokxPVX5BZihPR+Ygz1kPqoxmopTMaBgpLhkx1EdxNlwL8Q18umfnEdvB4CqAhiPAiIoCUy4Wq8GL1D7cP6KaVRTOJG9fRA5RUb+V/lRzn687juEwiSB0tl17H5O74aXtuAdKjCzu6B1RoN5+jKP0wR8JCHFjEPQLAUGKScFiDNoD/wY+kfP/zYL1NS1oFAq4xQojxz+ZLNMxU7uuj4KnxdEKOtiglrWmoE1z4bWPoI7vy0batuH1wwq28WUId0AfmFnT/twJ3pdySB5Lzv87pJ1OMsFCpjxzZq33MCu3H4glX2bqMdIGXAR8vax5kY2mV3BkGsQb5z9DlVqjbE4qnn3FLrLnijr5hZmw3G1jlHctHC9E21HeZMe3LgswiKphmi7vW2xiCQxZutH3yC1CW3vyITYgqMATaeKvKPY+kd+8W/GM9XjEXlODXBT0+wBhRQGB5X3iGOw0CNluTj8FRgCNM4CnnKE4NFYyx8jInK4VlAnHzaQ3guKQ+76hFwGWd6aoWKCAxS8RJpPlXy/srns/Rj3sobqL49reHV9EIOJsmw1c6ZQd/Ojx/bk7MLa2tXD2Mri+S1s1mxJsKSYK6DZyeTNmnQ4qTdaQG60kLJfWcSmekAAn381ZmABcrUjhC1YYbQJQlPK0q6fXAA4UljuFqWKg0RFIeg/WMEpwz40GwcqBeuDC193qBOgpg6NVWn4q4hMqLWofd5pN7lK5Zt1hBFizbsL1FztEwjZ7VsOGNvCIdf0Ij1eOgHE6ZbcNzWOQ0HOelcQyVpHFyzGRxYuyt0yKC21mkbix8OOe6HDx9LOqHdsRmE0+9IYFCYNpcvqSA6tAR8h2n0E4Yxhh9XDdxInpHB7VCUf4QgIbbbtSDaD1gQcLSGj859+ORxCBMiEDfMp/H4W6lJr3KUjZcnu5AlPC4JuLekSam5qGAgqfxEpJzwKJzcQn08avDzfIOvkDIMJv0FPz+2CMQIxap+emSeaxtlZaOPGlLd/bCFgiSjkJ+fQxdLm8QXbPb29n1/sb52+zY9VE1t2/MPI6qv/pTWK4q0TxlpVMt5oWGtNWTqtGuLHqpRH1xABV1Xb1qieceS2R3LjZKWewzze6T9laiaW5t2+GIexD633kVYoyeRIr0YuJShL83pNcR4/MiGT97xE1Q29q4hAW6AzBB3VOvqugd+tJE2VB3aJq0hW3I1LJsaQcgZcPmyzcZoI5c6FxEGzWDNVrQviDySWnibtekICUflB4B4O9X/6pnQn96j2IG92v6cb5zC8UTJFIeB6f7ykJ/3cRTb43iKUKbD2THCYwgeoRze5OPSkJLp0ZgMGfqjeMrLpUH5i2CRnqp4bjLyV5xgqAEwD7UO6XOZKnjRBL/RCjLAWbikcsgnmVrBQ+jH3ApGVLT5MA2zKTkez5HopvMefTexennPbt24LjGLftW8bgWpUdc79m0OXukju28dRYKpbG5CGCFmkzoECn0XSTsHQdOWNx3ZJolNB9HKrSVJYtQbOyXb3tGCan3phSCS55IwnRKlwwy0U2M4nBvVN3i77e0n7WBPfTC1EfU7OjqCtBGo+bzI/AzhC0ZMRHeXJwaos5J2tLYKycz7S5SKgVDZ2rY1+nT3KeJjDtU3ObM8g2tKw9d5SXJ0AuJtNgkXOD6xZecIwpi3VKFmhRLSYHMXMZjBA2AzqaytRyNbD3uWQnXSpPQaqWPWgyuLKBW0iwMQgtgJCLGvuRICBlzxH4GXmgmeON32nBFShFf0E6V7Fk9qqOa2MiJOlHl6csYAojzKCUjFvxA4egIBjPw9h/g3SuMDRESCvDNpa9arOIOfYoXY2HxhlsoIvxoCwYS34oVQWcLbVWmVr7p4iTwedJUrwSCG3ARoqY4Inr5Ya3ue0ikL5RvygAn5l7wlcAO59WGEOmttYy4fFmWrtXHtwoANJXuxuZLNtm/ZUyT51iVw7CH5DbQuDIkiV7ZFfd+Wuy9borFvqSlS76OR5UfayA4u1Bd2enxpoy7SPQx3DZPT19ssMMxA7Aog+3zctsnpIyuBezqTbQHezKZry6MRVNaXfsZbYsmghfiGQ3MZqMmppcATEfjEeG4zJMNclcED7vkl1EgIiwV4R7jmnJf0k2CmNrmhW7yfQlNxRjDz/npm5HrGaOV+Zndr5PR4PKGMYJwgelrlHVi0TPjy7rFD2Z4gqguPCJNQXB/F4pUNMoKP4gpWcsUmkMfgVptCaPCD3UNIFvSdpnmiAeVRJQwQPzGxLpLy5fHCFvOgCns8xO6JVN5x3o+L6vWP/bTyBMxL5/U58Ycia2peaugCYeWSfM6OZ2gQA+t2WjYcTZH6S+FQELQTEVQ1XXineVjNHwtvu5dDO3rSs15v4oRR9wJrzhykJY3IEekSCwNV8ZN6TF15z7U0jzJ0j9DRPYifNN3olAK1NDKihtKDg6nwpNtQ9S6NkW6hEmQoOKEPAI2yFZEGTFLZZZfKFiy9GjNwCujfUp9mqKUDrU6BeOVt9uDUJk8fQUjzdOYKIqmVBwxOJMOkjsmAgq+HA0sgHSZHcGpEVB2PrmURWsgoxscQoGJVHyByyU9AjI0D04HmDp5AeNy4W//Bw5lm5NKv1FypnVorNIRLOCEkMCA/4cpIhUXY96xcrTUPSOmZuZ0ciR9z1xwEp4mUHBDSu/DKBBU75ClRRQijv8DFZaI0/kPevFz6Qg2Q3ctVqMcPhCmWyGQXEukgAkXUuYBy+3pHEMrryZ8GkubxTs/OHSM09eDtJVMRwzj/UDP5hUEq4qq9mpp7S6JKDGv79vC8a62jgc1PerYGuWdTiNZqYCPUmrHuWqYOoInNHvUtc7FA7UFFTcxs3AFBwQUrInUXUGsYkgXqqmmUFPgxujyzabtl9Y2mZXQg5Yy2oRIV1n1b4dBtW7ZK+xo/5AnSQHYZhN6fMzQTmGalkrMSqowWf681DaMtkupLCKFPcTgsZWi7+kYPhMnjuG/wv3rw1a/3jCK4FQue3k+RM/RWyCPuOwV473u6AIPI6jjo64LwcYZDoOJ6HEVS/jxhWgYPVSJ6HJ9CSTwyoQwxwSVIFddLxvGIcjSFlUvXSEL/kZ+y1JfVVEFH9A9tNswgVWn7Z5xadUJi1rK1NcJMcmlHjx9Yb2A2QOIfdCeMWcYouKPDYbWjolrUQaJFOz19YmeXp+AbRAs86w8n1jpv2Tm4p8uF0jqtBZzSKeajvqR0s05rYX3yFl3RWNEHEu1dljoLNK26XbGdvSwEFDUY5tfq0l+8dUK0KEUw4V7d6HbJCM5XBmokDkA3lfWdoo/U1ZYeIXWXxor4Sd3Vl07Ia3Fv04qbuzZuoyqg3uTbp1acdExXUE4RZ5ezgWUWEBHUvGIO4vfwzPof/hCAZeDQPfJJ05iOr8vRdjedx0crLUnDpxoEDO4MRWk3laS/pNYPzQcQ2ksH2NVEPr96fso4hig0PG6wxHa9GQtXbgFBHEcq73e++10/Ny+by4JI6mTCeMRpRKPU4Zp31E1qIipCNtnz5KH5UZ1oI3sBezEH0aug2pXLdGGoq0z8dtSOJAZfc4XVB5sH8hsjOz8x0imNQOHt94gkivPmR0NrASETEmtJgSQ+qU452K+O3xLXDCWSl9uDqvvhhx+6vxN62qu2S9WKVTfVKoSDHBA7EcXJdIgvahLEvVYqwjBS9t6DR/b03Sc2eOuepe49sPTlY7PBMUjcs1F6buuaFrLCYD66tNz51HZRP1dw6enTNuQOzt2g/9Koo0ut0ctarZGBL06sc/yQ/BPW2NmlDkivC/BooI8qEK4R6jVo6qffzFCRtfuAyoJKppu4dFe04AHPdlVrNiUtTFoq3opB5MSCf/WNUxhxVYx6W/0TTGi/ovgPj+KHmDJRPA+PUhEum/pOZQRmE2KKqHlUxcPDoa78lLcML89DP9QpQpNgoihirjTE7Uom3PDo0aMPCjG8Gbn8iTmK4Kkc3WmbgcFUIo0qZKq4ktaSOSRlzeMn0FbIV3gVPqZoDk7z8kmfnzt68hBJrmfjXhYGlrdH989ttKB8xkUetTcPM5qBJ9NJH/U0bBUVY9WVsgOkuKGWJoGf+vJfq8CQgN9simaXSTAGqYeEO2f0Gm/4IUFq7rZSLePO+jpd3XaoBYI6bGIyXttp2wxaDV1JgjNSgX96OUvqP6KNX/3VX01uzmag7FxfIWrrRHIbrr83vuxvT7O5WvFwo5CSbJkgF5FcSUYQN4lEWbj4GtVj2kdNlaooSg7yrqFYupB8Fd2TmoDjaz1O/1ybl1GLq1XUmSW6PuIug2iCaqRtab4Amp4HnV01EwEan7VRUagaatDsyWPrjnP2oPaibZHubl17O0kQI4L/BduVZ+Qj44RFP4SFd/ATQfDbySBY3U7HDg927cb+vl3f2+bZspu4r8vvcM9u8dy+vm93XrhmL71w3T7x4k177aXb9trLt+2NV+7YJz9x117/xB17w98v2a0b11SKP/pQonkKHw4UPNMWm2981bJnR36fBILvs9o6JgvdeOPpUhp/kvZmlYY1fvnP2bJYQjLWBwuMCCdpdAm6xHylF5JNphMn0AtUx8ePH9poHI6e1xFQIhRqs8qsoHq++uprPuYlAYeawNkBvcfRyFNnISHNZt8hbx0JdGC52ktWye/Y7qoHw1zbw/alPdEqftTXWQ/C2IEQDUbgBm1BRZ1pS6QYCRg3uxj6pLXucUgMUG1hiPnq3JIgfsrXtkOssgmbkmaECt3crDoBH3eRKGeotNQrU6JuM3BugjSrU13mfSsstF5UB71mbNTu27SztEoZGCPYaO4zNYHJZxo+BzXRQvscgz+rjzLCGYaYaLvjh/o8wiMHg/xCnOAKb/V1iM/D2xkKb/eLkiv06kdhervo4dgQB2K8oKv0SWBY+PA9KwyHz/L0FODB5r7de+F1GyJJu5ZAUCXdshuZjxhL4HKraOfnIyckHeAyBhfied64OCe0gEZkOCydEfy1vhYCN6IjVjoKNPzFc4j0rKulyZTutxhY75L+FrNkzE8GQ6R3rcurWK26aQho4Iu+8CJBUh78hzpoVQhSZCZv12/sWL2a9vl1rQP19X9J1NzszJe+1GrAWAwcZpnNUycK1pZS4ajii2CPwC+I6bpcTCyn08V4OU90iXOWK6RPKvXiWble706ns3GhMFw+fBjk6avFLFJ0NT0pqW9NJWpIauuPTmz0FCRbSvITGYcCI8kFdaJqqUrJKgd7Vr5x25JIf1qrp61r4qxTVJU2kNV+zRFq7Cw9Rj1O2ejjJzZvd23eegLy01g4QWKphY46M3/CgEKXZ0DmofgTROHkBBFYRPL8qZV4F7SbRGAQ4AKO0JHCIXWrHpkogCe8hFzB7saRJxhJNtpzmGKgSA381CffsM9+5rP2yddftTdee9lef/Vl+8Qrd3letFfuvmB37tyyW7eu27XDfdvT4aObG1aFkOsUFBFPSTPKXvgUOKsGAQXJz2uiukZ1igMwXnN36ie0wxE9+nMEDb5OQPUB4MpE+YSV75J8xO40gOFV/OnDjT7ahD3H/BFfkqqQ2b9cQ2Avzs8dubyGwmr8vGZ0tIp2CcXbE6RJjQD1XQZ3ZtiyIkwvywCsNctWevmuDe68ak9L2/bhxdp+8pOOvfvmqd1768yOP2rb8Xun1tJqf+q3PL6wGownW9yw+REsr01+DTUJKR+Cl0nkfOeLCLX27+YYlCW4/OCkC9IuLUNbE9OFaSeA7n+RXpRA9fXVBEmkRRFItAvtzElmtR1Ly4rUD2qrjlkjIY/6Ihj1Cb/ulO/zIYKZoCcf2WOIykR++ovgJiPpScZD+fFHLvWjS9PE4z/wFaWNsYM/ogm0WsbhJoKzW5Wh4sdBIUWwk5nD3acqorr4gAkSoH+sI6rbVQf6VARRQodLkahDyTlMJIU6axPwKRr7xAn4HJ7ZZARZGFtjo2L7mwW7vluyG9eL1qjlrQIujBFmOp2B79xIZde+WL28kbZChf5Hrb12bcM2Kpo/RBscH8H42zZfa9PD0NI5pP+SPrpl7M6LWXvxdsoOd5D06mibNa0wUXNWflOb8NZxHgpWra4glnNDAWFMEmkRH0T6zERdFpkoTMmF8guocRmOnf74GG4KkiwgUERarU9BtI/oEBBMVL6ct0yTQb+NSLxbtTVIm6p0rLA5suzmyuZUZFKYW2d6YZezFg1eWPudjyw5BGnpdFFtzROkIZhzOmg8RFLQvRCzGUT3zArFpC0GLctkkWKa6PF1uHWEAAHMkRESRO8QHhDIjbuFcD9thAu+pIRwcTshjl+ZSGdJavLNz3oAvOyxW3XWKRNa+DtFwppSV+320DIYv7lsojdi/GjsdwNr8/SQR8d4eZ38X0hL2U5s3AsTCI4q6sjpfjLYvA1KRS01Mq8SKZbCZZdRvnAeR3ReFCEEF1HWF14hvJ4wyEImQuYeSCrpOaiy6gepNZSjvCUGqlxPqH7VByapP8AOdacy7UKgGBgQ03KtYcXNutUOdixz564tkHoHL75ol3vX7Qmqz71p2j5EmvvgZGiPYaq6WGh0eo7EhcpbqNp8RH30FRxOnwCptba2hLQmRF/AIJNJkBoNIJvLgCeoT1Jx9OkQxoyOgYoMIUxjI4GOMRIeaDkGjbcE0mK+sIEPeTO4dZQVo86SwFz96v3hD8ncqN2Rif3UB5HDre6M46kvI3XTqaf+5eIh35gwBbcYpMf0x21RsNfFLcpA+cTpFJM/AkOq8FyZiLj5NAhPBD15udFLc3txOwMBC4ExwdWfBA/dVCYmsc6Av6u2zZYQOWCeTmlOVBsM6DMefXQcjkbWQ9LObRWt4ueKLHxh9EXv1HqTjk3mEE/GTRLBRWNpDTPY2EHKX/d8vehY8xRIeYmcpEBJc6qKLi3P8WStxpjf2snjh5YwnLumUiSu5oB9Yf48fMTTZfQZfRzRNaM0Z6qdHoy5g4PG/5/LhhaaT/FpE1cVMnTG4ts/sNW7T0F+iM4cYpesQoiOLDG8j6SGTCctGPKapCLJLASsWbVkAepeHFl1Z22lJqptbWCF8tJy5aRNmxnTzFDn0aWtWgy2hbY76a7UMY8WxQ5xT61/dOlfhnWcuVaWJwpSiUqApeLQFEAFJP0KTRzIERBlQoh+olj8xH7x40oeCTWx6kdXDccIDEPrDQa89QytiwTR6SHO68HuX6WwDwZhFfmQtz6b++Xn1NuJH/lNkEIWdKYOM9VdIbqpjfHlJWuhq9efSklqigeEI6E4LiZ8pAghHhd7GDoKp9IiRvqP2icvxXmmygBe2QkSEZOKqGUFkvAcx0MqkgUCK0l7DKJo/kWSodZV+vhR/sT3OihfpdMbAjNDmp9rLpe0oe5pK1aaSFdIaUjA+tKf1unUu3XLv7Bn6ZuHtjzcs9nBofU3t+10ubYPnrTs4rRjg87YxmgRurdjnSjasiZ4wyj6I9O6sVI1Tz9OqRNSIPkWGg36GqLXn9hsrOkUpABqp7khiS6atPc5uIV2dOCHVL/SfNUKSVBbGlcz8BmiB/EjNLRJL3+CXX5Oc/xH9oBnwYSYiiP5SpBxUoOXbP7mUR2893iHfAMEg1GYXoqsOEHyVDkxIQrhpIny8Wp6XnqpTkonV8xAgzSn2Jq9dPhhd58Qgf/YT+GEUG3PPoqrR9LoYpayQrZhm41NDRZbrPsQrQvkZMYtwor2amvLqeZg58m+PTh631otEcyEjeY9aACSdlk4kYRZmTWA4ZqxMBjQ76kyRBDWVKD3oDXprN5oJqUyD3iDTow851MimkPWKUizWcZyOSTKEjRG7YHYTSWMaGAR7vP04K6k+0at7Di4tb+PxDex09MfqcFuHP2DCauax3BF7baIgxL5DGrM1JZfe9Nm3//A1j26ZKEvDlS69aElZtpSdkFD4cQ5dHEIXnLdteSyB0Lp3L6Z33hW0I339Zpt1ZN2cJi29H7WniAVtVpdtBOdo4bEREOnOq9PhxeArFPEU31HWSHypjeQAHJlCHEJKZFBBpR8rZPXMpgYwOGJ7eH90+aZj2xCTJduIkIiJBbSBQIS1Dl/yP/KziOE0aNEks7C/J12SkDkkCKkHuhTuh6XEnGL6ESFeOLIhT0aDHK4RzBehjyiJAGhiesD16lo8A8ReUK9pLb7AZ14SZVR03QLXJ7+VT29Xzx+GDgicFpX2e2hfhI5JnhqZ6jPs370dDJKs0AKQAUVMZLKKAm2Wq4Z/I/85iCzDpssudqZgNtncgmrbeatvlWyfLNh40rZWhTR6l3a5aN71p+Ja5dtPQStaxCoOsQPaVrLjAo6fgjJTn2ggwpyxYolsiVb9Ppi7QgDmqaB+boKxCiljySVaFG1BpQTAV1fCmNaQbAZ1bSV/BwmoV+DjBSMygk/MoJCsDs83BJS0FKiScqL+siJUGTi5Ff5YAiWKzxXublxNVNvnoArIY7H5uUlYA2jUxaYk2CE3Yk8NuUY4oWcPXWw8iYOdlXRS47dITR69Ku35oEnviZvPl5ZARjmskjn055NZj16WlNeyiIBbHRqUgYhrUC3rmy6GvsOjDxaY7Nets1mDUmMwWxZS8PUBj0En3PGDPF9qyQSunBOqrb27CbTjHXG+2qFhAehVL19O7mhXcJUtYFiNIbm5KX65qy5pQ930lS8RoBe9THbO2iajsAcj1GfnzOh/9xEYiCDVCnU5Qwdt6ehmnZyYaPf+j2bfOVNW6MSp8ovWSpzgxwHth49tVX/HsSqjWRGWgiXbjZb9lu26pyi0l5aBiIoCp4p0CA6c69OQ+p5e+t0Yo/0ZQfgnUHlT6pb1kvmbABypvJIklrUipqTStHgJaraCH+kKUc6OioM3vB269WoDMALoAzvECMC6hVyhp0Kvf7Q2u02YvelnV1c+jl+p3pfIo1ctq0Ngb5o9+ySpwUiXKKKn7c7xOvYGeGnxD85a9vx2YU9PTnnObPHx2f25OQ0uI8v7Bh1ros66fX1skFQLI6EV/UJg8fboWq6l+JFbVBcBTkxi6QDDwl2vZXWzwikT32OD7d2JugDhav1kYmJ+hXyQ6y0S0PDxm9/I44PIRXo1eHHTXgnkaLy+arlIDhJBqmQF7y2IjDeyBYsLUmKTP1jAuVIzV8tJpZDsq9Mh9aAWO3Sbp3mq4uFZt1L67U6NrICcVUuEhxEcrGaWnKGJiHtHcQUkVEr/AsfqvN6ArOlfJpDGkkS1F0CwFSrSpO+wp/W81AOv2udDwjeSsUVodEF6Gqd+kDA8DfG1UWMaJG6QAGxn5sovkz4VR6xm3yCNYT5jxJg8TLUmzx64w4qZ4jiaRUWuZVK7ZWf/txDbvUFkWh98AhZe7AIuGMEDiefxAuSp+yhXG828QVfFRU/LkEqT/xTGcYfkpjW7S2Q6lKpgpVyh774O4E0Bq+kTPKDAK+WSHNrNEZU1ERWh98WrIrKWcro40gVnCzbBK2oUduzl29/1l57+TP26sufA445JLmgMvt0qB8uAdHMbkKw0r5MBlAyjoZ+ofkUzenJ8Tl24As+l/NOqUgPPkNotQNJ+DZBCzs7PbW+LkT7GRP1WDBazFKQ6I8KownrFNijBZ5qhK6dLNGrg2+/ZfNT1FywLFW7Y5Z7hQ7dAplQTWYg7EgLTDdtXXzd5sU3bGK3qOgGInLDJiu4s+/YgJAh0TU2i/ZWL2Nvw/Iv8zW7KG7bEY39YJK09xdZO52n7Gy6hubOrHc2tvvvn9mDhyIyUF4BS08ES4FMVj0BjM9sGvjqCF0XmcvpSHlxnmA0WMQ5nkCc7j86to957j/m7c+JffzkxB48PbcHT87s0dGZPeR5hPvxkYjZpT0+bdkRBO/krEs9e3bW6tt5Z+iPDku8bI+shf2yMyAM1Rnp+dlyFTXDBXZVNQwGHwCqtZBNIXoCmNQahbgdCzwy2PWjvHhJhRaCL8TAePtSG3HQSPpzQ76hLHNuG0wgnENtg8AI9xVHUodLQVH++g01Up3IUx04RsJXZmSV1nKV5Mqa1Q2r6cSdmVRgEUVUGaTezHnfUvdOLHtyaVvU8Xa1bHfqW3ZQ3bQa0eenT63dgRHO8zafkH8lbyu4+lL1ohragympTnVVfXT/sz5UZDTwhK8QVY1o3eGc1JX+SOBjTTVMAyHXTWsrnQDu84HaipXyG9p8iiBuT9RSJXBCpoRqfwwXHnnJyKaahNrw6BX15VWPk3eUhfsHG2nkj1WEw5UNeUdpnuGA/p10udvj688j4yahGIHiKUQvzXO6Ud3xUdtEBn28RH84gps4QjP3w+5V8FRKQ38SmC1kbJVEkEGqX8GQlsu0FXKblrYa4RnLIsVndQE4MFA2vlBesIexVFBtdYhEF5jaumS5dNFXaty4uW8vf+Ile/mlT1g+XYU5mQ1G9Bsw1DygBuYKQUc7a1otNJGjuRV0bUBOglDG7n7iU3b31huW1hbZhdYuwnG98kAVmqG2iDHqEIp+f2HjVsDr2IQRFRsoX1rr7sRhxQ31qRhvfXnTGj6dZ5eFYHXf/rGrsZZEetEOjUzT1q2yDb98z2b/4ke2+Jfv2eIPH9v8qxe2+EbXpn98YZ3vjCASFftgBHEbFK07RVWBoBa2Nu1sXbfT/HWb5XZsui7YRbZiP7amfeV4Zb//cGrvTCr2lYdp+0rrhv1u55p9dwihjb9yYdwGgAKYw08AsrffpRrN1f3uP/9N+81/9A/szTf/1MrIv1EMRxzGJBGRD9JBlE7DOTI66QPx3S9OR3WSMsOo9reXBnB8oBAmjidpKkdaqZTVctXnGkR0JGlJ7VResoe6Uq6yU3VJF+bphNL48aOaKYIITCgthOpPEogfQ0VExfOH9D4WFNczUHxJRaTncTUIP53N53kqEX6aCJZdSUTk+gPN4apNyk8DkiGjjHD7YNQo8fxVjmq1slxCjEhLZ2YoIjNbTHWZvFmzgDSIhKwv+CIr6lOpvbPKhg0bu3Yp1bSUtOu3i3b35R27ffPQduFJw5Mja12ubQRDnDPIMps6tRu1BiK2HKNSw5zXQ53QguRH/TWwpPpKvdEXvqW+/s7QCkZjpD7UWaq71NIJETitfKYukmQQE/3YLl9rKwISOsUfJyxqLu3SGjP5KqNAcDwIP/ooihMO7oz6Hk+PJ4KklOo7TxNBkbDw9l+iKM+Ql0woQ/6yk4cHRzlgD3DA6eIRfnLL3z3Dr4yYUbz4+aoYLMpfdpXnXhi1wf/kQTp94OsOn9pF7yPeR/TtAmKWRY3VciktSYOhIf3lCkpwCZPq22wEjms+Dsl/hABw9LRnJ5cTmP/AD7PoIgB0+yv76MF9+8o3vmxvfu9Nmww7doH2tEqk0RQ0L1fxcaM59YtOyybzpW3s3LVPv/LrdrBx3YowwmsvvGR/8S/8Vfv0Gy8yRtEuYXxa8KsPWBOEGBHQBSqybl30KyYh0WMI65+xZS0+uYCBCoIpQGt1NMrCnRC4GaAFEGz+4WM/nia1GvKcW7J/bPPv/9gSf/oDy/7gPUu//ZEl3/rAUt9717I//MjSP/jY8t/80BLv0fhJwZ4ut+3t84w9OFvazes7VtvetgmS3iqtu3hpw9aWjVFhHkKJZ9s37KP1nr2X+4xdXv8V69/4BRtt3vE6iVY9Q0ohUTB6+0OlVW+tCv/93/xH9u5v/6Y9/N1/Yl/9h/9X+943fptOk+rDn8aAkAcT/4a8RGQ8hrvCr5BWttB1V6H8OFETVSKxstOkrIiuEzV5qK5eT6XAT/FwxTk6DXUbAWCg2+X0H1wKj4I1qLzl7uGRvIyAwIGIhd0dIVzt0NOoN0y3yalzRLS1FsoHAbH0nkA4XEX2vJ49YZCEiHGemhMcg/D5PBLlcmh9EFz3XBTXI5uPO5bUYQnVppUHqERIxNPl2ib1io03ajYolewyU7RHhHUgYuWtue3c3bWbt/etkZzZ5UnLeu20TVpLW4G8jDkrq4IQvuHZ0OYMIgqwJBJ8CpUqAdLTZIgeKpmmAXgWqDrp8dAS1HM91wcOtJc5uM0gS+t0b5ohtSiT00ecSErynogN7faGhz5QAu/fmBjx432jOOoT+Xn0qM+cimAIly24IjthAX7BL8rhys/jxriNR2y7wi/wzxmPoyF+Ks8jhHwVHsrAh3w8B3erFIz7eTKPo0XJ8vMg/wF3eApFtD0x7XUe/xzSXQpmuYL46fDXJJrcqQ2nl9brrpGqUS/7wAsCmJ4X7WDvRStmwweoV1/7Ofvia1+wT+R37bVl3b6Q27U7i5xVewv77K1P2yvXX7IbBzu2UQ0HTkgry+V0pufSdg9u2e5rr9u6WvCdIPVc1n7wnW+gaT1GDR75qgq/upVqO/NSAxBiFtCQ8jZqebNhvlXsORNGr5uIGkJ4KBlJASsZ+GSjhBS4i/LT7oWsTuHQYkqJAhqA5z1LQAyLUHotNE6WKaRUQSzVPb2Ixej5ZTjI1sNj2593rZaf2hyk/+h8ZTtbDds73LYUg0R1TtGwzd1tqyMi3335wG7dvWazvO5LeMmqTV3OrdMdtJxFKqIQJvwFoKmG7vIHSDtUP/jxD23+k7fsl1YJ+/PZsr1ydmzf+Ef/Txt2TyDmarC6IaR3HHZb+PNWC0mIEqt3HtcRhz8hIv+S7GS0BGaCmiUJK5b2FMUjeeYqJzKer/IQccSt6joCRsFqk9zy0L+sCpYEJ18hfvCKcn0WN54Y19KBoCrpd23NDZ1KXQzhqphLd/zzaEDr+HCXDqO+U2DIW7ZgV13dTwRSUjJZ6KOWjh4aw23LSAdVnaw8blumrK9q1207X7Pc5cBGRxA01N2hpEAS9nM1u6epjidtBtLQqtc27db1TSvM+3Z8ObROW6v+kbZLGV+mkqbgPoSPbrYlEjmJnPgZkpuWS+jwBpfKaZ4GjekrNX6SYPxjmBJqXyplBwJGhsJt72v9y67GYQhzf3WQO2M7T+Qf+kn9FdLKVwNI/k783Cf4KpL6VjmEcOXgLv6oi4vWISwkiRiv3D7W3MtTuMGi3MKymRCoMCfSweZ5eXYAze3KQHl4fAxvtTHUIxh9/NJ+6AyCSCW/b9lEA4k5Z/V60/YPdJr5GulMC5PnwHxgN3c/Y58q3LafLzTsF/LX7Bd2vmR//Rf+O/aXfvnX/VrTZnPLruXq1kCyy3U6ll3CnHSac21hT0endv3uXbtx2LDdrTLlweSoIOC0ckHzdxkbD1r2/v3v2eMzRKFiw7702S9YvZSA2E6Aq7SYUHcdk68L+nOk09fgCU2cr4A3dtQPjxMbUDbqgMhoATOCgg/xFJ2CIImdOBqg6jD9gFCLbjixl2KRdFEpuj0/PFAfN3Qw6RIdP6GvPFBQLXdRv+Z1gsJZx/LzM9sr9e3wZpP8BtaopKyYQbeH02vriThMuZiyvR0dXa3byRaWB+NzNrJmMWEluLXDiUcI4+AUEYiBGQdi5DVE4rs9mVsN7lDoD+2FVd5W7x3ZH375y+SvtV4hulqjvzgXGbll5Ee3OLK6V/AORghOBBETbfCvMNjjL1FCQl/06fE8duhHd/LHAJSaLA7thFUReRxJhfTO0oNnyEN+oVYxgusVu/VWRL1FoBTmfaM3g2ejKcKnrVri6Pr8DzeP6icpSctyRBDUFn3g0CBQ46Kc+Q2Dyw+MIG0O5ibumKiWIUQJayFZjQZTy6IRVG0KAetZBlW4Ate9fnjTbm/s2a1cyXaoU6mPusrTnSXto+OVPf3g3M4vOzbIaR4ob2fA7bi7snE/Z6lqlTIh4pS7pG/HqK5ap+d3N9B/68nUFlr76fM74tRhakInDOlj3xTppa91l+OFfyVWt2opi0vF6n9xeLVNneYdrVewBMYReT5vBPSfMTFsYxP6Dc84rr/wc9hhrvzj0kL/PvcT0kTRZOIsAiEDRsDBYe2hClcejq3BA6NiPDZwjRlb3Cr/SOYPDFz4W9+w23c+YZ999Uv2Qn7P9scZuz5P2ic2d22jUrRPvPGL9rf+5n9oB7s7VoEg7l9kbHswsypMZtJpW6s/sh7q7/sP/hRJfWabjYp9cP9t++6TD+0ns4k9LOXsrFazh1Tg0bBlP7r3AThUs4XuUNEOr9TCMrOVVdY52240bbfasMvjU+v2RqjKE/uTb71pHcrKaw9ws2ZZrdlDcJotwAskP81JaruInwwDkZUpQJSf37PmGP9Vt56G9cukkRET0VBPicsSSVzdpTsCNJ0xpQIJcU68XX1wSgnRM21Yg1xDfbX9THMvQirnOBpMEB9dOp0fn9u14si/uGQnJ5bPzslX63/M2t2uVeHwGxUQm4GTnh1ZUheU68giuLPW9IgTClI+qPWH0wf+M1hj11zW2gqoM6vzSxsPOzbstZE2UMO6Azu6/8AHvaruRIS4/nI32etRGXLjCBv3vVh+9M8PXpTij/LIF/JW0vo1iL0Gnub2gtE7PJ43tmePBmqwqwzlo7eKUxmhXTwhtfejAOScOs4ME/LCjZ8vFsXDia8GBnYRMb+eT+yUeGEACGwwErevkfiGMB5Jcs8eVx/IOQyUkJebqOgM9W9kC1pbblPNAc8TSNNoBN1LK8z6VgRulVXXNsoJO7y2bXfu3Patfrexv7CRtT1gP57O7Acft+3bP/zY3nzrgb39oGUtJMMnWk2wgrBlqpar6oL3mY0gfNPROLSXtoigL1B9F92+LXTpNIMGVAUF9cV+ZTrJd55MW6+vOUykcdR59aG2Sy51mvAKCSEguLdJ/edNdkdoY9xmvRUmJiEjQudvt9A3cadEJmCPTBQmgktcxxeFxhkoDCOXlxVZ1LafpabK0/P1Sgbc8+hetGw+eD2JYOp2ytXSoiqq5CbMbyObtzqEv06/36zs2KdeeNX+e//dv2P/o//x37W/87f/jv3KtRft1knbmh89sq0nZ1btti0BUxxC4Nonffvet75jDx+3bTLbsh93+vYn4569yfj99qhl3zv/wN67eMvuHX/gUymjQceOh2d2tBja2Xps7fXceuORX3B1fv7UHj16x3749g/s3oNL6wyQzsDdo0cXdv/BsV2egxPf+VN774OPkDRLqNgTe+fdH9mjx/fssnVmpVLeMnndkle05tauVYpliBzSqR+vVkWQCnN88HpMPJ3nYIjNjn/VFRqvQBKGja9+X2t+hAETT3hrvVsat24zd1VrCgdZMkAgcCueRYJBBNHTUgYRKY1pH2CaT0O6WsJRhvpaB7VO0UmSR2fjgaVWOvgz5RxHd200KhDdxQVhl7bfSFsJ+6p/QV3gCnSmBnwAMuB1CAerv+TWT/QuA+g+7enT2cPp2LrjoY1BprqO1lLdiOaRPWEwQstAzAJhi7OTJRBU3vSJ4nls2qkPBUPKEIJr7kjEWWv4QlpKCVHD4LkqA3eUj+KrLkqvNB4jWIJxa0isaYaVPj5FiB0bJ3S8RbAkbUvV9jz41xgS0VP/ybhMRJgvcQGWQNKGugPZ60E+no7wqAzlG8Yp9SJ/EVJ9SV1q6dEc4lfIWh0VZrRM2zSVswGESCeq5JYTzdZaFsTPz3SxUN8qNanAe7a7d2B3Xrpjr796y157+cBevVGzl3ZStl1ckdfcZqcX9sGDE+tOqKuOPoeijaYwSM3pdC5RwcKOAFNf4KfLaxY6rZdBPcJfO20k1QqX5yOdYkC/SfUFLisY9nwwttmIdjiUg3mGE7JHlsioS2SumKD/6Fdu3leE7FkeMmIbLoUBBEWJcdcxwDONYa0QhZEiKtxfAp6QhShK5ZKpnMDBY3vUKB9Z3VeusJVrc2/f/sbf+h/Y3/pzf8n+XL5in0Y6fuXs1PZ5tsijSt8+eXTf3vruN+2P//iP7Gtvf9fePD+y94o5u7e9ZfcrFfvh6RN7eNwi3pG9/fZb1mnPbLrKWZd6r5HMpuDWnOGfQktrt9rW6azt6GnLjo7PoRtrpLGxXzC14N1qnfrC5cl86h8xuuO+5atZ7BM7by9ce9RmnNOzLulP7KJ1Yd2LrnXOWr6ttUv9Lzsj6JQ+asFIoD2Fcs6aGyXb2qja4VbRdkAXP7mCOv2sUVe6ufq0oUj4SsOReqzDAHWsj1a6u9rKoBG3nILUiqi7DbzTkWzmWLTrQ7stkmsdKy/AAAIBrVC0VL1sWy/dtqNBHqlgy+YJ1KPp0nojbaNKMCi1zWTtFd7Iy79tF0iEswXlLkY+v6jhmpFqJei6WwiFCdB2sAeQBwIgZNq8fs0Sn/2s9ajMAIQ/ZRCWP3nX/vxv/LpvNVOceJArbayaCrfk7zjmdurhcT2qlxUKETIH6U5pe6hvCteF6X4MFJl5fCw+qLD7E0ojnRhHDArlxSB2q+K7pxuvk5fKICXAJT6Sef09gggZb56QA/4gdUyeVYLv+VTZECxZ9NXXP8rIkER3F4ho+ICMy1Zi7GEqQU+Q/UT4Bv2WjYg6Qapa5CCqBQjOoGutAZIX8JmPxza/PEelPYdYjwDZAjhCBFd9CCKEkDja812q37Dm9g3bQq3Zzyfs9YO8feJu1S8hnzw5sdP7R6ZLqvLFLBgA86Ohy27HlheXtpouUNHnNoWI6ZoD3aurY4/G2MdCSJfuRgZgbD7sWX+iU0cgdqi5K3B76ssoAuz1+Lyr3vq5MuoA4vCKCaPC/SG+JMCr7nFDQOx+3k+/nrHih36MEzoTox4RNEO88B/Kid4x7rg9ii3YhlqFwmR3N//Ckwmq4ccffWQ//OgD+97TR/YjBve7jYbd3962H3bP7JsQuj/91jfsO9/5pr394x/aQwjNJTjZQ1QaIDVNUCUn1G821Q13QZJWn2loq0Td6bJgbGlhSS6bsP3tDatmktYC9gvpgdkkxHcPJncX7S6Dfcf2rh8igeuif01zEV7LIVGKUNWsXkfCFy2igGK95BdDVTbq1tjasEa9DtHM28b+dvg4lc5CE3Tyu87rE05OTGcsZtKozKB2njEYfda9Ms/Y3M+YFVxVh0nqNA19KfMLmulpSQd+iXC7awlxWk0k0wmuetJsDSHtuc0UUYCg2v7xQIMfCSBBwyq7NVsVduxBu2z9xB2b5fbteFwHSZEAqXwF2ayJ6rOAcF4iIp93pnbWQkWe0Xk0VrgREEdGXe4ewXmFBD/dqJ3Da7b1i79iq7/61y39N/6mrX/tl+3lv/gbtnlww5HfCQdJlCpGttiohJBr7Km4IguU4uWGZwESa/5En+KFALqAR1+mfJA4YjvZIT/iP4fceolI+RgITidWbucVhqO7vF0Kl/SgL6qSHJ4nUG6P4mhTvvpTaqyYlc8Vqt5I016G110mtF+Zed5IB8PhwD+K+Fwf7jAhH9WEuGF6AbCSd6lQhWEVsNPCQsWKe7etulHwRd5H7ZFdoE62u1PrnwxsAvdejYYkBF9Qe7OlFKoIRHB6CVE6QYpj4FS2LLNxEz5asR0GyGsvN+DgGet/8NQ6jy8sh1SpqRdYsddVN/Jp8A3nMDUImphyuzeyoyEEl0Hg2gF+gx6SHYNhAiE+v+zZajj1rVNCKIFHjD7qhsCo3cTvnzbqL++9KFjw9bTBVzXzXxn3UaAYjhsRSYCtPICJo8afaZRaaQNsrrKN0/CWVdKqTIBR+HV8U7jXDTW/07Y3v/EVe/PHb9l9VM3TYtE6ubyN0LAY3S41SzLUB4LQ/pCX8nDixjODwWihsfxi/Ilq6DepkdRXW4yJ19jYsTdefcnuXNvyjw1NiN7htQM7ffjAOq2+7RzswXTntrtdsBza6K1rwLmes72tmn/U0FH0uSJqbCFjaaTOFHUtVSs8ZctUyrZ9Yxu6BCOjzslUBumyRb4dOzvr2cMjra3tWh8atoIwaiuszE78ARfjPRZdsuZGEh9xPSC+olGHsuiEXqm5OqTSGz3Ufah0mFSLrtS7MA+YTeo4GvUM6XmmOrMrW/ZjpjI3m+jpS/vkzYplsgs70boeuG0H1fe4B1EDH9LrCarMwJ60zq030x6/u+jud8g7x8BqUHaYdA8w0SB0OIQ6gbUqU48jZ/RordZrn/u8vfobf9n2vvjL9u/8h/9r++K//TcZ3CEfIvlbKOP5BIcb+cVuD4ukAZUZfr0Wjh3KToTCLxXCLq6ofbpxei/HKxucbqiz+s3JmhpDHL08hr8FAzITeYzc8a4MOdXv/ocjBBNXahhxfNJeawyx+9dl0mgRt67RVOzQVnFoLWQLbkl7T06OnagpX/8ny3guSr+K51XlT2seyyBeifgF/HOprG0gRWwdVG2INvC0tbRjiFBXHxZGM1sMYKhdCFSf/lpSt1wFIog2UM2jIShTHUeUsdzmNmpR0/Ko0Nf2ar5l8fi9R7ZAvUHHsJlUVqKveGtf9BQ8FHPU0yHGRz0tTk5aOp+0DGRSqxl0PpwOn/DugYELp0XxRDg0aEMf8uOP3DGU9NajPgrx9BP6XfCX4TdY4uSYKDfFof80laD0gkMcJ8wNBhOX7W//l1uw5y164/UJOBozQeWnwUrOWEIVXKV2E+rm5zxiF7PUacs+9RSHevkBlzwjjNc0GmNetv5FrD2WPNUeWYPEJylL/spP92Ov51k7b2mNb8HnmQWTs7NLe+/td+zkFLUXGPsRWeiyS/qiDsGrFHX5uCRzCOhybM3Nsu0i5e3d3LdKtWSlko6NQ9Kk/uqMWa9j/f4IoqkL5akR0n34YIc2ABceog7reKyiFqnrq67m8ZzIhZNIoxaL9O3K4t82JCGoCzR4fWKbgaxoM4m3NE6q2QIRVXVYwcDnl51QIP5pJApdSThnsE1B/ESpiVRXsNU2EshhEeRO2u2Duv3ap/Zsu4KkNEGVHZ1DAPvWRVW5GFzYx+cnNl8UbG/n84jDn7U0gzFbBPmh+oWcgwskoIbimCICeDgyX/05TNw4qFQ3qPmN23ftlU9/wRq7B7RRV+NFcfmTiqpM/I/4Su+qrfw8b/UIZXuGKlv+8ovrATgYSJrT00CcAWwREQ0S72I32DwvjOdPHuTvSKt/L0uhoY3K24lWXIdokFzlpwEVOzycFHEbeCumaqi7DlyqJH5QfEU6gp+QJSeqQGLVdTwc2enTIxAYIgH8HeLKi7AwyPVQYxFVzwtGh0qfmmmBMZL6fAIOLG3nZtkOX9CC5ZSdjxJ2vzu2E5CzDyOYIR04ERyvwClySJcsUSyj4ZQthSqrO1tWqZVlN5uWrNRRTxd+09cIFbjbGvjC+gmUaiZVFcKlU3BsOnEm3MNe2Ktbvlnx+g/G2i+c8aOMtLSKDpLuYz0I9hxmqvb5hvBoCiCY2HLV08EAZPWR/ENIiBdDK8AIi/e9jOBGKM4gJav3ZA8pPK+oCIUINooc4svPcwj5S1IXMN0TPz1K6DAQM1Qi9/D0iqh0Wszk3iEzNwG/g8PnlUXkPFA4IuIhJhnCVb77e5hy0qM0IYXaJ7tORNaGhFeQ8q5f27BirWq1WsVhIiKjk9a1pCgNfBNpJM7HH/nlVMlE2bWGH/zgof3uH71nnf7SdAk50oMvbdNl4kW0idVgYEPtyYbGjLstu3//yFbgoE7r0SVGm01gTppqA7UY2JeRFq8fbNtuGYlv3LefOZVKPf28YQCgLpA3CMjgSEuFQ3JRj6OuzugkqRhgtq3g4FOQqnfcNTs6pQFh8KuzxY3ncuTLtixWbLRTtNov37bUFgiurwB0QDOztF/D/5e2s/bi1sL2S6fW631sZz10+vQd28y9aPkZas18htRXs1Rz35cl5PjxeSsHnICgJwD5p4y88QuAC2ECnEvxmJiIKER5iQujFDqR0diQxCM1SZKSCHoG4uEnlshPcfHTW1u+FKZzWvW1WftStVBWUpQWYGo+Iw9CFHj01lyEF+pVFzpRng9I+lR+wsHIRCjriBX8SRg1JxxQQECEwDIhdjB+OTk+Ol1YpQRDb6ju1NEJPd5qdzm+25RntpjZg0f62q12ag5QTDCUEQaJ29wtoin1cTYf4QPx0yEEynShw2cH1jgo20s/t20Ht8u2gLg8OFvY+0869s47D+zj9z6yxz/5wI7vP7HOZdfGfVRW7a5IwaQ0XwjzWEDMyqg+lf1tEBxptVKwATi5phwdwiAmM4bQjRkUS014w4h7SAapjbTVGmkYL0RxBpHMFy1zY1eHC1kGyeIY/3Oo4gzYkFHoOJckQjc8M8/6Nu73572eN7G3S2WryOWZBSg+Q9fnABxCgrc/UZh76yeye57u6U55hrf6wi24n+UbwsRO+fMIxKNOK57A8EIOInJO9LyesofMAoELJpQURpFMLCzIL/yGsai0uiXt3R+9bR8/OoKZVoDf2PrDoc0RgLYOD+zWK3ft7ksv2j5qr2636xw9taMnp9CaDY+fRhjRlaG5YnTwqSSv4cDaj87s7KTjanQGBqCPZtrpUS7krHdxarqyoDvoWa6cte29vL3wQtEOdrWyImuXbYge9WrCOMOHjHDpRoTTX0Xg27FxoWB9eASCvw+IRC5tQwbqJY1qqw6orWMooatMjLvzJ20bvH3fCgwWHwx0rL7ETNU5INsMyn2WnNjmZw8tt0djkHsTcOkUDDozgVjoDC2ovjYSlIpjCEPONvMvWjGzbdNUE0RtWLrQtHT90Lc6aaJSkt4UqUGDTh2htxrhDRF2qT28Y6kt9o79Y4SSJCVJRoRHXGUDaWNrs2o7G3Xb22rY/lbTDrYbdrgd3td2N+xwp8kjP8I3ebZruPU07frupt3Y37Rb+1t265Dn2o69cG3Xbl/Xs2MvMvBeurFnu5s1r0owQiLVCWIOstE8r18cHpBOhEuoqra7bOj+YUmLiJ+Il/JwaxRTHzk1JYCFx1tM/prDWUAsRDT944b6ELtOXg59oa+hUkPa2FAByUPh4tQK9aryKJ67yVOn0CzS4ER2YekEkjn4U0kWrLzOWWIKUyjV7PrrW/byZ+vW3E/ZBEnuEinvUXtmj8+69vj+Y3uMCnvy8MJ6bR1HhlQAk9VCeJWvdXi1zboVGzW/KHoCpPvgl7bHTSB4PVSe3kin+yJJQjBTO3VLlPN+KfVgCePWRVaHO5YGVuNG1i7o5PJu1Qo36+Bn0kbzqXWHPZ+jVRcGXKGFobnBLSMP78jYKCDy+OmIYcDKE79n0l0MGfmFlIJ9eMc5YYujRT40Fe84v5DXlVag/F0MDP6OBiSQj9wyKsHt/ARpLspDj/JhPKkkoZMTQsXVjyqJJZRPjsRVfNF0j6Nx5P6yCwfluULi19mTSTs56joxmkjCn6N6DudIXdAJcD2HQLR1eNOJ16A3sCf3H9oxuJDN55AIdckQMLm45I3WhEQnIUpLkvKFJPg5tlQ+a+UqzAxJ7+Bg3/qdth879cIL+4zfGkwSifLi3L71k3v2cUvXS8LY3fzUchbVHKPFfY1914jVC2rTHO57SfjHIOoPYIgfrtJ2ts74XJYOEH3n2w+seHzuq6WFpFopP1EgiLvi6YOAu5+9bUV90EiKs9J5UjFRXTTQ5vWM9bRdCN19nSwizeu+3pRNi01bbLxg69oBYbrQRMASUU1ZD/UIDRIiQRoHloChoRgBlB9vkVsCsOQTVLwoTCbA1dPlIfDbImQ7G7YDUdvBvrlRtQ2eRqOC6CyxvWyNetma9Urkx9OoWr2q47UR18sFP/wwX9CpFGG7jSQ/zUvo8S++SCmaJogqGOpD/Vymuqpr8AtvfryeWBQe1V7SmvBOc64hggxvRXvm4glhiuuIzOP9dFVWGJhV7VvGHQ9SLfXQcfY+58jjHN3jSslVqhBXdcrmio5Fi/WY18LySZgmuJFd5a04ow+6YFQ/Y/VS2e68tGEvvQ4hfGPDpX+dwnM2z9qT1tAePTlHfbm0J49a1gNZNRWRKRWRGkC89sCa9GcKvznErI+qe3pybu1WxxajviVRr+c0MolEmGZApDIQRur4dJa0bnPbZnUYqOZwigwcHWhKe5f5mo0g1k9GXbuA8c79E6I3yTsvEAH+1HfycKOAyOom9KH6NzATnCGBpw129ZXydcrgxrWNEM3tbpUXESNv5Rq9MbEqIDzweHF4IFQ68l1A8LTkJ7i5P0/AEA9xE1olI5gq64APsYnL9Tj4+58K1COv+EfpZFc4llJJhxRI+kvaxs6BvfjiJ22G9KaPSp3OxDqtnp2fXkAINRe3cC2uubGNZpJEahug9pp1e0srko/Gy3g0Ju7QUqW8FZpNmDgMrzOwLjBPFbWlDeke4nhxcQG9Sdjh4aYV0E5QPuzktAvK0CdJrVmsWQO8aCBA7ey84TWWiXpL5tQKt/cts7UPN0U9YFC1EQoeQMw+BKgP6PQf0cFvJ3KoCmk6A7Hz0YkVJe1J9aX1Q000wxLS6bytkCK2X3vByvr6UsCteZRM3taog8stEBjuO0jC/VdzCI9OWCDP5Ib1C3tInru2TuWh9BE3gjTMKFNzhlAPV0m976+gEIAY4MePvwUsvTEhSgCwgOnvKEhvRQWQQoL4EWC1RMEngpVP9HarO+XGRnp/XxUWspZLbz0B5WMXv88FCrE0J+qpPZ8oDi93RvZnKBzFxe35YFS+I+jVH2k0WEgS8fAoLunVpiu31B+DA2uOK5QrP+2M0L0c8dfgkKcSaFD5LwiuMBFy1H9C/JQXCP8arUHp/BwhkDeDypqdLCzTh/h3IJSDtZXgyDd2sraxWbI8TGYFceogJR63xnb/cdvufXxhZ08vvB6MApuMkDinS7u2U7YyA2NJuRMo2UhfdYlTQnrVBvcM0vgSZqu6Xjto2oB6PNQctLdr4V8Jx2tGTDZvQ9ToRxMkC13Eur1N88VMIhjHHe/mWd+6S2Ex0kRGXe1zbldhevGWNQKSIBebOF5Ex/gJsPUknizqbX5CVHyon8f3PJVIP/ILHgHOHuCSX8ggPE43I+czVRW754s/hQR7YGyOZdhD+aGecsf5hbjPCLk854x95SO5OQuDKlc2IV6M1GzRtq4d2v7NF2x3f9eq5bIVYII6zCCT1aVTKWCKwIA6561YgitohnmYlKURGnJIgcA2xTsc3osfwsNqNLVhf4x0t7bmwYY1tqv2zk/u20dPjm2VKVljY9/K4HWzlrECAsikHd2ydvVxIzb4jtsTS1+/bd1MwR4N5vaRvsYQNPSOQcXkeUDD31lpJXzKXq+mkQpT1kkg3UHt9bVVk6yZQsmad29a+fa2repZW6ZnVHiC8qTDOSe2ouI6Krz9tGPT2chPc5gtQPDcgQ2LN4lV8g6WqjZcoh6hQGn7Wx5OkEfH1wcUmUCU1NWRVCKgCjDR33OtU3b+PG8ES/08mygOaSOLt9kBjgnh4Vex5S0gyEcxVJQQJC4zpMIoIo9nEz1XefHv+Xg5OEirdoQwxXIU9NhCWPnIXwPUN9UrTpS/l63Yekd+4r5aYBQGjeogQoUP7mecH+mZvtW8n6R2kTl9jdYODm0FcwQnXVwPdfCzAR4NWDQCm2k9J+8sb7HjrK5uzCA5AscZUqAQmtg5CE9iTHh/aZvgxVZyaBVUmNL+vtnWjo1haye9mX34pGv3H5zbVF/JCxC7dcrqlbId7FQsxyCZUl+/CAE8WmuOdL9p2Wvb/hFDM9HFYto2mkV/S63XQbda9jBCRdYlSY8fX4LPJavuVixbpN3Q6vjEH7UsDPzQQ6FvZUIfxvZg1Bfh5cb7Ro7Qv7I6YfHA2Kgc6i2p0tM9y1OpnPEGpz/u1I+/edTtbuE3KtuHBE8oKYKL/iKqJ4YX6hHaeFWE2hO1KYp5VSdXnWlAhHkeLW5+mBoJxqefYEyh/1L25OMP7P/1n/09++H7H1kZplYBbvrwUdTF9BBFZdJvX9jp8VOY/hKYJdGiUlbTfTzjHgRz6kxKS2vGvY6NupeuPWkeLZ+HWVL2YrqyQqFm5VqF/lpZX1+DoSPoHGhbTaktNhgNyCODxJex1rgNjRPpi+f4rgwSnzatHZ1BeDL2FF39CG6qZcqrVM7OUWFbK8RNGn4fxNKRQgsI0RED4y2I00+Q2DQBoO9kue2yZfertoQ767Y1aoFaplX1I9OhkrrHdDEc2/GjNgxdRIuOs5oNE1WovJCccubo/0ukvmTJ1umizajTcJm0kY6pT6CuaDArZwGWOglYDhR+IjDJG6eQ1T0wAXGDU/GwgzkhjgDNWz0ioGKRVbFj5PBwT+w5K5qnD4RTKCWywS8JnYBFaTzc0ylVyENvWUQ8PZ37RcjnPyLoikvOBCgPVyUoVOUKkcPlKsrGI3h6GUdwIvnj6UJa5aG8w4CWPXrT1rLOBZfBz7eF6TNYFNejeV38N9RH/mgC43EfyTxnk8SuzWZlWy+Q/kc9CJ2uFZWEDhnSguLxzPd+F3Mgea1kpWYDST9vjcTcNuYt38WTQrVNoSatC1VrTdf2/vHQ7j1p2xRc1P5t7RDa3GjY9lbVGkh2qxLxEArn9YKtb21aulG0Qk5t1eJkTWjnrNIAfyB8szl95dKF2cVlzwaTtO0f6kTqHjR64oSPZnl/eX9GdjdqqwMlvF31i+yyKlboJ6dIEd1TT7nL83GY4BHyV+qQTrAMftFQdERxz6v0friCGHzwBltCGidm2J/hVgjXj+Md1oBFHsvThExVn4jw6s/z4U915K0GyE9WleW+UX5xO2S8KH+UOthJyD9a4Hrky0r6SFrtc9RTSW9ihoIDebdOjq1zfmmTydwukNxShRTqcsLmU2jOHEEIjULT0PrmlIfW5LBM210bdxHhF2s7uHaAqlyxWgPCh1Y6Gi8tDw7rrpk5TG4EXoII0C6Yer5i+/tI9j89xxft1T05gfAVLA3lzPSgjklU2kTaHsCtH8AlPxoO7SkIfU6h5zTzmCRncPT34eAfQuXvQfTuUdGuvroegl0bdDiNT4C0fqOVuIF3CkN9OLX+va5djidWKaeQ57LQ6TLqzMLS7XNLX15YmjgFETgaMkMlGdCw4SJnvVUJFUdiLx3txC+QDvW6AxYTIxfgD3Z/R/Yont4x0snBr1K6WxKRJFc/vVgPHah7cwMhifMJKdSs2O1fTHmkBkpa8i+iPO7HE5+N54/ikx6r5yFQyMelOQ+L0Qnjg0ixeRzDiCs/OsEHWQjxIJKTXpliUX3TPIqvMj1ihOBR/X35C3DZ2Nx0P5WpXQ+6knIB5oloyE/RQ1FYFM/rpIqvbA43HZydWvf+mfWfDGzSm9rssgUytK0IY9McqvpasJdqrLuGtxtl29htWqFSsuIKIqWtbINT4oBE1YYlig2brTP2+HJiD46QAnTbHunTyYztQfz2IJzN7U3LbuRNm4SnWe3HpL8TOvWZ0UK9dC2mbvzzOUukWM39VZt56w9Wtr2Zo17UUaxdfRX1oPrGG6s200Z3+l8wssWx3d87hrg0UDAOaePYykWuZ/2t/L0/FSB37Bc9gdHhG7n1ljMwWKXgJy7T8wwCgJfiX/AD8fV4mHDcVJwklC23q7Ceb8BFcvP4jmsepvzJW+0iXKEB94VHwe25KU8cGqdqfzatnHTOI+olwo3m5UowKB2Hph1XY3BlsRj59sGJ9lVPDa1PH9eTMNAVam0NnGiiBUKLoCn5ZN6yCEHTjotgViB/XT7WbGZ93r1YKFq1ULB6ueErKjJZ9cfSSpUKPbOwR6i+R0rqC/meGR9ybhADx/c+sgwqR666SRE5a6cr1qUZvYXUVG32p+LoLqtU3u6jFj2F4F1il3Q0RCL8CAmks4nUtoe0h3S3Oj2z9dGRJUeoTYSl5xCDy4RNfjy2ztsXNs6vfXFiGjzd/vB9u/39r9iL3/sDe+XdP7GXf/RlO/yTf2bVb33ZkudHlK4PBDlKXNmk3+EXADs0BQRJjQKEDKCnbr6F6MpHP4rPC0fE53zQC1dh9h5HB1nOaN94MbXhbGLdycDaQ22/6lp/PHApSI+WUcioeCGFPuPPZ2OA2AWYXRuNLm04POM5sV4HztZpWa/bs063a91eD/8x9dNOGA0UMnI1C2uortfNiZtXWK0LfgFxvbXBTp8HRA8xfCD4fzQIlamywt+/kCpN9MjPCXlIafV6/SoPrUfs9/pO9D1D+SsfuTQw9adyKCOTzVsGTp1tQkTSl9b68ANrP+jA6SfWP6YfTlrhhBSy0p3LCdqdymmbURqmV7LN/S3felSFYVbmXUuPtTyh7Qes5PJF8C5j97oze3A5Bg7AfgwhnaEi51J2WE3YrQPwolmwnq6Z1NdlzehpETQENo+6lE7TPyKEtFnbIadIE4k0kmaTuiRGwA9GnQJn/UQXtVRR1W/0s9pKQ9XranXcd27kr2jy89DIHodHfm5zS4gfgByHqEC5VU5wBhPljU15yxGmNzymM32PpfhObEM8Z4aE+VxZlIcWEKdom+ogFdqLJ1TjRXD0helR/nFbPK+o3THx14/SKIOrdkbxlZ/wVcSrXIZgqVDynukACHBJ/v3Ljj19dM9myx5ESdMqmpAId+lu1is2n6xtNNUypA0rF2COyaxVshVLSeqbz/2GwiVKZXV303KNhu/x1Z7+Ue8URntuIAYlLnwXCIIlVZqQTnSLIB+uVyuY3aT+t/+RJW5+9VeT19rtdG01K+SK1do4U9x+rz/ee5rLba9m8xrySiENplYr1eR0uUxsZfUFFu6byTsSQfr8FBdN9eze3bOtvQ0bvn9hi/tdmz0Z2vKcSl7OLHm8sPXjua3PFtbqdqx7vWRbB/u2GMEh3nloFZ3KIi19PrQsBCfXvbDc+RNEyyObNbdRnSveqTNweZZPWAlufreQgerTWgClr5xv/fAd+/69lr3fyto7Rwv70eORvX00sbcfD+093vcYmMOWiNLIvvu9H9j3vvd9+/CDD+zh40d23G9Zezm0h+1T+/4HP7J3n9yz948+to/PH9lHH39s7ZOOn7V3ct6yb33ru/Yn3/gT++DePVtOelZInjPeTu30yVt2wdM7hwCc/dg6F+/bj999bO9/dOYTsQ8eP7Gvfe0b9vWv/7HvR9ze3bPBt79juY/fh3Bq03dAGqGdiLXeQkIhl3wDtpuN6IPiL/1blia9lpR49BAbTFn6HmQNfm3J0+GiM9zKV1Louz95x84vLpw5aI/wtWs3KHtqDx899LLkd3BwYC/dfdn7NAdxk9riaC4cR7JYzH8ArqGGTsuonzu2c/22Das7NqnU6CNUDQjepD0FtuAF6oxasmRwaF+tkDSFOoIA4IuLC3DuUkUfLvJWgaDpuPo+8JH0pwMxFlqqgoQwQM0Zoe6Oxz1qcm7LJMxzubDzbANmXbd6NUfdaDforgvUtdtH805+z7OYC3kdoT7niyXiao82tco2CajBRHIQTl2IFPpXL+9vSnpmi2EhrwhGV05Z8IvcMsHKb/iPwpSOlNhdknI/mSvLT+fFTxrBofj++5abaTly8FMcbcXrHbxg92++7AcERNFtM3ts+6nHtClrFydZa/Um9NnYLs7BQQiRp/UHBsrb1VrSKa3yCIJBcMtHc2iCu/eAiJ2eiJEqyhzcGo6Hvm+2sV2G+Kxt2B9SVshnNp1bp33htzA2typI/Fk7fQj+wdRqED2qRGfA+Cp5q5aA92pg+fKmNYCp9ljrcOJstWj1vS1r7Gy7ZIeEYtoLPxmdg989P61nPlquZ6PZMplIjonUTaZSZ5li8SRXrJzlEovuuP9ovFxGF4p7ezA/ghiqcxbvv2OD4yfW1uppuHIzX7a6DhSF3OtIGBGmOkymCdHrgoQ/ocALoFiEABap4eJyavP7A8uera04RjdfQGm76PYPUDc+7FjiwYllkYBSUP1mU2v7sj6JuaRzVjomiEG8EBHV6RtQ7MR0BPE7seb3/9jKSGDaBpMqgah0lOoefxEVII+OTyHGWXvlxX175aBs+6WhH31VnTy28viRPfj+71v79KG1Wi179PjIPvzwnn3lj79uf/TVr6D2FO2Fay/ZXuXAUuOcNdYQpcSG5XtJe/Cdj6z1qO3H6OhSovv3Hto3vvEN+8M/+gM7Ozm1UvOaWfkl66xu2el4Dyn5DuL1rv3wo7T97h+f2n3SaoJ3TkW/89237Pvf+7afBfjgwQNHnLAWS23QwAIH3CWUC0gmhHMk5ImR0xEXbs+vMuBXqQIiShoWsgYTSXuSDvETEfFDORVO3q7GQxXysErNmyovTS20W1rIJBqqvbrE9bpFg0XZktalVtVPzC8nYpK0resF23oDpP25F2x+uG0XEMHL45ad3Tuxo0dn9uTo0i6eXtrl4zNrHZ3ZTAT44syS/bblIIhNpO7rxbT9/+j6EyDLsvS+D/vy7fuWe1bWXl1d3V29zPQsmMHMACA2kuAKkoIs0pIsS5QdDjtky3YovIRgOkSFKDlskxbJoC2ZDFIKSBQFggaIjQRmBpjBoKf3ruquvTKrKvfMt+9LPv9/33kvq2ZIncz77r3nnvU733rWJeF2XAQfb0lDaHcsm0pbZClvJ/GxbUs73I1IK4+0rSOpz/KzPNqdihVRfK+TGB8Ty3OZvEzgrCWicR8lbjZGfsg02sGCzObplN1CYIJUyqE5cwGvuAPXQMJUO9zDK+GBicLKP6QxSwU/f9Ov/ucadwgiuOspmJu0G2HnOeAUzpFAKRHXk9AfpiwJ6ArFUDzlEzQxtTP+uhMHTc3Ybkvpe1B+KKCHJb7Sm+EA3iEAjvrQXUMJFV/l5pMHwXmZ5YGmCe3pO/WPwklORxLcp3bhxnU/3SybUzvEJtZpy9ZMnIopZkXrY++28F2eInqWEGPlTVvaYUYq1nShY8ls2S5fvWGbV1+2Cy+/7CtACtm0FbM5G1br1pHi0awrXqslAd+RIiTOKeGWUHtbTxabzGKmQbGuGzCCF/rgv3Pn4MUdSA2UBarvLZu0azah01rmHaNhi/GI3ZQNfSVdthuFFbskE6QgxvOwWbOn1QN7qPBNQXtNUufcUBKKczXh9oIZKJYVTOJ9IRcbT7Y5dnJow6js9ZSKBJBn/WAMZY+67VAhEUxPTLHPEXNiSrFm1dIffdcirrlQ8NCC/NEnx5m3aDXnL573icODzoE9ufe+PbvzfWvs3rWndz6wxdSpL6uaqPEeP94S47truzvb9uorN+zzX/iCra+tiQGLoDtjSywkxcyz0t6ObU11vnnjVfv821+wnd19+/D9d+zRgzvGWa9f/eqP2pVr1y1X3hCDO7ZqK2Kf3Nm3j+7s2Ja03cW1l+zK1Vctmcm4RvV0677tPt22lrRbDh3nOEokPy4gsxzI616hfiCbaukIyTOOvre4AtGAeDnZ+HcScQ+/kzYjubzyidUYkN+cgIlPmKJM3bBdFfMkR2Lw0qoUBm3AR8+JM/sNTmnKn07kU5n50dOBpcY1y02qVkiOrLKRsnNf2rDiT33BYj/6tsUurzvjqe4d29MnJ/bYR22lmT84sPuS/o/FHI8Oa3ayc2yNvZqlhMBFVSNJv006bUOVL/3aNVt++5rlb16z/sZrVi/ctMnSBWdkrEENc+kEK7Q9Ju4tTCwtAc7RlqFuSlDf2Dt1QYSyIPyaTuQvXD3rdiDU7I7z/ra5e8E/AHh+0V7PIeNweiEaLqybnsE9/MvxKyJxFxI/y3vWPngQz7VD95r5+z10dIgdKnaYAE9/Lbul40gqtHMwU2GBPqAxsypeyMzDzmvgrHKev5xPdieuR0FYgo+EUVjBdXmjZC+9tilLL2HNk32fe3vzrS+JLlatskhXQtgaCq2QTVJGI9fJ3eKBEWLpsJX9YDqyUUzaf0H+g5p1GrvS5GrKB81O/GjUk4yVMJPClFssiK9LkKsu4WLuKeMJKicHmjHZvSbBKeikY3pmsO4FF/1FmbrflKlbrQxj1b6lc4PTYnc8XbkdsfVBNLYyHvSLNy+eS79WLOtlHFmLRKUHTa0t/fSzjlRMcXlO8FqTuXlFDBLmF5fGcNqo+f5oMTGj6AB7W4wMpBSnRyLvFgQQAUwcQYxGJs3DQ1uQSYSjYcaSxiOZ1KfM/ROwva3EaJn/M147Z92YJLcQ+3omYXnl/dHt2/ab/+x37M6dO/b+hx/a977ze/bo7qf2ZPuR7Tx7YifSKjrSKrhvb8t8ffTIHt771LevweR757337Pe+/W375u/8pn343vfsk4/es4917e099X65ezKHb9+6ZQ/u3dX1qR0eSHOVCfhsd8++9wffkfb32/bOd79ttz9+z548um8HO0/s6GjPjmsn9uDBfftU5bt357bty796eOgM7ytf+Ypdf+VVa73/niUffOoMZyD/4ITANCLYBcI5ogXk494dn1ruGz9p0fUNNXhYExzCKabahpPt2foexOrqGaFAO2HqUpbjk2NPh5G2S5cvS1OO2d07dwVnNLyJFYole+Otz1EQMY+Er25BkJED9DIevW+97rHuBVuqbNjm2qYILhApZYAAmYHAzhyTgsyZtRWLnpeZcm7FxslTCSYhu0ywCHP1GOlTeAigpvbopZTCYsYi7GxaVtsvp+yJTOZnRzVplQnLFgsWZ3PR04RM4ph1VDd23c2x8640OQZAWBo5ETOOx4rSCKRdyATudmSd1Ke2vMLgVdcWJNgikbyUBXSCjAREKvACARlwekX8ITiv2ax+4WN4wnkwbwSCvOA/a5g5U/HnkMnzZ+E3TC1Ewy/cPYxuMdFZ7u5nllA7hzXSfNY34W393DV7cukV67OPpcKT3lJix9Zju75ZwAmmboOD4jvCxwNZU9AffX6hPKFcs9Lph7vres7cMIuZOcGsjGAdkDdaIN/pqyuvZe3SlXXbkIZXzCet2zi2rcfKezbAh3bHvoeFnOhYPMAiad/c5GivqbaT4FeG8VTUiutRy2TzVlpctoJonnl6Q1lXdMEgZPNlCWbhsySsSSeREO1Zp9NQGypesuACTPxx2u+NJif1bq/WbDQm4/5hZDLdrx02D4ftfuPkZNpLp4Op6/D+5n/4H0bfzbWTe3vTSrIxvHBl0ru5O4l+rpNM3xTRX/iZL79VuRhLJ9v3HkXvt9oLnIG7nEratw6PbW/QtnImbV8tLtqSGFxNALqZSdq1BD2DSYuKOQyVSW2yIGUzahdOOzYQ0N7bFKq9vmGTTMWmRzJnf+u2WbXjhD1mqsxC3KrJvH06nFhXJu+lZNyWBIJJrmT9n/kz9nilYJWFgf3cUs42KyX763/zb9r/7T/7a1CkhDoaJA0ZGhSTjMNIQhvTqBFpCawblvkuwhuL8BjUCK0K4Ut6ooHqzkLoSDSjbwyrnFpK9UqJgSBdUPPpS3Pc1hXkL1nwAssS8igdz1cuJXhUimVHLLbr+l//+/9b+9N/7s/b3t/5O1b8rX8kJGn79uhBfusuBoaEdhx1alD6urNrzrHKfe7//B9b7K23xdgEN32ad1Rjqu6fHIphhWVfrWZDGlzb68N64X/4D/9b+/Sz2yqH2iCbtR/92jd8y/xf+Se/7N0dxLlw6ZL9W//2X7bVlVXLSOPKpJlXpbLMytbv/pd2fHxXpuOqzJpX7XOvfdlSMl1iCMJxXy2tsgsXqMtYZa6epsWsk8IFpTBp29NPH9rW+3XLSANfljm0lI9ZQ4Ksu5y08zdXLKKyT6PS9FQl0Y3gHBfzntrg5Ei4H7HVK5dFUAM73K3a1l7D8ktZe/P6iuoftgNjMGUwbIqoLllfbZsQ3h0eHNqjnbFduiizSGaypZZEOCsqc8JG/YyEQNHBPGdWoeHCff4WfOZvP+RmXh6GdqJRpEkGLJw74gZHXs74HE8Jw6XwHiTEIa/E4YGt/eo/tkynq8+ED98jYiDbX/pZ+/0f/1PWyOQUU+2jz69k37HPxd6RxZazTz/M2uOnVatVqxJ4n1hvKK2IMoGXnrpjqWKG/GkzTrS7enFZxt+RBKjwZ3BqPcmmKF0DCslyyGIpaakc3SgSOmrzpHCbk9jYSODRg22fXsLSNA6BL1bSVsiz8qIpjS/Ut37UVNoTK5aLFs+LNvMyZYuiSQndDH2typNGvCQrrF1r+tnUEwngZEaMPyY8qNJHPbaszF+bRKQxTmQwnk6qB/XBfr1dTeSiT3Lx6K1hf/pBu71wSzz6STTbr5bLNvjWt4ghx94sf+mjA/tXBZyvjXtSDyN+TmlKlY2pkDVpNwC1l0zad5pH9ttH27bVbdrb0go2M0XbFMctCST7AsA/O9q3u1JLmXGPieUrOqYR2xfjk4broyw9qainOZkjSpPZ2DgaAimiH39HSv9htWHf339mH9Zq9s1W36pKL95r2OTuhwIQTaVmUDh6KjlmTnLc98Fj0TpLXoYiDDr+B5IadLCyY8r8YpCCuV1uxilbtKSxNI7xeOz9WmhfPAuYxi6+jOTyzERNPyxdYeb5o3Exd4gRLJZ6hbh0ys/SFNPlmqv0wi3FU1zy5lmwFngcHsLBwMDC44zp8Q8DxLQVmgpExBfE3ARy5wF107sTncqKD22AlkBGILmvvZUWSDpeDvkxeZllhyW1J0RP/G6nY/v7+6F8Hjf8earkqUIwOZpSsyPyUW9oW62RPWgO7JmE9P4oZkenWdubLtuz8ZoEYklafEywka2jsi5ExTzFKE/EUO9IwJ28LLP4C+s2bI/s8R9sWXv3UBkPFU5anExSNiDNF1OWX18TbsUkJAYW4+DyFV3M4xO8ZJCIOBPS5ohDN4raa1QXoap9AI4Il/0IOdiKU/4Z/KHtpw4jN/CCU/1ARf8486XvDBd+AzzCp/l99kgADxTg9Jzp4QluA1/eZ+nqBjN57sCJF+OQDr+BOXqfmr/hHRgd7sVn6h0iSWfT5TFCMu7vsWfvZyVUgHnaq6sVWyqlLKk2KmZO7Vx5YrlIQ98HlkrKuluWdp07tSUxvpTVxIxawrOR7Rwc2IG0tHNXztv5i4uWzgjq0balKwk7lbl7KpMzU1I7ZuO2Us5aOiH+EOv5TjoVMdLJsC6hPhKzzNva5oZdXFyy1UJO/G8iM7gn61LWgdowl2K1kDDxNG6JBQkt0ThM1/cLVJA0A2bCG4yJeDxny+UVS5fTqtfzUd3AZeTwuqnrC0r0tWjEiiIQFpwzAvPBg8e206za0rUrFs/lvQDM6WMLoCWpnykRdUbI85K0sdel+aVUONbmYnKwEPlU2lJRiLXK9kWKO5JJPM2IaCWdaS3vR/JOdBVAwKdfsCXk3Zcm0+kc2ai9Y41e3T5y1VdEyyJ6hXMsI5L+c75eNhs0NV0wQPoJx2JYaHUgk1/kpbh09tPYEDX9FGdraEmOcvgltOCuMjM3DGkEw50zLFTwECnEwSsqeMSlqseTKZmHrDtktjprmZlwHJgogUFS0uFiCRbJED+wNj2RrPtDhNxVPlGjMyb/FJHZIiatP4chkSkDdwVl9xgeABOeaLl8cy2EFJD6hPC661K5NzY2Zt8lnGQeuzmMA17+oHSI5E5pe1n0TQjWqJ1ao07fcsqa07htjRP2SS9vD8ebdhK9ZF3L24h6KAaCAwSOSRuIMQE1lbWHT3smm9kufOGqJTJ5O7xfs85e1WIT1nJIixQxczBUOpuwzOqSDaUdjqcSzpL4BZm/tEtPQgWUUKWUC20zlbbYAUK+Y1BchOZHYaoSvoJAKTO4oNZUsUIN3alevAFy3A8wOXe0EHGAuwPY47gDZ3RzAcWre+Kefw8u3OftOf8+/+qrYNxPd4WhV2w++DXLUV+CIAp/hJMfHzwpfELaLgh1F4W9kB/Jzuqp73MNEAbPVJHDw21rdtsSiDnfdCQC7OIdyyR6tlySRXXalnA8sVptZNXawLb396w9Gdjy2pKVV4sCLaJmautLK3ZxaVmtkbFsSVxGyt3hSdcOah23bmCSVzdXpb23fMcWdgqKi3FBMwfHVfvNb3/HPtl6aGKbUsYSlpjmrN+iHXMSuMI5CUoUm454EO3PLIFSIatyinFHUpYTHV68sGznzqVfnM0CicycuCG7s+yO43ZPZe4KIaLSGhal5U0iGfummF9Xpf7S5Su2JkmbEeLealXtfvvEusrsY3HdLRHiZhlOn7WmCjHQuw26VpDpsyHpkWM7IeU4jAmQfiScENWbkUY4VWHUKCCSLmx3UaQTrO9H1zsRMGCQ0qZooFmjBeKbWi6T8UNG5g3rDS1m46edyYeGZfIs2x55P5aI2RFAYbwvDYqGOQRfpcMlhBNVJ6SZsOfcgiSexJL7E4AyO3Hoon8rlVbj5gu6SmLEZV1FaSpp75uAscKs2XFiPj3AiYaHGYWB1I6iPMzd7PEsLN+duMQwBXM3J+UPc4RWgrnL/4KvdojJ5oepgdCYKIyYzzurHSYSTL79lsqwtMJB7eShNhr2ZcbWlL/eIQrK4eUik1mx1J79QduePNy2b/6T79m3f+V79s5vfGQHjw8ttcASNWnf/ZpMXMFOaSx4+KmIpSMziBE/pUK51dSNzql9eqthCWkCq6+u2kRt9eyecOukI6muYGqH8RAzXMjNah/hx5Ddl4WH+XzS5351+sK50VSmrbRr1fWU+WvCFsq5EBMx0QWivMAcyoM14uXCDlG9vU5UizLpnWvu55Xmcvhw4QAEcKeAM68ZAyUPPPGeh4Zl4R9gHHznTOkHHMnNkgzp6AqNO//sFz/zNdPu9J3wjk0zP1f+5EK+Kg/5CZfQ/J+nrX/oQLCYCr/3nt22O0+2LZIq+2lm+7UT40CfQq5sx7WW7e7XZAlmZQqzbjbmGwcc108srTY97R/5AN7TrRM7PBD0BzJxa3XpDmq/qoRZU8xu44KY0oJ94+tv2FffuGnXVy5ahb6/fuiHbdTYgGLfCsWc8CRmXbU5ilQhty5N8ZoY7w3REZuFrOgeFe2X7Pz6pr18/YpdvrBiSTUyO8Z3u0Pb2Tuw3aO73oXzwsKNFxifOxGpflO64vQxQSAC0Iak8nFnaL/+0YfS2qb2s0sXbU12+NXykgg6YQ+7dXunfmi/J0b4TOYJM6nq0gZr2PuHVfv4+NiEsuLaND19PpimaiClDZNDjWC9KMQLk+uLYdaE1FMh66kIkrbLSAtYEhdPKMxQjcB0BNCIzlHwCKaT8A01lZwzTEb1oNkF17zSYtbpbNYHJEAW4sKs0BDREOjDgwG4uS0kcOYoCZNVHZeWl8UwekIKEZrqx9w4UAZHWlyLlRW7dOW6Xb72ih/Nd1nPV668YhVJO0xJL4xiwXDnz2iATgSKj/ORRX3ziaj680+EPbvzoCeFgyQRCvyRmteH2BTMw8DgZ6gtGMPcCS+AhvQc1ortF/U3K5XY4ZpUxN8Vvt9neSF1DHFIJ5TXS+MuFpMZI3OjKTOzr+eB0joSs4IAlpOPZBHctYXRE8VzY9MOd2v24G7dRlPOVxHLkaR2pq7/3WdtO6ovWLKUt41LJe/De3bv2EYdMTtVLEI4XWomXWPjfJChGHkiJS0wKo2vO5AWMLGR4DoGhpL4URHN1PUFwUJ1ZZec8UT5ngILultUP7UpAviMzVFHnOo5e/oBvzOHl3vzE/z5DVB/8el5nBBdP3OY6o183X92cQvMkZjhWxhdngfgHuLCvGnS8A5u4Qtd6ZvSGOty+CoemBJwQhEEC/JgeSKmop8/AnPq163DBHwxjWcHJ7ZX3bF669C3mGrI4mKgrDdCA5R5unTOzm9csdXUMghjWWn6Gbofll+ycxfeFh3ctMsvvWEb65csz/S4Vt/WshVbSaXstdKKreTWpL3JCmx2LKtKjIfS4kV7g1bD7jx6aCedpiUk0KBT5pHe+/Qd+41f/6/st37nl2RS19WWSZV7YMeyPg8bDV/5EY1LK5QSFGGvO8Wjf9jEq6rVnh34Wt0f3qTAXQ+DxM7paVMsUNEdhnu1hlU7KszBoX1HkiClzOjTu75S9hEY2iElBtgV4I76HbFP2f+loiVlo3/QP7Vf2tu179db9rt7J2KQHZ90GnGNS62jBkWKwxrY57knLfNOT4wvkbCb55bs1UuXxHiX7bWNTbsmxoUK3I+LPcv8pIlDoyp/VZRZ4DQqm4jSGU/nPgwP5rO8ui5TuKBvMqRFnHPzGinnhO93xcsXbSErk2/1R2167S/Z9KV/0/prP2NWeUuaicyyGbMKHcRI24jlle7Vay/blcsv2eb6eR8QWFlZsTK7wiZV5hmiKkvXQmd4esaYaCA3bfQOxobvgVy4+IRzpqQgLpCot8pM3CDFQ1hvDI87iyTHs6cMcju8AjFw5ijBvR9Q9WCJF32lOAZQOu22DSTAQpqkMCsTj7P0OQAKIcPu2BcuFe3tH6nY9VcL3oeGUMws7Fpx4b4l7MRG/Ygd7rfs6Ghs9x/IPBlIe+91BZSxmyhjEdTOk4YNxbDSiyt2/uqytIqe7T9t0ekrbAwM3LV11RshxFpPkDyTidiwRYe50hQRUUvfZZv6eQ8fbaab6jmc4B8XIxTzFYIvCJ+BZ6jRvJ6CmQup4BMiz50ndPYIPAjj4eRgMf6sn+dpzh0+evf/8EzrhPYPoXGhrHxVQIrhRZmno/s8qOAQiJh0Zp4USI+80dz4R+WHgp3RVZD/orTh88ur9vKNm3bj1dftlVdetWtXr9v64qrMw5ytpyqWF551e3WlLNqWZj9aGFgml3Ma6nSlQQm+sWjGyrqWkouWHed8R/ZSadkuXFgVDpitnNu0V2685lOZjjsd++jeJ/bx/bv2uH1g337ve/beh7ft3tGO7TW71uoNLRGTiSraZ4T++HhbONKyPLu3JGNWyiVtdQmuFPVdmpmRwXQ7aJmNJ57s7lpz0PQNtUvFtFUqScsko1Y9lNb/Qys3foDx8SkvLWslqUuSsSLGkJQ0CFMDRAhSF4e6H4g5ZZIZOzmpCohT25BZxygse/ll9f1qIW1LL1+x3LkNcXqWs03t29WG/fLxkf3dnT17KGS2UzEfpg/ojxP4nw469mzQt0MhW6aYtS9e3rC31yv2E6++Yl+7eNW+Lsa1rDJJB7Fqn+3HZfAKO+YTdTkkm8tRQ8idVgMtLq/ZxctX7dpLN2xxac0SDICwdlVBIB5nPCovTIBpHqRVvPzjdu4nf9Fe/vm/Za/9mb9qiVf+dTsp/7zFPv9/stGFv2Dj9EWPF7SgqW/pdOnaS7a2uemjtuzFl5YGwlkArUbV6rVDN0k91xnRehH5Ud7uDaHgoTRnZKAX5DdaiLzDK9HP7s7wZ/2FOO/bpEy6+KN8wMfznT3zSGIw7tDH6VF9ihACAGnpo2RyMD76+RgE8vDyO0uD7/yQFn4qJ3M+UyNGc4vWEqINd5u20GN0PWuZCCO9YqJdJqeOjI1YpsMwFSHim1hIWCnvmMzuxnHHhuy4ki5afrFiq8tx236wZyeHA2cnaD5uiKhMrMhgms5oIk2jVJLWN7HmcV3mteKrXITxbdRl74X+McxrtOuETRbEmCNJpcmOQcJHwdPrpB9qG+o3q2x4m4HvOQy4h8fwS1NwBTf/GITOPAzuLBxl4j57nucXtL0QJvgojXnCz5PxZ/dVmfCe9wGGNPFBxwv4FAW3dV/R+6poZ1OwuH7+kr3++hv2+TffNOayvnztup1buWCl1IZl4yW1Q1cxEsIPNgdlilRdfsBK2p2UkGG/a1sHO7a7MLJisWLjVF4a2qod3H9gv/Grv2y3bn/fHj2+a3sHe3Z4XLP96sDUNAK/4C4ztlxKSXvsWUcKhx9KNmVPv6hvIpuQX0LPCRQSrIXpUApGTMKx691XzIBAcXGLLh4sl4SUnaEUIuaWdrs14ZZ4SV6KST4mJsjghvKeuR/S+NLeGY+MpC8uH5laRgltysy8WFy088mCJcT0UK+tVLCOVNO8Mn1JDIb5OSuJgt1cXHamNz63av2xJITMvC9IJTbZ4t3RyBjN3u2PhXhZWRqskZxaS8zg96Rd/G6rZRNx+vW8zOedZ/Yr775j/+x737U7e0/t8OmWWfXADVw6MuOOqGIOMAD9p2XqovVxoPeFS1dkdsrkvH7Trl274VNXWEvrZ2C4bTxjfLrctHXEEVEUNuz1n/137Cd/4S/aj37jJfvCTUm305ZFpb0slK/ZwpU/b+ONn7PT1PpM4ziVFlm0tbVNy8j8pr+DMyd6nZY0mz3b231qteqRGkoNRzZidIHhzohMzzz4Kf5KD7ByMAyB+YOZyWtGD/gT2D8LGYKkn38H6X3eqhOIIKOPIgP/6H8gENoBaSpMIG2FkJ9vRa8GR/NjhQmaDmyXEWiWI/2w8yy8UNQHk5ODXVpW6GUterRpk08mdvLBsXVrCjPJCObKc9i0pGD5+o0V+/znVuzVm0krLclUEVFFpBUjrIBBryXJz7kakvBj4Ue5lLGoYPrw/oEITWVVrpirwJKldYxQ92QKW7JolY0lkWnf6id1a6H5CQh0lVBcT1915PS5BdkXpxGmf4iDTvrCC0a6HVru5hr6/H3+NINs+PVE57Ag7ozpeFA8oXAc3/AkTogb3Cw/fvyzfmaJngksDxv8eXvR6ywzukkEN8qAAA3dJC9qr+EZjXIgvEN/25PHfSkb3/v0E/v1X/9V+0e//N/Zr/zqP7bfYA7r9rYN0st2HE9bJ86UL8FQmjWzI5g21e7Upf21ZDoKvw8f2eHBrkxNCfZ0wTecWJAgQ7hAiy+/8rot5st2ctyUBZY1jmdg/RlLTBcXi5bOJG0hIThJg2w1uiJvMVZpkk8e7ln7pGu5RMbS9I+L6idSjI4l1NrdseULdHUtGMc6YNElhLcJ8S06LpJS3LA0OFkuIw1xca0o60sqnSt8/wMaH6Zua9SytkxPNLuyGMblQt4uCdF+RBz9Z65ft7euXrR+NmGdfNoya2tWFSAh3OvK8BduXLIf+8bbNr6wZvuHx3b/yZ40tJi9XizZ18Qo364s2Y1swVYF0OE0JV5IacQIxNnbquCBJNHJYGKfCvF/U+rwHz5+YJ/t79pH+zu2026K2U1siv0ekx2vsMGpmdXoSZm5S0tL9tWvfN1+5o/9Cfvc21+yixcueCM0mlXforwns4qpLChamKz0sc3EozOnG1/84/bK5z7npk+r1rQn20fWlzZR2nhFgFW+0kqm+cu6riuONFaVJymV20dw1eCwi63tx7az+8x2xKhbLbZ4AOmElIEiZozPPZ003FsE6WeRBO8Qnm/6gwjRXAhIUC8uX/WCxCMkSE0Q/J5regSDsaIZwdRoajEB0tZ34sF3kbBs9e47yMgvJ03Zo+qi/8cnPgv5SZFYs0w8Hd/ZQ7FSSu9LVy7JDLlgBbVVmRn67Z61d2rWP5BOVZP0lpBM9wdWeSRheGi2vJ61K1fTMmuULtKelFRGNhbt1BrKScQWy1tmccleulLwDQ8+ubWrSov5qQho6DhMOGblt9oD8b5FW7+4IkKYStMWIbUmvmUWcPZRdeURlzbuzF85cM7vqYRzozkSQY9dMIQG4Qazmb+H9nDHO+APDTG7Aw+F1qPD1+/+NYQnit5dY+aF35kfDI/zMIinl1nckJ+Hn797WwY/8gnZKh5toUe9uB84iPD0FIinaMSZKBwrnE9U39p0bG09t8TIOG+XKVink1AG6uxiWXGSEjz04RI/prZIJli6YHZU27e7j++JyZktlRPWqHVsV5p6d6TyCrYdaf8VjnFYXVE8BtbiUg42bH296PNgp9LaWqzQOqUbZWTH+wd2eNS2Tqtve1vHVj8e28GBeMHewCYd8aGEzFq159GxBFWybFdeumrrSyXDlk6iaUqpYjchrK/VUtlnokRTEmwy2ZnoHuO8DZz38QX3nPHJsyoE6kkbK8Ymdk7m5nnOnshKkxMiFYVthUrBLl65aNcuXbCjI3FfEcyRNL2ToxP72XNLduX8irSzY/v29z61jz54YLeqHWvIbMnkonb9Utm+tLlqN/JFi6j87MPvpq6QHrV5tVCwpJ5PpV0eiKl0RWxsOcOKAqbFZJgWIwAM1s67yctIMc0E8dLgTLI9d16MTmr0owd37eMP/8A++fj7dv/+p9aoVl1aMYmZ/fgdG2jCGWIwDy+19JLlrn7DGpOsPd3v2vsfPLYHDw5s49ymmJuApzxj47pZ87ZZd9+ZF/1STAHhgGMODHq2sy0JuKM8ZkxZYUL/mZOQE5wj8Yz5sV7RzW19R3JDeP6osI5+CoN26LH1jIMA/LsqzQg4zw4ACMi/g/Jiatx1+QCOygDzIi3mGsJ8Q5pAECYiWamM6c5Ip9IelwzbMidOaidKf1ZuDx1+Xd9UHPpcV9JR+/HFjK0qfEKaQSy/bGuRJUs9HNruJ13bv6N6fDKw1GHHYkLsyKOxxR9PpQ3EJaz0TQKI0mNysxdjT0wMTTImBE5lV33p02YxarssA9yuuWY9N2/CGJY0095AJq/8CxUrLopIxRfBZabXjE6ZfC3iVv3YpouDphdkepuYwMFh0z59LO3Ul62F+oX665n/GYwcxMDghQvH1zm8PJbSoC6eFD7+af7O4/N8vI1pR79CAG7haZbP7Lt/CL76JQfS5rvnxgdQwNPBJ4QlqN6FA4zSHx8c2tHevq49Oz7c17ueda8e6/lo3+e+uqOMSiwi+kwmZL7GK5ZOrvp0E9+eTeWJJejfS8qaSvouO1m0dtFS/fjEBmJ8hVTEnj55bPe2HtiB/PojadvSInPiJ6zNjcmy48hItp5vNXoWSaRlAUetWZMJO4pZszGwh1t1u/ewZU+esMGCmIYUJTRKrJlT1YmjMVDQkvlVtSsT0MWkhZcJ+vbzBZFUPAx0zXWkF9wZ4/tY10NdbF2VEWHkpf7vS0V9UG8LcU59O6phNma9ctby68vKPGqfHLasKYn6RGEeykz9++9Kdf7+LXv/7rb94dGBvd+q2zu1I/v9J9t2f2vLOseHvlU9/UuRsRhCTNpSHJW3YNdlpvz0l75ky5cuW1YM7rI495qogrMaPidT+pyYYEeV6S6vWnYoAlKz0tC+4F73XFbqrxrsk48/sO98+3fsg+//gd3W8707n9oztC9O3cdsg9OBEo5HaD0iOqnJN7/0Y/aVmyt2M7dtb1/o2ede27DrL12wJQkAmw6st/sdm97+z61Y+12LD7dErCM7f/6yXbv+ijPuIyHOw3ufUSA3UQOCBmYHzs41MZA5nJWhxoMQdXdkVUP6nDKQLhROLmAzb8H8Ig3d4JogvfMemhD/kBaE4GHkyNub2MsgT9Wd+uKcMVJ/+RGMsGhRSUbD5A+jbDYadrC/73E9Sc821MHr4h4MOkys2+xYQpo1elVJFLCRK0p8Ja17MrTJicyS3YkVn/Z9m6FOct3GDyJ2eLsnoZEVPoSBKsrQF17UuqQfsQJTgoTUdHQvlyJWTETt/qf70uZ6Fld9xc+FPyA6sBzIFEawyTRK5t3sYqndaMjqGvpvlYEqsbAwkNRtWr9+YrWTln1y/9ieHPSUf6hjuEIduXjjlw8BhnrjzuXe4S+EncWZh/sh53BUuT1t4nhMYuFmv/7tBacXTxN/Z4B6nLV1KME8XR5CXPefhfGoemLpF0yJ7dFYXVGXMlCtHtvJyaEdHh74Uk62T3PcJDFdmM6RSFmCoqK7tKjI1LJMZRN9omnXRff1uhQbMa2pFJGRtK6jwz0/H/dgt2ZPt2UOH+zZ0cmRjwiLc6kkwkEpMYtlKUBjCWIpfWibuVJF7V30AS5G330mhBgX05ye7Ayt1RNTE+7J4LPjhtLr92yg/DDakjKzlxY3JdRlxstaaI2F79I0J6OBkqAPWY4ZHz9o6k7DRqSrb9JRJoQpWyues09aA/sDceK+EBWTjmkHO9u7dufOfXuwu2dLV9Z9rKw3idiuEPxb0u72qi1rDRSuU7faoCtgLVhX2uKupPGTnWPrN6TeytwkzJClCgJELJITQGWLL+dsTWZ1RFrnq4uL9qc+/7b9a1//cfuf/sRP2Y+vrlteNe6ub9gokbUD5dlVbFJALYfh0ceHyl6vVZ2b51UP5tPRK9RDGxDTQ1tys412VRjc6bRvf/QbZfuP/nLJ/mc/cWA/f/O+/Rufv2P/ymv37crKRGp81Q6/93es/+5fs9jxd22hty8k6vii/peuv2rFouDV6dgDMb1Wo+YaUEDEgNQ+T2zGLGA2fokKQUZHSnBZGpcK5uVyJ08I3y/5zzxnV0jbGSGvnpKe+cc/eLlw4V0/fPL8Qx+jR/IwsxIqD/2Ki6Bd5+jjm+WPBtBqNmWuwMiJEn6JMydGkmgvJO2+ZEpXjKk4rFt+oedTiwrprL2SillFrbRbWLajVtySnYFle1XLtdu29d6uPdllw1CmMkXEoCZW70p7E8IDj8GkY7Vhy456I6tJop8qvX5rbO++uyXzVKatyk1czNdY4tSGvbp1W03X4F0rkeUSmaLZsUm9tIzI0KJDmVRHR/bk0ZF98NEz4aW+qfys9nAYndXzX3SOa3O4nwUB/vMn3Ow74bgBI+5zf6QVD2d5PXehPZ67WVT3VXVC3jj/wKV3+ZHS7E0XT0G4h5FivQvvic/cvdFEtOwh5EFc/L0sbBLKaieUA6Lpxx09Z5IwSgP1mqli7FsJXo9HCWu1JfYQLl3R3ahhpaQEXz4hBhW1lXLaUoo37LWs3az5YBllXJLy1JOi1O+MrSAaXVlctrJMVkaD2aePWtD1QxFgbCkmretaWiva4qIUEZV+oDbm4CnO5I0vSPkZdZzxcqobytB41NN3KUSpou/3aRKWwdQ923qejHD7QtC0saTorpDvlwdiLuLsF5loKk5Pl8qgJS4rJsLUhY7UzJWVnI/MDZknYzJHswV7fXXNroh75yWGL4mDX69IRc4W7fWrV+z1zXN2o1i0C0JUzmGgEcg/ggmbTth+W4xTha5HI/bouGp7T7bs5PFDyxlbzGStmirJrGfJS8ZSaAnOUELjJaTmxmWSdiUJVtfW7eVXb9rLN16z85cuqRFUThFS6M+SyQxCqOojSZyvf/WL9r/8X/379vkv/jmrrHzeKqVN2yzH7Hy5ag/3juzub/81G9/6G5YZPRODFvkIuCDJhcvXbPP8Re8HeyzT+uDZEzDLTQCQBs3KzVI1oE8g1jsNAvK5lgleMSVHYSN8P1vRAbODOKiXWt399OqIPLvrD/7lk1N1x3uuic1DBE2OtkOL5Ls+KO2ggc6afdb0Hk4MG5MYqUt+MA66BZjOckrHvzyBYYiid08nrMIYyLeRKdpIpspaVmmkGZ1bsLQCr6mtz0vNG0soMF8spYJvHD+1bLtp9WZfpqaIQYy/0eGktIF97evL9tZrKWkDdRHGI5mqT62fiFnp0oqV11YtI63/cLdn3/3OAz+EKBlh/XTUR9QjcZV52LBh58iG7UMb92WmT5pmo6ZFT2XLMEet1pTgili7HbXjEwZvqDv7+InQvHIQHfUM9QvQDY4BJWDrTp+ewxVBJNgSD3/CzNtilmZoNfcJ6XP5a/DFnaWNc//ZO1qY3+VDw3s5uORFW4aUPD7+odwIqyCwCM/WXQw4RPEDNxQkCFcEdcAJ1qwzgdgH38A9UhPtB2ENnii+BNDK0qatVDZFD9IC4wuWiLVspbhg+dipXVi7aGvlDTu/smQbi2lbl2a3WlyU4sKKDAY+pIhIM2/14hZLsfo+pvgSiMI9dhSPS0OjTOQ3GEwtIYWGATdmufd7E/Eu4ZG0wox4ymJJ6t9pzboDNiYe+RQ5xumFcsK1vvhO3vKL6xKMeTH1H+jiU6iZ+1iet/T1t4Uf/81AJoUqiZ1+WdeFeNTyYnRCbYtIRd4WM+pLXf7i5XP22nLWNpMLdq2csrVVASWfsrczWbtRKoq59e2KgLaUythttK6lihA3T6eST5BlXZ0MQ0f8heWKTS6ds0cq8NZp1+5JSnxz67H96v07dr/Ttaa0gKOBmIaKHBHz7NMfqIqyEoF2RithErMTsYCXL5Qsm5PJk2GkWhqE8mO97VCXMxYRdqGyYee+/Jets/YX7MP6ZXtnb92+t/+SfXPvi/Y3v7Vm3/ulv2r9T/+BpSJ943wIRrZgWJcvXrbXbr6hfBK2t79n22J8A2mBIJ0fGA5yuuRSuVRXEDGc24qcnTFEfZtrGO6rtP1Fb56JhwlpuORWvR2fIRjdHbn1TxpOVnoOqKp3ITHMlvSAEelTZRrbBwVCQkTWBYMMqzcQDPSTcCcdN3elQdVb9ZCfl89jelxeCZOJjE04ai1p2Wj47MHHZhVD4cypYMQ0opWFoQRrOKyelUBsCZVjsEqSmy2FiisxCaGiXd5oiHGK+NTWx7sD23k0tH2ZOlNZqOs51UuCIyIhWz8a2fffeWZb23U3e7Nijrlc0rJZmb7S7BamMnsllLo9lUMayWQgzU9lmviWSCqTNHV2DWcqTEwWB5Xyesk5WKjdrI44/zb7CeHmoXWfh/OItIduwVsXX7jc9+z2/BtO8Z8/hiS5eTuFKB5NP/jN/QnjqIH/7I82Dl8DY3Qcc3xiblvBLovGrl1ZsVeuy2I5n7Zr53JWzoj+9J1J+/0+thQxQ1wczM83bVVbs+N2QvTO7ig9aXmLxZRxnnKj3pBJ27dK8bwVM5xB/bKl40XlLS4kbRqLLJmma4uNokzm9aFvyrt7eKL7jt397I49fbIjwcVX6DMw5aKUqKxoGVrDNF5dXLILG5vSLMUwRy3hT128ZOgjxTlxPEDD4CfTpNiPcSQ+wnKMMKz73MH47Rdl6/593X+pV7HftrztCDGxRCFa1uAWpEqmhC5F0UyZKSoyWVMnVVsY9uxcPmKbxaldXorZSjxiOSkum0L+c6K7bCnn83ReVi6t7ti+9fTQvituf0916/bDcisakekJnK17/+lj++j2J/bx7Vu2/QRpP/QT3jpqxDEna0mbc4aZzltbjIgWhqhpcF6YwFwsVKSJrvp8OlQiRmtheGgr+BVyBanUJStWlu1Hf+pP2r/2C3/CLq0kRFRTW82dWn8ct//u9zr2y3/v71n/4a9bIjoS8JesLybOVJiSCOb1Nz7nJm6jziqE2767rHDGkZfykCe7w2LipqShogmkZPpF1SAIUh/U0B+z6pFsPj0IJ+xzpJYfKOdmki6YZfhGLfUn7cTRmu/ym4dlOgt5ehyeQwSZcUHbRSh4aMLKD0RmETtIgIlOHCQyfZa0TVT5NGp17w8KcclIORNX73ixKoa5mpvRlu0LMY+lPaWYrydTtiLrYSrYP5km7CS7bL142sbKs6F4bL6aEcNlc4dsJm4vXWLidE/fz0kIyDgepyy/37Mbt0/sxkcdu3K7a6/drdqP1DoSwELjVMFODkf26Yc1+4M/eGJ7e9LuxECzmaSv55XdZc926vbxx8dqH8FD5UAjjKkduq2OE2qrzSi/GKkITGTm9Xe4CUZnGhEAlFMLyIFrMJLwHJxakkbVO/IuhOAV+M7awN9pVNqFr/MrfOP3LBh3fSKeB/V7aHvX3/DD6T5rkRB+9oH44VkXZSB1PcZZIiotejJuWj6XkFAY2FGtZYPIwBaXT2VupiU8ZMaqzRDwITVcyBvHgd+lckZaISP+EmZLa9Ke225yNvoye0dRe+fWx1aXFcCuTDJ/FBtLQtaYkAUrbyDBhWVWKRT0BUbN96SxvKwtrZ9llbikrId8QTQ/OJHwaug5YtliTFxobN26CtCXsEODnUoBUtt21ZZPt6rCVwk7RviFu+NazQ4ePrLDJ9thydoLLsCO7VnkytfK9vJb1+3CuRURKZJRIBTjy8ucZSQ1L0QoioDO6Tku4t578szynGcqLh6Ln9rlgszbcs5KhZzFZbpdXylYIZsSV9+1r+eE9J2O/dOtB/Z9NuKUjc8++ixRCcP5A6myJz4bG/PpfConRpq2ktTggvJtqaEa0j44N4GOzzFn7HqDzJpcz+y6uyZziPWx7IzCiU2NftIPKWLkksm59GEVdF2/+XV7+4//z23vNGWfSNv98GDB7tUj9k/fr9o/+e13rbn7qbSLoZXLSzYUw2W3k6jKwqaj5zYvSdq17dGDz+zZ4/venzbfZQbnpgL1EsLCMDBlNySlWIDtBECJQUo1ckRCBabkGOsVUTx6YSCSWZKhkXjhCmkT1jfflE8Y2eOzvutypoRqRZLKLwgX+hHDxgb4OQFyJy/lACNE62PjzgubF0PZlUaz2bB6va6o5O25BRN7VgY4BAr1YqZtyeqObQnp0vJYlwmKlZCWoFwbyxRqHcjMHUs7C/ND2xJqW8BIRDEWkwLGR88WrHMgc+tw7JpZRRrckghkkF23vi3aJFqSKb1sV5JF18BLhUXBIGaHT0f2wXdO7Ff/f7fsV37rlv3uHz6zf/67O3br3Zo1ngxEKGM7HammAz03OsKzkbTYntqFbZaoA7AK9XteS1z4xeHvv4TzAPNv3Odf57GfOw/qTyHMD31250k9Dzhrm/DMAwzYtTac7vzh/Jfy6Aoln0ejTWdN5EgkzXsysu64LXqo2dP9J9bsj21tY9XWKkk7f+mCrW7m7dL5rK0vJ2R2wvhJI+SFIB8Ou97lNRW9DIfMkSv5RsLzGQrFUllKwqk9Ozq2dz67b7/5h+/Yd967bX/4/qf26f0Hdlg9ErMc2dIyp6NdsUJxXfdlKSJZYR9bWGGhLHgYmN/a2rK9+fpFK0kZSVjXLqym7fxm0Qa9oehfcURTbHuVzS1bbEg3XF9C/NSO6odizHruyjRuy3SWMpRfqdi5qxu2+gaDGy8sWYPvvfHmmt28es6uXFixRWWQTKlCQlQOCk6LaM5JGixGJpZRIxT0npCdmqAQIpaxOC5ay5QTkCT9p6m4T3TuNRr26vk1tk6xf7KzZSMxEraH7grpG7WGKsGQjht/IrKptDDOXihYXlL5JZnHf0Lx/vzaRVuU2rot+55ND05HaG/sKCKVGUBJgjguClnQVkrlihqNMg2tx1GHyS9JVN2UGZy1jBhiRoBeXFm3t7720xYpr9o7d7bsPofiyFb7nQ9a9g9/7SMfoZ0uvW7llQs+/QOA0unLPKGi0t/fe2af3v7IR4zZasoPPU6ozrqDZDBu+v5AGta7ooEyqMDZF88lORrCTEtQ+emrwWwkPpdrG2dIrTAKGKQ3/kpZcSNcZzHmP3LyJyqbTnoT63nebwMhBFNfwWZhudNpTRyWrK1vbEgrDfkxj68H4/ewHtyteDQ2YrLr8amk83RJ9U/0ba/dsYFgzaYOfcGOk/PjMp82hh2rCEZtSfhxJG3V/IrVaSe1Z78ts+lezV7dn1j+aGylvZHl2jE7jnO8wdha/Za1OjXhydhO8iVJf5lQwq1WqyrNIC0tLiu8ERFF121wlLNutWS5xAVbW7lky8sbPsrIeSfUj76gwtKSa8H9zkBCC40vfHOg8B9eVLuZQJk5YM77PCztwD3M/8MPAIVv7nimLXQDx/1Blwfh0dtxHsUD6zPphvZx5976cV7mX4k4o1w6T0IZ8fdBCr2gp+KJPsV29YQQmK3ZieoelVW0aPn8kg3GMllNSspIQo8tp7IxCZSxYCMF4xQNiYGOqSUTMVtaKonxlC0r+mUDgJEUkbbahI4HLJBusyYNuiem07Jaraq8+r7LDn3eTfkfNoZ2mijb/nHXHm7vWUMaGm3HLAIG0WBvFeURl2UHnFv9uh21d2yCoiMLtFlnz+acTOkNF95V5XMgza85VPmyeR/R5eDxMvSvGne6LdFlytbXV6R0LFu5UnlxcxYgM3uyj6xWvSVk2hWQD5VBw7cQZ7oAzV1QATZmfX1JAZ5zN7JCel+zJ+2Lk4wOR10/q6G6f2RJaVi1ZyfWlgZ3dbVknJP2fqNmV3JFW5fmlRcTasscGk2EfC41Tm1zvWIvXbhoF1cuWi1dsofpij1KVezb0aLMY5mMsZTPK6NPcOJaoorqDawm1ktOaTIB1zcelXRnIXyzGebt5fN5SZmir6u9dO01+/mf/yn717+WsP/Jj6/bpbWyvf94bP/4tz6xnZ1ndlrfVx55EV1Z+YxclWay8GAkifZsxx5L0zvY3fEJ0TA7NvOkARPJjJhvwsvE4dUwmLw0FpgxO4kgINAa2QkZuIet0gVdaVZn5q5ceCLA7E4NZ8wOonTCkCOfQCoKgb/7yhNCFOMKoYiDWRoY6ekUjQ9vvqptFc6ZqMrF4AYTnQsFNFMFUp4wcfbmm0/Bwc1JjSB9Tp/rsi2RmPhQ7SBt75kEFQd+s71RRu3P9KiBzKGnDI7x3K3bnYMd66eF9H0x1mrfYjt9uxRftkt1s4uHEys9oa8pbSNZCuvK42K/aZVuwzZkFbw8aNr1uHCg31H5JDxVlr5gmy8vWqkoDYD1G2J2o6nwtbSoumDaUZ+JpYsZyxSY6iKrgXXCMu2Y5gSWnzUB1XNHHP3PPgDh+ShtCOQfHX7zVy5/1wN0Q1xe0ahDAKLQhvjP3/3XkyCO/3katK7us7YMPgqpd5eWikgfeQiFfUa6hFVb6TPpwAx5YeysLyZB/yirmA73ntiB2mDvqGp3H+1LCZFFl61YbyCclGaYjjes330ixWYorWtiiyVGaguiLQlH8YKh2nCg9LCkGIkd9qXQdPvSAjNiOFFpcoKz2pdBSRhgNFnwFTpFtptXW+08O7C7nz2wW7fu+RZVi2srVl4q2tXr12zz3KKYbN4FUjpb9Ckp+6LjSVSKkffjR1l7I7iM1YZtMcekLShPVky5iBGw2Px2U5psTrTXk4JV232o+r44qhtg767XEyAOf1+I+alQbmA5ETsbkZ4mkoKzAKy8ADLdhBUREswvI8CXpSXk2xM7mvTtbkQFkZTBus/G0nbn2ZGY0oJdkxZ3WRL8kmz/l1dXbUEiaCi7eyBtwE9+EgA3xbH/RCFtm2qrdqpgx2KA1cU1S62s2PnlFcsO+tbdemSNgzClxK0vb141uxqYfjQODfJyiisMZOKO+n2ZVwOrVEq+0eby2gW7+Y0/K9V+w2oixO/cGdtvvju2X/n1T2zr0WNpKl2fJLlQPGed0pdFqAkhQ981MnEsR2I0KbRANMAVaUd5zgyVZEPrYxKuLzVTo8FIaGiYcPXk2DhSkd2BYY6gY0Bupcd9hqhoZXNH9QLROeDlQnj350HxlM3Ml9f5U/ADJoSjPFzBF+Kg2UNYRpoxacMaVoXWP5uSwqCJ7Rpfr6MiqAx89iD8iYioo+o06IpBHgysTN+utIam2r2ZUL2ZUKy2P55E7Lun8lO+RWkWf7j10N7pNaVhMK2hYVsPnlhFGkhXYdkvoLWQUpoywcQAi11pjcIvpqwgLzKS9hERTnFpzUqS4qEcgbGwy3RbzIy1njDqpgiBmQwjEagUcOHw1DKLSUvkpRksStNRRJgeE27nUFdSs5/geHwBrAEAMwe8eQtxnvuHp9DFMP9+9pW0ZumFftbwZc4sX3T+zcOAGSFs8HNvOfnqW8gn+MMQQ6nCK/gxi+LEPhn3pAE3vA86n4lbRRdnWQzkt729TUGsJm2pK32hWCjZ6pLM2lTT9g8f2dbWXTs5fqr06sInafpYdRJG9J+jWJQkMNHYskn69EZqr7EYlxQCMUD6ctmtPJfJWi4tDiK8a7cxfVctnZEVMObQeFmVi3m78ep5i6h8w5YUq1pLykbdFkRbEY4PlcaZlVk86UkpEwNe8OWGY+/CSihfTnqLiQkmckk7aB7a05MdSyt/O+vi+xd2Z0ERVIGEKUwTyAtZ2aWFVRMjqYyDWNLGQuisEl6NL9iiKlUWll5SBS+r4ufrPVs86dmz9NTulibWTE6k2cXFXDr2Wb1uXxLn/XExsGdCzPcP9+zezo51qiwm7roEYKdUiQnbLKfsF7JT+3eTffs3Ek37VyMN+5OjI/vjnaf2P7I9+4sLx3ZdjZDsdnz2tp9Q5sgkpM6gcWECI+kWxPhUH2k4jIbTB5HLF+3SjZv2jZ/8ml1ir8RkzvY7afvo1rY9235k086+TU7uixsIMWSiWnLZ2gurzpiNdYtIV+WF2UqZz58/b1evXBEDDCPH7G4Cw6BAPpdM92fPnknS7DnyMTKVlUZK/xQMzvfGE4Eyqor0D1JI9eGm72Kv/ugejr2k6FWdOdVzxhQZvZ0F9u8QEqazzwP0qDOiwZ9Wh4uIKlwTAY4KRL8uTDEl5pzLZRVUWpPq4dtTKQrfCKeiypGI4kjaloWULxfillR94hP6g/o2YnRY1gKz6/PSMK5VUpau5OxQQuQzEcCUczNiAnEiYslMzhoLSTG4rB3lF+2p0h6KUNLS2lLSsiMKs5PI27HEaUv57Sjf5u62jUSgbF01VlvQX8xgBcSFmR6jc13huvLvikg46pCNZBMp8luwIhPxRZSjgcxsMUjg53WjarNfXGBIs3evN07vs/aYvT3/hJu9ENej+3O4ZmBzBzv7QUcJXkjL4/NGZDHSeSLy8rT04P277q+38EmX8FXxvDagh27AhI1YcznpfAxGnSvb5YtLEo5Ra4rLMdjYHTZ9utBSeV3MKG/Xbrxmm+fP6T1tF9aLrvFFpLxMJk2hj3BCTLQv2O3u1q1aO1J+bdFfOI6UNey5lHAiIsVDCBdROSZq+4Odp7aztS2Ns+bT4mLiJWnRRbPessODY1mMBzbqNK1VG1qrM7U2HFgKRioTsaosRiYll2R6N04atr9flVl9bAOFp8skXcxbUhp9cakgwZZ2RgkohGZW3ij/D63VlRoIJx6z0P7UzonhXdD7EBt9GpM0xnSL24qYS1qEwnmnJSHccvXYlsT166MFq9QWbOWobh9Ga/YbmRO7k2rYpZWcDaUBfiCz5HvS7j6TptaQeXxclyrdkxRQGkjnuExDRm774uaRyNDK4xOr1LesUH1kq7pfHO7bxkLLLkja/Mz02F4etdzUQ6sBAfUrkzMjoIdlK0Mh+uQ0oxpOrVSKyfaXxodmVrpgu62IvbM1tv/++3371d99ZHdv37JxS8ypJqY3OArGA1qb0p7kXrVJfEl4JyYhKDLSTZ8OzLAijYMNENCKcGzmyfAu8978PRrzrgBGlGDKWan9RWmdTLHxAQou5RHM0EAG0BJV4sH7aHjW5QMKs5egscmJ0bikl8MvJOBV9vTDNxKUn77P17f6CG+I5gMzmE4YTczl87LonmWKvHwhKkbT/UAjEqIMToyzi4KpzhzrGFOZmVQ8Vls3lW5Xpk1LzCwrDrfZPJFYbdpvnlRtS4TBGmcYVkaa3JJMnITKlx73fRfdbeHFSHlMZDZ1pPknJYzbg7EdMJdLDPGyhGKhf+LHFtIVwS4tCKLebP9A+u0oL8Te7nIQ/EgMkZF2aYuCMxpBoSQTen3RO/39KFPh8wwkcuEpMD3c/Mvzuz/NwMHLPGy4yeOFKKFlwzVvL2eK4enMbx4p+PPMpe/y8C8gB86Tginq5oIt4H9wIEoI6t89DmHVzjCgBdlosbyeo3Zw3LJqsydNTTQTkdkoDW5Cl4Bo51RtsfvkoX12+yMxpb4sv4mdHDywRrNmbZm1ffGIkszZ6YiJ7lOlM5K/hDnb/0dTPhk5lc6FkVyUFNH4RG1wLNO6L798BUYaFfxPbW1905YWS7a4zEYjPbVr1eoN4VOMGRprtrosRaHftuPdIzs4emqHxyfSMLPe19gfju3p9mN79OihcCltG8tlS8Sn1pMQ7HXHdnxYtSfbu2KQ/7JR3bB2Q+rgjlRStvqO21WZKosc7CNtpKeCjhak8kqCZ6VBIdXLoiFM3biIujxsG7sUdydRu1E/tfPNiR0v9O17iZq9lzm2yOKpXb+8YpcunDP2yPNzc3UxCguBsjMGrTtS2oKbt3JUZpO4q42j+OlS4wmXhfgLKmPHcqccTAS50rowJbWXArDHHCtN2JZc9KP0+7YiTYP1tPT/bZ+M7W//etP+j/+gZX/v147t0/duWUfqu/UOFFZaXmLRIqllSUc1KommVkWAm0q8Kz6l8ohI6K9joAIHAtP/56B0ZGMAAfOR6SNiXSoj00OYx5SXlgMDDttnhf4XR05YKiAgQcdbEtIvSMu/EJayPCcQPYsxuJai/DywLr6SXtB4hejStoKfPJWGT6TWs6dLaro5AbrgCZO7g2YYBjk8MbmTqhCx2Qz5z6gw5Ch9U4wopsJnUyw3kobY7lhdsNmT/wNJ4kdq40+FO78rZP3WXt1uSXgmGN1mRFptn1SeMgysKGQtnfbsUjZhbwlPFgsZ4ZYIRgwNzfe12NBWpamNUlPh26ndlPaREjP0usG4VS5l426itDHPgQH9jAMRx7CnsCJs+r/Y+TmVS9nymrQAr3+4HFg4wZb6OZjc0U74vOA8gH8JzzN3FseFg26zb7wCW4f3zBNQ4jwNIs7izlpNv+FS4TxM+OVTaCPS875hXXNcCbHJg2cFJT8e9L0nAXAk/D88GNvW9olVZaVNTe2XYJ6paFx4zP6GYNRkIotJz61WX4ylYUf7A2uLSTYaDbVzxE6kkbUHUlakFLHVWxytLFuRQFmUdpZyAdbuK00pTDA3Np+A2aZE/1kxrZXVJe+Td6EkZptMylpaGFq93rWne9LcJwkfxFpZluYoTbUns3hh2pLwlkUhxsxWdmxMEpM4zWaWrLJ4Tgxy3coy7+i/lYyTNi+6ksZYO6qp7vQFP3fYLu7Wwk0K39gq8aSdk6SOKgP2WZMYgG7EqCQxxFzyAmJZZlFRhFUQYFmbWRLTaI8VbhizLzeidqXHdJOIPRPCfpyo26PokV3czNibK0vSCtCpAuH3pR2wHTszs9mHjV1URaHO6CbCDJQUlBl2YIG30E/TFyEMKRPYpDRobxrrpFazTkcMSohPR2gPZD9t2fpKwRffQ/jMGWJ+GgedZNTg3qmverFtfaKwbrHCectUVmQSseEhzEUMTgLBzQeVicmcmNOcSoYGxVC/91GqEM6IICLKpDTxR7ui7xGmyzK3YoGysGGq/pxxKay0yMC6caqnI7o/ORoHAgCxIRyqrNqiaTnDJVT4nYcnHJ3OwMXT1x9zJWHE/s4Hvuny0V5Bj/5IPkBA9EFSXvJBAzw+PPSROjeb546wnoPSkbbekVbclNa/oDK1xwP7oNO2bx8f2O83j+231ca/MRj6JrScmcrmE9QjJiJgMARti913BsKBqRhmVm2bHAws0etaXEy0rTTZB648adtaiR09psoLDSYq2NFfqnZCm1NZaXsEIG2Bpo0WyK46zYbwSQQ2lXAlfjIdt9U1NooNwgBgnNXOAReuuV+oO57BzZ8cCgCUNGaOkHMYB8zEBWgRdn65m8WbB/eiCO68h1/VTp6OAzA8Z3p60ydwyGOePfMYwjpps8u0P6NcsOxU2peERb3OlJGUr6boijEcHMN8OICdFTcSZgtQn7T3hDS2UcIebLfsvc/27eAEpiO8EszLS6KVbNFi0vrKSzlbW0U7W5Y1k3JawqqhNwVcpgiUl/X059bXfdPiBbYq46AgtU+tjql8bLsHbRsO2PsvYemcBGRaVkO3ae32UIpIxCplMddYyloSxMCIvvOeGCCrOJjCNhDe0O4ytC0Zzbp5DQNhn9Af1PeclQS3r6sn7jkepy0zStqSkGeiwizIjGUNZzSRNKk6dirOGZcUjoqLs5trTs3DFlEZaUJFPTPhODOM2tcbCbvMKJ/ShZnd7hzbt47u2krJ7KtLy3Zzic0OE9aQbT8c9VVIMaRpxgZKkyl6A9faKKBeqICQdYEzNSNiMkoP6Y0fyAFOtlosmG4IICC3SSVvSWK1LSezqFRUA4ow2MAwlsjbSjlvlUJK0ZUW/RFFSRUOSSqqUfJLViiUnBl6iw2rFhmEtS4sp2HiMt8YEJiPHo91D9oXeQfTFVaG+Uk4GF8hX3SmR/8e+MAVRrOpV5A/LM52tFW9FFlPoPBzlJ7F0j+h0HCHnsb8i4DDr8PczynRH7AghVCmGUmIyfENH9e2SY/vurgjSUvlsmBLvKhMi2Mxvpp/97YIiaqIrPQIBzyx1TyT3Om3i4j5nDBPU/U47h9bfVQTTLO2WClbMp+XdhCmMXh/6IIYnxLdH3ZsV0wuP+hbulm1xnBqJyKMpEzZc2LyGcEjLZxblDURk3B5hCmTzPmIH3XyuWaK6wvX1db4ARPf+SWeltYqwgeh0Oyol6gyJ0IqL+aDF8xkFofvzpf48Uv/MBy+BI4TvgMHjyXnHh5UPgEP5u+hayK8z/HTnSfFF38AnR2XScqDyCN806W7M0t/lS/lob25QmB+/Ne1X3meykxAI8QPxjcQ/sOHcLRdj0Ed4Y9AJrjFvQ+PNbG5TNJajYFtPzmxZ3staXZMJZPerTzZUACFIimrpVAqi8nl1ZZRu3xp0+f5taTlR6S52fBEeTFBfOgrdzJx0fG47fQbVYvXq/ouGbS8uGirupaKJcVTGYp5W98s2oXzS+5fyC1JUOZFPylj5+d2o+7bzHVkPtc6HYtlsqIp4ZB4yN7RgbV6wtrThIQ3c3dFs4pTKVd0lX9oOos7ZvKtiu2dE5cqW2YQtVy/K41qJM4t7ikEnQo6pwMWGUMOtJIAKoxh6/FELGorYkpL0o6SYibslbs+iNlXGjFblPXoTF+t/ah1ZO/2n1placG+tlRR+IgAw9ZB4bhGdmZotNsCsLg2y1xYG+jLTWB/0kQgNDfEdblmhVkDM4xKYtSsKgJlpw/M6HZ1y0aN9+3quYhPkqTvDwZ0mpBJpkbsSNJ0VKeRtBHQciGKaZtUWqqhtA7W+qE92FDqtVoIpETK9MX46ewHYeaMIiAsSKHvghtrUoER4YM2mba8NCgkHjszEwcU5TsXmOnICliprRCWO9+4zx3I7IoH8R3++k4cvXtZ9B3aIBATPNHm8EDT8z9njGiDlBt6EXEIVvO1y759lb4h6PISBuy3R99gOJe3SYQzTYO8gD/wWhDzX2qeWCkvzU/If1Q9kmUwsIrq7No1M/VzshAyshbi0uamXTEvUduwbWMxO9fOIkP7/tGWdVsnFpN2d8KghMyluIRKAg0+krCnC2nbayecWU9UVs5fZnMF7zqR8PWNKPTnwkQ1QrOm/5HttdRkalfBT2EVxOuRyAg/ZQ0owQB//TkTPHOzFwWeCzXqTeJed8H2zJ/2CF9/wHkMD0OcWbgZDENgBBAPuvDnoz8ELyIi3BA4cy/K43nzR3DC4yinP0OjIayizR4EF6XjGwyI6ffFvJie5XUW3va64C7Hig7s2dO6HR51rd4auvKREGNjuVkqy3wO1kNPrCklg517YEAjBUKpYNCvLGYYXZCZyyFkfbWhNH20emYKnBxX7fDkxCIJaJruiJ4EkGhO5S6WN2x9dVXMbSD8G1izuWt7B9tOa+m0aFcCLsWmtYqJac3JaliBBZVpGpG2LwtOVrcdtzpW73WEE+JFyibOHnjS+UT6L5415Om4W1uVsZsu64kObt1AECFTTMiXFIeNSeVUKfUZM1WghtjExSEmOvEXlXEZRin9kjM3xkL48/2kXelEnEkRhj69fTHHDyIntmVH0uwELBWMjRHanYbP62t2MWSnYnxRmdQJK0TiPmkyrjLF1dhx5Scj0+JqrLOGVeM1Gk2rVTmXEy2sL0bNovQH1jh5bB989L7d/uy2fXb/kXUnbMTAKCA7ynYlKQbWV74MtIx6Devu3LKTx5/4gSdqScFB0ssZhppcjIQRS4gdKcZ1tkuxCuN9GULUeR8bGxrgnxXDyxfoZyzb8sqKD/3PiYEfiI3HgLjcQF5/CoSo9/nghyO5P+tPWq/f52nJBULjIUDGncoPgqPlkDRtESZLE0xap2DGNzQw2hVTPped79LCHC0JCWnUCKdgbpGPZxIElh4H04T1FbYtpvRU7cB0o5zqmZK0XogKYSUY49OBLYzakv5Tk6UpASaBIm2O7cmiEgiNSMe29J3Sbkg7WDxlgrGEj+CKOeybXinujojtsfKEAMIW+hLAYoBMKfLRdeGoj7CrToOhBJGEEYMjQi3VlS4SYMMywritrBZUhjC6jh/1dRi7A5ahnu7FN/0HuHgAYvgnbwOHSXh/0fF+5qcgIUn5uCcvuFle/jGUI5RFb7Mg4Ut48rzUVlgJWLRzfwSwD85B2iCP2iNE1111REiQ7EhMT2CUFhy27EIoVE+6trsrzfug4/MiY6Lv8qKsoZwYn+gbHMxLI7t09ZpduHjF99aja2LYbdmnn31mJzJZObD+dBK1Vpst4IVbKskIZis6nogz0UdvMqFzsqoGUjqYfsSeeQyosUV8JsGmGFWZ1Md2fPJMGucT8YamwgbFiMpyYBhWCQsrKsWELS7lxYvEjCV8OfKy26tZb8iSxKq1ReMj+vfEZMMuBWe7swS3f7CvbzU9SXJKR/Q8ZD4sKNOYNL24EHABJANKIho3sRyiUl0VHo2qLOTNK15Rfuyoghn8dttsRfarax9qJJCxKeb4WaJjT2NtqdBiPGIQJzKre2IqmFYQl0ttEYWEjSqoxlRm8N3Q1yKCFwLTpEh/N8HkmEcXUTl6kjTj4UCaDaN6Y3u8tWP37j22zx4+kwmVlHRDIg2s15EGK2aN6cVGhhwmNE0vm2VWLZ6WJuB5CSEddViaFfcJycwX4uxPdnMGxRi0QPX32ezNpvf/MRpBHx8DIU+3t+z+g3t25+5n9umnt3xjA2c40iQd2cXkSYf/F12YyqBLYRzUcoQDlB5UCMWHebR5mEA0s2f35RfGFzYj8A0bZ8yQw7bZOp73+WAMqxoYIQO5MKsoY0daE+akp+tpo6cwiidEFVF01TZd1f/h4aEddyWxpSEeHB15uFMha2cYs/Yoaf1p0nflHjABXQ3KlAZxPWGMCEaEdmtQs0+6xxKgYyvrqotAj8fCR0n4DTHCsiq/J212R9ocAzAcGg+u0O4JtQ8WCEwv9GcKT+iOUP1anaHt7/eEF9IOEJcCSywRs5X1snEwjTMuEHoOzBdc8JpDV+8Cgr8pTmBzL0YK8HamNfP2sPM4z72JHsLNPENauOft7c7LBVPjOaTNH/EFPH8OWiOOARziE2fmhQNpdCGcncfr47Av7Y19MYkBn9SHfh+8FA4IV3IFCa4ku4xHpVll3LLjiM5sLq2LPm52I4raSBo5m38ybaUqc3P76Yk1WmiAnFBRsHwm58LGFQO1O+Z3Og9DzVq3LdNYODkQY4rH8mLASdWTfvBlmcEXrCDzeyCJ1RWPaMv6ag87vjfoVBZAIp63dl3xlH9GGCTFzgU39Y6nZG0kixbh0KSNCz4D40XHzAd3B/rr9XcUo2Wj+Km1FT8QmQApKUE/XlwIFFUBFtCoRPSnmBYi7jFbF+lbSmHzunKqpKpgad2vSRN4uxO3xBCAKkWG3oSc01TKpJCSg4AtRoWJqvBsIJiQXR49DSO+PVVqKOYEYaJKu6ZJEnTuKy+Q/Pe++137L/6L/68diaGw1hepBqOlP+3c5kWrrJyzXLFi6dyStcTRj8X02mJ6I0x31srGpQdjVgtQ8fIFSxbXvO5qIfkzVCjUEtYxrWPn2RNJlqakSlf5DI3T2TfPX7K1dQ7jNqvXa2KqLTFXhvAnbvYeHR/Z0ydP7Pbt2/bu99+zrcdbjmRBQ0Rr4wIS1I/WoFVmCK5EA4LPyIF3/64QTgT+ePZt/l3NInTmOw2pvOQH7DwmcFY8+GoghDAIA7NgwMY1WjH3grRUJoKTRkPS3CcyK47TIXkrKUot9mPZ064dqd6/d/+pLdAfLHypyqxhra8LolN6dhgFFJJLu+B4x6GuPiP10sB7au/aNGv7Svud/rHdndStO+5ZdkEmWXTiA1pFlaWqHL8n5rUgxueESge30ucsDbRUuhIw2enrw5QCh2gDuoRZwsg5yVMxe6DDNw7AfvnVK94OEAP18YEj4DX7w3fWMLN399GP3pxOeJx/Cc7bzD/wz0MIEx54BofDK+8egvd5Y7ubBVA9cWefztIJ2h66CAzFvT1MKLtHU73cKSz5u7kr+vBznvXOuti5v5687RGOmQx94CwwYG4eq3qkqEm4QLvQ1umo51dbpmWzOVY7MI1rIgXqWEKvJ41/KouK7qJAo3Rn9aUEQBc9CcWevq1tXralypLM6h0JxZFwQAwxS1dUXMIY+pelR1xZHPlSWlZZx47rU9Hca5YRrQ7FMwZ0Cync6SRii8tLtrS4LEuDPr0Nu3r1hq8CoTvl4cPqD5q6MxDaqv7ObVRsYz1vmZWkNXIZG4s5TUQsAFfgtQgEIopi+oJ0UVWcMWP6wcLFjHrfNkiAkZLmUyRYuvZ2tGCXM0uWzbBkTBxYBWMDQaQsnfA0Aqfk+5w85ZeKSHrIzI2cBgaYsKz39UGcwldvW4jV+6qkJXTaPTvYP1AjNNRQfV3DmbY1kmQqiIDptBVRZPOSHKdWZ02hzB9mrzNfiWVZLP05pXUhCJV/OuUQbL1KG8EBJ0xaDhE62tuVZtewR48eSYvYc0KjUUZj5pEx723gjBxm42UVQviaVKncnQ7LrCSxlCB9mYQPJ8fDcCQQFOGMiIiMhy4QKJSCb4FJunnG9xfcPMoshJ6FpHr3vjsktu7hMJaQB9dgEEx1obyUT29sIXnc4QZTpo1g6HQNEMvpiUBKgzXT7Bx9mslYW4jSl1nLfMVSedH7NVPSwuijYVtxKbaCubREJTBUAj0xwMGI/jnM5Yh1TyWA0hWLqM0+ksn7a80D2x13bTF/auW0mJkK+yt7B7Yn4KHtsR4bWM53lBkL/2jLvoiLDW/p0qBWwB9t7jQijVPavp/li78Alcmn7PzlDZU55e8IOzcT9Qv8cNwD8/JWcTd/mof5AaePzuQcxuH+3M3Dz9mhHPnq+sGwfJ2FQNLM3dx7dnHDsmE+HzHR2EMKIT3XYvUMnhEYGHH5O19ARMVBwAVBGZWmV7ClZdFqNvSh0jdOP21c+MmoqpBREaHxuMxI4Y7idmURVOsnCs+GJfRjh775Vr1pWw8fiyHWLKq45MfgE0oDtJfKTGylMLXG4bbtH25ZrbNvB60dHxDrRzpWb9S9/65QFANsqG1bjE5LsZKWnqpIWclJy5y0bRyXQiQFqX14ZPXdQzvY2rY9mcmN4xPb3X5kO1VZsy9wPkBmP/7jP24/88ab9jM3v25/8q2ftq98/hsW/9qPWvWPfsNqP/V1u3Nlw+5crtj21Q07evVlu7+6aN8pTu3DpaQ9LWetulKx9qVLVjt/zhpLFetIC+qtrdtgbc36m5uWXl23jcXzVi4sWkINlJEEYWj9VAg/ERWwMweLmzlDcyoiOcXEkqrNiF/CxASnqmQsZ+l4TvHTlljQ+3jBanc+tU/++W9Kk/rQPr39nj28f8f2dp+Ek81EAPQLYQ4GBivAqK5sKjDoS4sUE+OoOjauPPXRJhGx/kAOTHo/WwBk8uVlMKSAQFyYV2ipVWly9+99Zvc++8QePbyn9AIRKqqCBcRSao5YTgizV2eIfHZRrX+2RZJkA8ED0eFNGFhMeAux9e7q1oxI8Bd39j7BWXb48urhPV/QmcegzQGH+Xw9j6OCsPQoSHo2lRTi6ntKjAzzAI2QcJi6CJV5tcJUIsFX6TMa+2tbu/bBYcdSYnZeAOXFMjM2jvX8lD4ahQ+6KP5Q7Q+xsQUSB4MzL5K+no7M2l40bxNJ/mombn+40Ld/9OzQ/ulJ035VQuNIDG6pUnTByiAUTBmTHE2idnxgHPCEphdWcAjHRKTAiqVSPVkeo5GYtL75hO4Ftq00y+bZeVpMl8rJ46zpcHp3WLsfP4K5bs934wHGoT35etbOHs4jzVyIS/jgwrfwFtqJNv/BMP4lNDnP3p4K4R568LZHUIcwxAS3gsYa3FlfrsqCTkdKCBroDocCQbpo+675C7DFYlZCi41JO5aVyZhLZmyltGTri0uWlzI0Fv20peVNJsKnRMoS8kslYmrnpPcTo8QwraXIMjIJW9Z6swIIyeeLDNRevhggPpG5q3Al4YxosNusWqtfk/1wqnhqnykrhoZWqhSsr/w6HdkM4qfd7on1ZWHkynnLyipJZvKWVD5MpsbcHQ1GvknB4d6+NRqyNsaiLfr43P1LDhRP61tcQjIp7Yol4t872LHfeHDb3hvV7cOETLZrm9b+4ps2+CM/Zu03v2j3lkv22ZVV+/jlDfv2SsR+LVu331ob2q1XivbZayv25Cuv2vFPf90efO6atMi8XSmW7e2LN+ytzRv29uU37NWNG/ba2nV76/xNW0ku2YXsmi1fuGLNr37Jjr/wBTu5cd0ONjes/vJVq918wxqvvWmnX/sjNnrlLTuRqvz9X/p79jf/0//E/sbf+OvWajQkceqOCKzXQx3n5DO9OEOCsJBKA6nnPtG5VbfxyZ4QZiCJNXBJCTJBoOhqIIhIRAARIxZjIj1MaN+BReF4RvHtybyrnRy5ludamy7XHMBUMTYGW1hVgFblW0LJe86AnHfoHS2M7b9CJG6O7v7nIWYS9jnz5aa7mAf3WSwvtX+VH7tyhMcQHgYBoVBGzBjXnklTsbvSVn36i/J1rVDhGIhiRB9yASYjtDLXOoMjnhPr6dhq3YHdaw6tNlRYpQmsJjIp+6pzR8ySkXv2veuhWYpCgetYmhrrNzlzGCEFfNDS2iKSw5OO7XfELBNpmxZkIq9lbSsbtd1kxMqVnAhCcWSCKRuHHU1HHyA76PiIuurMXEEGkSAy2oOpPye1vj3dUzsxj4Lyc3iNIkdiYVIz4RxeM5jNYQdDCk886wLgcJrZOz+UIbTXv9zNkvI0z7KY+b3oQjhBVwn6s5KEec+fQxb8hARoh3l58GFqVSgaP+BNiEiQ0J0hL6XnsyGUB3ond9aRw/gQFrTDdNi3erUlYXgqbc9VAk+L+aHAHYGIZlcplaTdp+3q5TVZal3R4YkrDZtrHKpfskVpZUvllG91RfugcKA0tNpDaXht2z/u2VFDglDWXbc1FY6kLJtQ29GHLhpn3mxV2trJcUd4m5Y2mhBv61hlbcM3pCjrYqlkxydjS2DnyhYX3mbyi6qwTOaZMuLuX7ZkDVMXx9Thcb8hM3VsL1++al/4wpfsC1/6hr3xyo9YRmZqr8+E474qU7H1zZesJa5/0GjZk/1D292p+tyf73x4y/7gk4/sDz780P7wo3fs/rNtG4gxFSTNE/2ppVWYJUGyLIKKiegGR4dWVEMsCbzdVs/uHO3ZrWnL7hQi9uh8yZ6slWy/mLIdqd7b0aE9ltp7kJxaXWYmZg3m45Wr1+1r3/gjVllcdeBClPRJHO3tWLN27Eyv2wXCSJ+uS6rU8qaIQIxKzBAmhqPfh2k6bjJI+i1EpJ7rcoxBTklSsgMFuzwjaaesRPAdKdidJS1EiTkhs0aUvgmG49E+2GWYPjbMBuawOWLDGIVF5CMPIfAMiVUWL84MoVUY3dHcQkf0jObkz8M8cDBVHP0pO30fHt+MbdmZwJ0UMjEAkJB2Sf4onMSr1qozZiUZIM+xGDVEQ18P4UgDZOU0fOAaYkGQLBNDW576zjdIepAzkaCMEh9i9BALdSJ9YMoSPsrI6gooiDScWZ7CCDFDRxIQQm3Bb6chzWJErQdWzoytkKaftS9mSh+dTCbFmTCqKEJlhJA+YDapKFcWfSrLgO6HPuZ5MMUY9X/wqGsnR22LshuCIBaNckgVZB0YACADcP6nu+MD77rmLnzFCQowFr4BEG7Ud355EMIQZKaZeUQ8QhRgE0IG+LgA1sfAdEM63t4CO4N+fJsLaXCCbhYvp39BwNHuevNIwm3HMTEsCbScBJ7vmqI7O5bD/NC82emIfTEHaIJiaCeC0537h1ZvRyWIJHhE482OGNaAwcQg/DzHU+lm04bwSbgnppqUsGFlFks3n+7s2tbWvs8DjCTztrS6JJ4C8+sJlzqu6VNvJjB32l2VKS/akHYZX7P0Qs5SqldE+XbaE+u2T607jPqACCuwShx61jy0gbS6XqslhUdtr7pCPxG1O9tdJdLsvs4wq9pWOF85tzHjcMGdMT7cTm3XvvfwXfvnH33btp49FBBVNAGHoW4aDY1lKMJnfVxf3BsiPn+Rw7ulxb31VfvRr/y4/fRP/VH7c3/2F+zn/uifsh/9kS/ba9Labl57yV679Jpd27xsF1fWbHN53ZZViQtSnc/rWisvWgEur/SK+ayVcnkr6soKGGn5gx3whggNJa1ucHAgIs7Yj/ylf8sKqxtOdGwzjwr/ZHvb6ifHrsGMVN4t2feP7t+VWbpng07dJr26awf0r4FAAi/ooTxEiIozN8kY5eK7H6OXrLhETDB9Rw1Cn1ZcJjCjnIxIwyyYq5cRQ2NEl4mWnG+AtsGhO2zXzdpUtBDW7DI6LBQSUqKxUT3lyciu6sdaUnfcVGdHXF2ujcw63X1SKnFUX2CjR3fczwj07Dm8B0IKeVFP/059haRHh0feD0a5+RQIK+KbL9CxzSsj4DB0ecuFPLmG9Gvyp3Kz8gbGj7msT3qWbqfydYXcdKjH9c5GCG6GirnRpj7vcqb5MTXFD7ZyPzTGsT2rixC7MeHbgvX0vSXca0vDZFCDEVtJLScA0mLaUEH402vXZOY8szbnfAzR8GkjNMuR1Roj29kR4bGriA+aBRNNNfIyB5h5jaioO0DnDIhPOMrt8AQOMyb1Q35njufZt+Advjlv4tHj4EI64S0w2+D0rF9WIZx9FT4gLPCfsyHSIym2jyckCOw8SoFIF4bIBrwrixVbW9a1tGgbK0t2bmPNlhbL0syWpKWtOWPJ50u2tLRmL129aivlFaWRtNFpxHqCPftTBqEG/JlrOVSb5mT6HktbG9mqNL0sRpELs4iUjKnaCuZ66qtlMGGpmu+6PmVwtK8wDFKdutBsielW99p2ciDtUUIuyfG2ovFKZVlCrehaXj5TsnGnaUe7D2x7+6Ht7h/bjtTG02ncilnxjbS0Uik34Dbb6qHxid06pObujPGxV9XDnYf28O5tK2Izi/u2ZR72x9LwnCmI6CMJWxCSpHMqQHkprHjIiVEJ2crFrBXLkvqSLJiBfp6lNw3qteKJqODKmEsAQXV1hsFf6FMSc0glLKkGSogpJIZdi/eq0hAblhw2LNKuWlpKbjq+YMWlkq2/dNk2vvw1+7n/xf/Gfupn/pjPj4MRsDszqJLPp+3V127a5SvXBLyMa1+Ddt1Oe0fKV5JK5cPQy6rclQonxouhsGREOq8zB4EmrsZh6kdl7YJtrG3a+sZ5XZuSXiu2KMSpiGFfunTJStIwXNtT3miGdLSXiovGNvjM3Sv50Xkly6lR2JYKKU2nPHACRCC5Z6krIHdAcHd8UJqYx2inTgZCKkd+CSQkr4cWg4FJ6sejMGEUZgNzoJPfD0nSd+/boi3Jz1NjDiQHeJPuWN9kFoj7YUKiHXpYwaLZboZRUs8KIiUBdExuYQ1muVQULEtWFh6UihJe4IQutgyCKRULWZ9wisbMbtQIFZY20f4BEVUKpY2micnNPDKJazvqxewZG5O2F3y3DvpYB2KUPmiki7l57MvH4eAnshaa7OIhRgcTCP28Ux9oox9rNInYwX7HarJQ4pOuqjrT7nXBJwI7ASrB8QSsAiOaX+F9HiY4QUYec+aE47szMzgSX84+hbjz68x5HtxDOuFNsFabBicokY0+uAbp4bxDJuCs/n1ZqfvgqX+/qKNJ8NLnGnONiC3VoLes6C6XZjfrtPCUnVmKti5GWGKlhASta9VOswikoKVRd7o4MInz8UWLDafWrvdt0Dr1rp+eNHKmvHDmrm8XJZyfTmPCiaLyFI0IfycSSFNpm3kxM5bls7cfa4MXlM+4zwID0XCmYsvlDdvY3FCcsT198tQePdqyo5OmTGMxs4HM4574RzLn/OpYlue9x4/t5KRujRqHEvWtLE0znY9JMWG3nucu+ou/+H9Z+Lt/91KkNno3tvdoP52IRIriLSvD8Wj9sHGyclx9VFQF0/3RaazXb0XGk+ECUr7Xa4mYJE0lrdmvjqHqeqsqE6UFaISQMplEaGiHbBwwEbAwoDjDlr6boQDa6Te9cH4gjzh/XFIkLqAYGyVI24wx9RqtAXRMiOjVqD7qqFZsxjP2LLVkVysFuyr1/dHjbW8gFtR3um178/U37drVa3ZejIpDwTFFGUCIL123NkqvAHwqqVBI9u3yWt4GCwVpFAkhEIQOOg0tNmXPv4ldPVeyr37+FXvt5lv25ltv2+uvv2EvXb9ul6++ZD/7sz/n/VOHRweKI+Yp5nvj5Ru2efmKrSnv9Y1zvqPx2tq6ra9L3dZ9dXVdjHPJvvDlL9rNN960Ub1lC+/+gaV6be8HgywwDcHauWRyZFO95wTB8qOFG69Z6uYbgi1mFAwvECkMDvMf84MRczRfCAAC52B11t1uCUFgZEQgrR/7sZ+QdEyoPWSmKwx51ATLR48fOgNlUOjLP/IVZ/S+1f7pHZkg29KgZPqnl+zK5pu2KmFwbrVii6W8VUpZWxSjK4kAFsUEV6VlVPSek9ZbEXEtLzNPq2SVYsEWywUJBCa4m48epqQpswyJhevs8bYiZpoVwWSkSnBWLju6JGJs/iBhKfOdCyaJlgGjBw8g9oTSZJlcgWVyMNm0BDQrCwQXU9uuLifFsyWUJWptzNko0vyo+AzG/hv+zxwMJDCyOfOiTYILzDC8e3v5m/5Ig28vxPUXnPuHlEIbzloc/+Br6aNjyz565Ljg08HcX2lF4rbz0lt2sHZO+BJyi0XHdjH5qeVMNNpK2/4BFtpAjODE9vd2fR4ea9bj0sqxPDiYPWxHBqkpvi7JCArKj2uS3LlgUGwawVShgfCr1exbvc4MiaFwjD5C5luKrlTSTAatP+yGk4H2hJNT+vjQ1JUObbxULls5XxHDOraYGDF4ixDkHA0FlaIlLTXL7A7hs5hahG6lvPCgrHaTUOsor6XlNV/VQZuq7OLHp5P+eNqLpzONcqV0mM0m9gXzQ/GVhlUivUnznYmMQhkoqtsv/uKPRdvtRDLVzVSkTV2IR2M3k9nS56KR5M3RuHth2O9URqNu8nQ6jqZSyYU4Q9rS3jCDEtIAgdpABNPrihOLkQFIkIh1sWh+TG9ZQFcXQuakBaWkMfbF9Bq1HTeLMGlVR+83y7L+Un/s6YU+gTnmJpjuaI7sXYf2uJ9atHeLly2zu22ntz60W7c/dZPq09u3rNOs2X/0f/0rdvHSNTX8oR3LlGu3G3bSaNpnnXP2+4dX/Tg7az605GTfrr/8qo2yV6VaS9Vus/V2T4DetVH1gS1Menau0Lc/88UlNxUY6WQBPx27TENhist/9V//fbvz6Sc2xqwSg/i3//K/a+ub59WQLPROejg0KKgGhANuHHy0KuJHSz767L5F/vO/ZvnqnoRH25EYbUZ2hfANBihwOxXoZyb9610Jhz/1F2zpL/6b1lejM4CCIyhxT6onroG6Sa4ysVSJMhxJs78n0/+3fuOfupYPsbAD9F/5K/+xNIK0tVusgDlx5vHg/n379V//NWeiMMn//X/wHziDHKvOo+GvCK7ftK2nU2lyN+yljZ+QhiBcUB1RRXz9strezVYxVsrAoBPHAjBxOCaGo5KqvGLuILsIvtWm/5g4YqyqCJoOk2f173CGiUsgC8eE9CoTGimToIfSFNDUpN9KEEtb6DFhuScrImufe/OmiALtYOwHZzNFB2E77O3YlctZS5WXbTStSPCWVQ624lKJZkwEWIb3AP65C/6hOfhI6MAoPLT8effXEJFnDzL7NnOex+wVpuZMEeE+e+ZO905WuLX+zW8aG6fS1+BR9H0Szdi7P/c/tk/e+LJv/isgCK59+4niL9vKtGXHO0X74AMpJM2WbT28Zx9/+K6EPxO8YfIwO/oLKRP5qwQ8Uybl6e3iOSlRCXO6dbrCgTDnVkEVyecAKlTcR3SZkqV2UlsHy+fUmqJDcJ9li24iKwtSHlNp+Xn3lfKUqPKVTfQ1DvsTmao5qx7syPfUyst5MciCLD3Wg0ngx3qWkWbaOzqyB8+e2etvvCqFKcKA2FQK2CSazQ7S2Xw1l44/SSait4aD3gcq+63EwsKTbvVpdTg8GHzrW8YWCUAxnDZUrqS8byrODqfShprNJ9aqP5V5sWv97pEKKuIRRi5MhpZKLIiT00PG+RJN67RZjdCxtAgtOkn6PLchK0FkKndaB3aw98B2nt2zJzuf2ZOnH9vO7mdWax7ZSX3fdvYf2dO9LXu0/cDe+/gP7cNb37P3P/6efff937MP731gn2zftlvbd+zp4Y6kQ91OONcBQOqPya+NJpoj84KkXYrA2Do9nw9z98qLFVtZW/W+hwvnztlSTo1yysjeyBaTkvrFqLUjizZNLIkJLQkGZWkhWYuzK8uUUdCYDaehD4jj6sL5sxAu0pHDeKT5CiHASQg9KiRYWl5xc469+ugnS2f0LGaZp++yKC2nLBVeGh/mhiO7mDDaLA4amSO9Y6Se/U93H93z5gdZQdBAUZ7GzIX4oSxOZLqC9hiQlXW4MAyQH6QlLIiOKYM2DXNBI/CwumNyOgvQe1NmDCNzvvnrzM/7QYXxOcwNMXn6XhFaKWn1LFfLFJcsV1m38tp5y5aWLSqti80v0Wy5GC1mZj5nHGcFL45AXJd5srm2bJvrK9IGy97nxIJ4NnGlXenHW11dEcOlLzhtK0tFW6sUbaWYsfPri/batUv2I2+9aq9fO2/DVs1ajUNpEV1LxplC05fWGLEL56/IiF607rE03GpX+QeYzp1q57/c8eXTrCX8i7/RJv5KmwTnjEN+7u3J6Ym482hyxPNrnhbhefdMwrfgHUI4O/K0wnceyQdP3xmcOBRBXs4beSeeSw8wJtQNJsQKK7/UrlwMdCWFD0z8hmHR3gxSgd9j0RNTUaqiubpojsnnbB/PKhkutlpLyZwNu4+LLkQfzP+kHMlkRvhe0CPaNXhEF4/iSWnhPF5whFMHJ2iwwtVpX/RGv65oqdGuK59TCbuenRzW/fyOKCPLquqorzphFiP4fROLBRu1hJdNvStNZnIkVOco/e9SIianUeGMlC2WGb/gArXZN2fbUqXDKgwxk/6AU9BE1CqQcEVSW8Q5hnPreYgt37e2NKh+p6tCKAMhcWQSF+NbFgMqihHFfR3eSUPMrXUiaSpoCAYTmbPt1pEEW1TMIeuN15cUx9xCG4Db53MyT1jXurYihnVOppPMovKqra2sW6lUtLJM26wYLyIEBthRo4AsAA01vCjTBiKhEdJi5HkRSKEghiYmuLGoxooMVA9pDvFFm6TOSRNo2eOtfXv4eNee7Ty0u7c/tNr+E+98tcGxzIYGgtg1B/rn2F4bBAGR2AxzLPWdzmMYE0wNBpcRgTOQkc4qP2lSrCKBCfrZHCAODMWxVISiyxE5YLnX5Qzp9Q21QL+O0I5V/otWKIRxv1lUPc8adEYocvgJYzChSIUtp3zZGozPAykfUU1DyM3kVe9LROtQeOL57tAKhcZ9fHwsza/vzI6oxOesE+7M3wI2NDP5IDDYo411s/p3QsI8EVlYQoWkb2lR2nNFgmZJJnIxL0LJsAyJARFGwGX2KDAmLVNNGFyiLAmVH4JDc5aN4ms+2fo/r7QKElxMweH4QgABM2dAzkeC1U4+IMCIsfB1b79qO3tD23pUt53tPeE7ttUctlQiwDX4OBjD/YVfbmffX3gJgoI4wDYwQkIAp9CqfJ75B87pjujzC+fto39gTOB53PDKM+np8nKHNgn5oIkBb3kEOenhXQMXnflAEu+nY9EqI+ljn3ZFwuE8GHIS4xPs6IuPSIhlJHxKiygGFT9Dhl2KChJKXMurq/q2qHYRzYnxgFsIdboWcpmiFBBGWHOih7yEJEwV5spu5EERKFdWRP+nPv+Wrgo025Roq1TJih8krX7ctsOjuvXEd8RCbay25MzupBjfkdrx6W5NDFR4K1gOT6oSZidW3z2y44Oq0hUOCARhH1LGdWfz+BxWcmxLVZOGVmtV7bhatcPjQ6tKk6qyK4eIIJMuuora6tAP1ZeW1bYTZdIQt2XL6OPjpp950Bk0ZTIeShLJ9HW1WDa+Kn5Ua/rODL221OXeWIgohqqKoN7SN7C8vGkvXXvdXnn5i/bSy1+wG9c/b6/r+cal1+2Na2/Zzas3bVkAKqsBOKgIaUWz9wcjH21KSsMaifGQH306MBk0F7QbpnKkxSzzeTpu02Jkh8p/3+qDiD16Jua8J6O/+8zGMn0X2lsW7z+2aOeeTfa/adO937fiQCZxHFSi/wNmoLsYBHPdEAwgCA7N6uXrr4jZ5VwKMqrLNu7zDQ24/EwOmIGYC+YGDRDm2DFwERhMUMNBwKBJMJoLojod8AMiq5F9dxZe5Bc2D5h985R0181XfPDqnyh3YGrsXwaD874hfT86OvRc5en+XD5CKwQkb+q7v78/6/8TVyFNlY8Ob/oAR4zM6o6JSzHQHkmXMtFSPiwjOEVVF6ZThH46MWDVmypFITYkfrfrgqzfbVmrVtVdpj8jxyLQU58+ETYZYD0x67dh2mHajKwRN/cY0JG5pfx9c4gcE54ruhbtwuambayv+UT6iIiGQ9BPpYlMF2DHVIn0KLS/+EWbU5Ez+MubO462CM+E8pByhNOThw/f/Zp99XTlwoj67Ns8TzmYGEF4nbena3AeZC7W9KxwQXDqhXB68Oky4nT0NXsE/GZhaU/69NBsO11ZaVIYGOXmLNuTk5odHB75uTC1IwmEnQM7qkpQKDzrdVEiBE4pFex1ORJuC39FD8z68InD+KksLC9jgrIrHhLwHFXKTIeU/GVDqg2HPrda6Oe0yWBKubwowSYhlo5YLi/tTJpZMjISzSa9W2JzU4w2F7VnW7v24MG2nVSPfW6oxKKvCmvUBypPToyVw6fYheJU1mZXuMrmo8zRDfsyiukIEs/dGSTZuGBHDA8SnkRPfR6aKFoVYPdg9sJiFEnAkvrX1xWVxgUTAMCor7Fo0vtf2r0jETynVjE9YWQxIWpOFWPzwVwKba4kIEm1hilJfQX5l4srlkvI36QVca6HzKY4yChLnCMoaw0x5HrNpTZrZOlr6KpSohkHwokazLV6x4JTP+CHqTaunYkBMarkGpga5fxKwX7mtZRdTO1ZdvxUUqIh5iTC7m+L+n/fxtu/bqdPf1PA+G2LHr8vBvjMp8GgpWHGkiYX2hBD8mxDhflHHwYrEV6+/rLgxQivNB4hDsiAtuKjlM7wiD9jLoBf5cakdEJQ6SG+2UPAXTknJCcIkFsh/FU/MMZQcfl5TP+OI32S4aN/oZ1gZsoLJlaRluT5QhTCxBMJJfIgDPUjHaRyLpt15glDPtjbE+PrOtY4eTGtYdZ3yKTRhEybVHHRMqVFEUwwTZ3BAi/FB/4cSk3RfURWUpv+NkZkuaOhwdCY9hJGo4euwTN1hSVO3l/oU2HG3u0AfH2nFcEArZuDpejuoOZRVsOonkw4R/tAg6zXJXyPZYFUJYBF9GxQ6mdDqKwOC0ErwIy7KgmIeeHHP8CsaAOeeRVk5y9Uyu+hDXxKkO7hM203DztLw71194ugs/gKg8DwR3l5stRR5QlTmoI/8aQzhC4SRSBYSJVnnujimMXXG8/0jQJLLjQh9uvDAmAeKbTLebSsYa9LSanWW1aX+cgOyT53T2Vg1yPfrELxw5JRaYWCIxq1T4cSDBOM2gpf+u2uLMKWNet1a8ma6HWk8PiEZDE4MdMFWV3DUVvfjq3Z2JNgHInuWaEVcyuN7pQIfYcJ2aGZqGVySVmdHFCkssuyZD0vMIWLYsqzgIDKRsWU42kx0CUmr8tCVVl7LZggcHjuBLW5OxDBsn5y7NMbUiLScl6ILOTg3Mtmp2Ys6sfwOVVlqZzwyiU3OzAsyoxkGgeNQ6P7LqwqeJbROeVycWPNrl2+pEokbWUZczAmpG4obTG12q49fnDPPvnwQ98+6t333rFv/d437f0Pv2+f3rtj9+7etwePHtpn9z+zOw8+tQ8/+cC2th47E2FOWF0mNxWnYUB8ppkweIBGxkaEMC3m0eFXLmTtT37lmv17P/+m/Xt/+hX73/3CG/Z/+Etv2JfWTmy89U9ttPXbNj257fvFJeKcHVCxV1571bW1sCxHjEGN54xLDc9edWxeACJg+i6uLHv/BX0nvoGrzOJwahlMc9aHprg+eufYKiRVPQLiqyH513NAeoXxd5qYPjsamnf39jZwYvKoEEUgjFlKCq8n8lL6kA6pOBPSlc/nVBc1oCdkqockPMEVmz5MHCNvHJ1JGOrLnodhcjiZzPOa2qTXschBzRLPjmzwcMsO1DbP9nZsT6bxoYTS7tGB7UlSH7FhgZhWD3NLhMSAGB3b0htdW2fUmilSpcUVy5aWrLJ8TkRSEfJnxKQkyICrBFhMgiws8Vtwsw2hzGgk5WSQx/FPbZ0XowXeDNRwzkN/NLUu5pJwgX5XJj+72ed/qgmgpG66A0s9BSe/8PfcOXMJjTTzCczljKS8zUKcOcObO89HP96cL37zd7+FV9LguxIG17xsnn5IFyaCXxigCH26tB8pENRlguKSBu3GIf5dMbaumBBaUFt3Dmhi4IduJszNaqtrAyaVK42uvmHZsfadayjrqq87k/IZsOJCCJFnr9OxoawBtPT9vQM7PKRbhBMUMa2xDKaWkiW0cWFDFlnG+/5bdVkQ9SM1mtp/iBJUEk4m9ToRPnakmfatWu1Yo6M2U7tzUFRfjK953LFuYyiGJlwaDK2hfNsqk/NnwSlVTFu+khKOC38z7IeZ8i4ot3RnbtZKrOZYtUpaSKZnKXxiaGEHU5pv6Av5hyb92Djg43TIioSutWSGoDJ7/5a0QVoNYmXzwW5HkmBAY8RtKKbQEaBBwKSIigZh//7jvToLKQQEmCQcOu1NirZ5JA0EBsKQdyoVs1Q6pjxYYykzRmWaKCIIDpGmZObS3IwcYvrQd0RHuwKobJiWQeNiB2X6iEpSxd+6cdm+/tYV++nPn7evv7pkf+lPfM2++vbrzrBAWBh4Skz9z/zZP2uv3nx9ZqJKi1Ce1BEkY/VBW8gEbDC32GgU9Tz0jcHklK9ADHzC1IFg7s41PPR+kNyXuvGq5wBxSgDmhue5wxfnDBCWofyhi/ATvuECMdC0oKT+PAxY4R+dGVAeCMc9FZXye1iVZa6VUl86wglDvenfA9kJR8qeuvI5lanU+877VvvW96zxO9+x41//Hfv4V3/Nbn/wrn38/vfso3e+aftb96x6tG97u7u2f1yz43rb9k/qtrO3LzPr0J7K/8nTHXt6cGgHtbqPRDalXbZEaF3hXHc0EpILj2Sq9UYLvt1Yu8eSOMGgO7HKOG4FWQrp2dSVnuIen1SFRw07qbPvmzQCwTwuYRaVxUGlaRdA4iCgTcOjw8OhqTpzd03LLzzxngeQc/DNXvwWAjHJnGdvvxeCu7ecp+dhg4f/8uN4EVLh1S+SIKKay7M+yx8BObs8Eu1B94ecnl/MA/xlAIN2p4+NrhI0eR+wGop5ySKjvWl/+kyZbA8ciU53VlXaW0eMUqTsuA0+hdH9nvfx9zpNawjebErAlCimuc3XYQ/GAwmsuJSIrCzOls+ymIwjtlFZt6Vc2aajhJgsZ7t0vI3hE0xqPhWjHYkpD2T5TcRHpvGImF/M6mpTWetStCQkZRuTH7u8M8rcE2NsHEmZ0lWX1pqSpriykmf44gccmP+C68ncHKvSSZ/7VW/WJAXYC2sg7tt1Tu8migDNxFEGJzjMpdUTA5RZAnB95FImTy6X9smsWWmN7KEP0PrtkdWPxfD2BexeRMx1yTbWr9v66ks+czypfNkxJaPKLUuDPJFZMhy0ZI5gRncUX0CV1jmdygxXOO/rEXOhY92XO6lMqN8MgLA43iWi1HgQPJio0gClldHACGuxgpnmMbaLly7a62+8ZTmV183BGfPCdGUkMYW5L6bozEKYiAm7uxOOjoQgkGplaYdoSM7IPE/lLURjxcOd2x/bRx+8Y7dvvW9bj+/5cipHIJDSwz+XzjC2oAn4Z/9RaYRs8iOM3v3iWWFBfDDUf2fxIMb5k5+vqwxghjA15rw5UwYmajP8WdIF/JymKDdwnV0hyQXBHoRmtQPpKaCA6AMRkuojaQeKZhmlP9o/tIykcJqT8GpH1j85tKOtz+z2975t3//2N+297/6uffz937e7n7xn+zs7EoKS4G0xwv19weg9h9X29iN7+Ogz23ryUIzxwJnYcZWdgWt2cCSGVmuIGGWWdQa2IwvlM+Vxf/eZbT97ag+2HrmWySaU3v8o3GStMDjLcjjM6DDiKRjJD20daM3h9cMOHwQVIRwWRJ3B2V9nz+FFl2BDnOCv53BzmHkuszbjO3+zlPX3QlpzB5LCbZwxeyKz9hbTVvv53Fb+/BPtIiFFinpn7qyHVZJsH4dSgNlP9wP4pujGsQyLi5j6EdfaGDRi3h2zO7x/XHhP+VzJUF4+pQbVSvBjuWhX1iDn3LDNFFNe4A8eT2mg5Y2FG1646Mg6svBoE+AfVQEbtY7V1IYxafMMmGAZsctzNqf4WboqmNY0du08my0pzZKYWNmKhajMdVl3SvaVS8smxU75svVYaNdeayIh2xfz69ne1ont7h5ZT5roD+zOMruHTj65ljSzRo/dS5m7xVKSsWtPTtBMLi0WvF+EfiyMFBa4+xwyZQiSDQY9AZjtowVtaSQtSVuWrSSiHFwSkcpMWEmfeEZmtLi1M1NVQnH6fUn5Gh2shyIElaFbtb3DHdvZfWJHUp+rUp+3t57YQbVhtWbYCp1R6I7CjgUIGghirqgh0ewEFzXuXPsSwUPIYmo0MhrgnBniT1pltEv65/QdZgBtsO1SStKPUSkGUJi/BxLA+O7eu2+Pt7YdkSGM9Y11wUVwco2J/rNwr9fr9rf/9t+y//Sv/Sf2V/+jv2p//f/5f7f79+8qrbAcDI0C/A6SVA+6ZrfZrxDA7yA4TUbN9EUSLphM4Zt/x5/0poGY3dd/6KMlD5ga0xZUb/KHgPTZ59ApvbkjHDCYa6M4tELv33GbAh99EJDoay0XSyZdytpiUEMRUO3xjh09emIFpptIA9/dO7KHWzve3zMEtxpNm4houjKBD7YfW+1g1+piVnVpf/vbW3bno4/s1nsf28fvvGe//7u/Y7c++MD2nz62k/0dazaOrYPZ1mcXlpHwVdqdLo4trVXpx6va1rNndkftc3RyIAEpQhMEfVRXRR6IESIowz59YiqhMvo2YyChZsHb30O7+Hf83Wf2pNtztnWWkv8GwfaDjhTC33PnceSB7yzLF35hZGSuf7VHKKMHxiNccpEQRK+0uV7ACXBF7UOauJQsKI4N9RP1dOE4hgE3ZGBAMel7Z+AN2o1KCZpKWyMo59NQjrDtl8xhaf+shhLJKw36D/VNjA4LEAWJSdMMYi0tLfkk8rj+2HRAQXzgMcIWZkqDE97Wz69atpC0ZEZCNiKeIe1xonyZsJzOiOHJUhuJL7EIgf5GupzSyakUoxO7+/hQ5RJcVF/wG7pkYIW1vj1ZnQ/v79nDD3ft4a1dn7f6L+zAjBd2PwTB0hEmHsdSTFEIQYAho5WcGYsfHdFMgYDjHx1Loks7a0pVPT5oSBXt2f6Tmj19JEm9X7NJZ2iLeXa6LUgjTIvpRcVMEqpowqXwYfXAnu5tW7N+LEbbsoVY3zIF2eqZuAp7aM+ebtszaVe7Yn6oucc7R9aRloAEY8HzsyeP7OmTx840XeMrL4moYTwUPDC4wPQWdBfTm7/rGT+G8BFkxULR5zQ5WoNkursUEsNjsMTNVOIoLnhFnwmdvWgNmBis5mCqBQgPcgbYIRCYzNmQtnLoK0sOjzgTFlNd35WQTyHx3CgvaAsjVAYeHUTXg/sLH3WfIz/SlXLgCM/f/Jv35alSMGRPG3/uKpubO6oL0j2w1KnK1wzpEcZhE+KHGpBJSJ/thUBeHMWKSMBEFmLWlWla2z9Qu4T+Vkb42YhyJKHIoNDFC5fspWtX7cqlS7a2vKw2Kgme0uSxJlrS5A7Q7ungTsj0YY9mEarwhAm8SZW9Wzuxe7c/0fWh3ftYJvT3f8/u337fdrbvKE+ZTrIEIBYfBJFpzEYTrNzgECpGrDHJGAVGSPt8TF2SHPoP/Y1eJYiHy/8c9O5gJgKLO/+id4QibziH+SwAv+Dl2Zs/6EdBQ9pqq5ncIJ5+9DWExje0Pl9D2v4rHD4L63gZvsAS8SO/EDowwHmawMDT8hHvGf444wjdLeAz+M6GsSf1hk9uJqwPIAqvGewYSvHpiX4ZCGGQDuuBYyh9/bX8KBeWCvl5+npnmRpzabPS3mJRaX1qTwbCyG+xVBJDTNtY2ly6wHpwjoA4tDbWnCwvJqZjsrpQjqbUbhHnC8Ne0yLiDQNZBrFE2orgj9pw68mJjaf057IJhwRvU1ZAtWXtlpis4MNhVLEYGuwP2rrg9Zlj4KMlrYsC0OEsXu4jexmZr6zThYBDJ2nDTqR9TX23BrQWaUIL0uhktw+lJVaPhIQqcDpVlNlbdk0CgveOZyUbE/B6Qkj6dh5t3xfybksDYKF52A9Oxry1mkOfv9NrsZurMOU0YStLa3bp8nUxK3aHpcHFrJZW7OLlq860yOdP/5k/ZTdeuenauDAgEK8uGKIfuQiTEUMK/mo4XXNGlZdW6/0aYBZ4pqZkO23fbED+SBM3DxWfAaC6nzxGo7MFVtxefvmGa8Kk5WmSjO6YCOQHMkFoqOUMyrhDQis8TcGoMMjj5g5EQh2E6OGVfEKZ8CB1X8NJBPcPLoRSu8yIgRUbaOYQ8VRlhbVh7vpSL5k9Hlrp0RFNnyHlRiv2C1g5k6DfU+GE4KOhTFu9UA6WT+Vzi0orozqNHeEXxGw6ExGFNGr6dpvS7I6PGj61CaHHYEK1zii9zB4RD7jGdJIgSKtq97rPK2OFAIyQybRsb98UzjFtal9mC6tx2oL/iUzbve2H9vDTD+3uB38oqf6BBO2utBc2VAjzTJmAyw4eBwr78MFnzgDReBZU1wAzABNgFqAYmAaOes6Z1dw5gdMgtJu/B9/gZoyGp1kk0piLJXcuyOY5PI/paSkIqQZxw3Nw7JdICL6BE4QlBJYFpuycGXobeyjuyhP0EHMChxwb5AEd6B/EcHpmVQVpYXVwgI9PKpcW3e1KIDlzm4pRoSWyYzamJMrGLJzi+8ltip8pFh3HE2JKzMVMJxnxVRtIqA0GdTGnnixF0ZAYHtOWsCyrvanVuyPxBjE9X3EjZUASj66yfHZJbRT1/sOSmOXmxpKnyUlvhGVVDocYsQnGyVFHDFHKjHgR2t7muRV76c2r9uZXbtibX7pqKxv50MXn21L90H58DG5AtGlpeYW8OCqmi95PJUGnItKkzKNRTza8VNroQspyqZKV8hXLJDNSiWPGGQ0JaQqo0ouVonfyJ4W0rNMdSQIPBhM3Q5qqHH0zB0fSBMU48zJ5K0onERVRjOhHEgCaAnh3ojzDaGwmXfA+AzpckeCYLDjvq8Es9ZFTSSsBfmlxUeEYJEGTUpuDGDAhZ3b0ccGUFN6ZUbh4Btn8PA1JpeeIh+SJeqPPGV5gajHfN67VhlmHqR+VyqJl8wiIWRghG2mTCoiGhkmxGSDgUCUoAxRnZBDmQl5ky1MgDBBaKAVzw4+wSsc1DcVFUwuh8Ai/wXlKM4LjHsoyZ5JIfpaIIQBgaKRABNf2BE/ePYy+B6bNcjv0LznFn2/wqcLpXzCTUPR979IpX0HTUt0mist2BtUuI3JdGyk8ptBxtSFhd6y2QHPgICBpEgpHRzjtzOTuhrSMnUNZD/QbifmhTSyqTX1JFESqMqXEaGPKH0Ex4dBqBjo6Az+qtCFhuvfkoT19cN9ODvZs9+F9u/PJh/bs0QNrsszpzi178PAzN5NpHQy+OQxn/88dL95OL0JXDkZD/rP3F+N4i8jTv824lIeZwcvffFArxCJsCIT4DL7PWW24O75TDhpVyBRC6fIkSHNWwtlPiA8m8QY20C2nOwShsD4RXHQ+HPSEix0f8fYR2hHzakM/Of38IAZt4JaVTFc0z2w+7C5E/x3jAEPdK+cu2eVrr4rpMTk/4IrQCTBZTMzqNC5LK5GVctOzg71DHy/gmEq2u8pkyraxWJTpzHzhsWhQ2lsxZ+kYO70PfAZJo9YQ3XeERzGZu3njQPGmLICB8CYu7TEmvGnWmlJE2pZby9nqa6u2eE44mVEBpG1af2zpc+XA92YOSPyQExPLiXvradxj2xhzqYkETsCIojJ3pc3RT8da1JLCVoplS8Pp9Z2Z+iCnD3kLoPRzwQzZrSFsdrgg9TpllULJlisV30jQpUSCJS0sn2F6DCO8AJ7924TQYpRNmbZ7+8dGJzimSgpV2BFCja40maVOU3uflC5l7Hm7pudMD01PmKKyUT7X/LhmxIQWyJwmVpjQue9MC+QWkrjZOGN+zkB1gTQclIIWC3HevHlTjVb0OK5NKo3AALnCfELfIFUY0e8xD0roSzgVCeRHE3NNAiSmWv4eyoCfO333BqNcCuraox4CmgfHM9yR/tbwojz4ExbC3nlHcwXWDGyQFuUYI4VbTb3SD0YYGB51DQzSi6ZwPbbsd2aseKQt+EA0MBnfokuaZFvMvSEBd1Ct297hvtWlrTH9pFwu2PlzG5ZPi/CiktpqR0YGGVEE3NlMwqcbsXQNbZNyMFJPm7MRBJ3yECQsYkH5RoUrqAhs6ZUQjpUWS5bLyF8ATEtgDaRBNo6PpfnVZf4c297TbZnjR3bw5KltP7rn2iUDGwySAT+HMu3BXY72gFnxTl1xAYLymQeSc21Kjrb2NgKmeqf8Lq2IQRRPT99oVzz4jpuN7uMCDgRHKryBM54gLyCHHvxPZcOcc9yRrzul6QzXS6Wy+we1J22J9i9mhdBkhgMjpjt7B6590zfnp9MpHJPFB7IAhNxihtLQqydugqLAgA/suFOpFBynKrK4vva1n7CC2oU1uwtRBj8l0MTE6M6iK8nUvtA7ffqnYq4xlqlNReuiNzYoHcnUXC7kbK2Qthyj7rIc9VV4RfdaSsUY2NHBiQSnTF0xQqyGvsobkzWal8nrS0SzWBtSfC7IAkkxE0HlaDdsb+fYLVmfzvKCm9NLcAqRl7aUkpSfSEOzoZiGzE7m1tAJqjcnEPoJqDRIwWRIzBzuICJwpqMcae67PqgAtsDESUZ/2t7BGpEEgHjo3+nJnwXqmJL0n9HAmFwtSYVao+2MkI0tp1KRYTihU3rsQ+RoPwKDntmYEqQJ+BGuGaboxjM4BtI5E9RzYEjhwjE66qOdMrvE5gIhqFyBVxInkAbPaI2Y+ix6x5vVC2sb51wjxTlyh4xncQIjAY2BD1J1PpJIGZ1J8qfE5hLaP4GiKpejOpXTP6tDnIA8TCCyEFj3kBwFEOMITctn1w+F9HyCEBEIIHk2y+YQEIpCiLh293Y8AuFcI9azr+PE/JcvrYkA9NUgevZ4EJnSKAgBxc3sZCAmFZtaTWbOcZMNQlnvKbOGyfH0Dw7pi+OQ6QVLSRsoiYjYUWThdCjhGfe94rIiGJgxKwSYeMzp/5yNvLRY0FX0/ePYLGJ5aVHMVBJ+qWBr5aJlhSOck9wT/h2rfar1qkzklmvZEHC5JJMnPpRi0bZxp24P7n5iz549Eq6KyEEmagmcw5NAIeBxUdcAPR7DjU/h0e9cvuxLsAkCWfAmCuFmAf0+T8afyUMpwwjdL+DADzjCeKRZedzpncRd2M+JeJaw8j3LhzAqjw9KAXtGIYQLCKrdp89sX5o1+2rSZ0fffV80y1SyhiyZlu7uD66K3jEp42ovdtEpSTidW1m0S+tiMpO2/dav/UP74KPvK/2x+IWsgvZA8G+4sgJzZpSYwYekmO25pTVZeUnbXCpbPqE6KXxE2jybjQ57STvc7dvRYZhfyM7YUgwtxR6di1KOkuAkcBANCi8TWQk7WWlxMdlkcip8KFn3oGU7j/asJQ2wIcUkI/yoXCiLtc1mMIdtCUJfKG7NgqnLAAejNj4zPsXInyS+GGEuxfmoMctnZNrIvIGrOiOZskOrKiziZU0le+2zFGVtZcmYMEwfIf0QwmOp1+LmkhhoHDQGzI9GYJ5gbyCElTYxloo5VuWIy/y9wYQTugZqRzUA3wRclswxTyswDwQTna8zhiEfH9nSB9dydAXNiisw69Cvp5DyR/Pz0V3CUkhagsh69z4u1dmRkYxmzADpSD9VU+q3458+YSb7ubRE9fCz/JQm332OFN8oolyIB/MIZQCWc8kN8cGIccSeT20JDC+kR/l4mPuR4HNC5UY4T83fvSzc1UY+2KPysD8aTNAZmNri8aNHChGYpmt6Qi4u1l5SBNL0uZLO+NAW9e8ELrNWxFITk2HFREvtEpdJdOXiihXzKcWXSSxtTjqG6I4t5gPcmLrEVuUDIagfFzrqS+MYS+tLWyGbVJnJg8ElVg6pPMpf/NI1F/p7MqmIhGlLGl3Neq2qD3492zsSabOKICrClWYOL1JB0RSYvMsStlIuab36idX3ntrWpx/Zw7uf+iAbjjo6jB22VDHAz28z2Hr7zL2CR+hyOTiwzP6+RcVws8+2LSoBHrSvs6geIcQO6bjmP2vr4EKqnj9PCg+MfdRSaYWgJAbeKIwomBzw9nNACMObIpJGyJh2k4XC+bQyWen/ZIoPVlZK9OnmqdIaCq/ZSw+YQVm+IzMCQbDPivnkpVXHVABGfbECWcUzltlZFDx9SZoypEuLnXeKpZJ4iKy407ilF1JibMofs1mlwTrLSAHKS1GYCiXaLfgN7S0aIW/hVzIr/hI/dfqnGyUvPMrkVBT5KaCfySOIS5C2hQcLshylGYp3Pfh4y549rtoklrLCyorlKjlpniqDeNt8l3mcqjt3B9arii/WZNuOxQhOWWJWVGWXLJetSC2ViQFuqHKYBjCa8XToBwS5BiZGJl8HCgvLx0LwsWqFiecjwVJrqXS313bJADEBU2bv99mOethxDRFGyFQFmCCdnUhr6AxCDZ3sNCQFl3bEB2ccs2qobPOvNLg3uRO8nniH0fkj3wMTC4MTs2/EVFqOK9RTPq5RzeKgj8E0jk+O7P6DuyJWZqWPpTllbGVt3evqfWpKy01lT3HGaCTlHBHlxorjW677VxiAmLrXTAEI4wWYOdUxoLYXIlwKAyHArCAcT1bec4NpHjvUyFM9y5v3wPjiPj+RcsJkSWt3ZzcIAEVDM4bxB7P4OZqwCSgDJ5AGOQ6l4XVGaqusTN6ljHWLUTvNJ5V21palzUGLdI4Xc0JMEbAMEBEY870wp2ajv0xFUh6cfMd7OhmzjdWKiMx8ZxBMqKwEbRILQnkz+MEo9J6YTFW4MqJlFJ89DiuLjOizPhohzUYIBZ9N4FviC38aVTSRhgt06snAB2nN9GHBaQ4ooPf8OfyHP9w8HHcElynNzPZ9K+hKPr5rhfe/b6laQ5FC+OACM/KUuTsezr6/EMwZ3OydcAh4fwhZ+jP5+i45aj9aJ7QQTElJefsEfJoz3mwqYxcuXrKXrly2yxc27PNvvmpf/cLrdvPlK3Zlc93WpcGtCn5o0eyI4xvGzlbuVKTNV4p5CSUJ59HU6rLEmBfJbis+bUu5u2UmmDNPlhkDDKB5n1+UQ8fN++vp6vJ1s5hRihVkzdSasghqTZajqu2V7+bmmi0t5X3gpD+MCsdYMSJhKXqjLzgqXpTPZC0remOwrdsbiqGzm4toUQJ3aa3g3SYcQwCzjgtDwqDugdk3Z9NZ5vDelx9ccWPjgkyJFZkSukrLvnEkoVgTy+4n2PqMBtFHAONhThTEx5ycZqMhpsBZqmGrJhbXw/zAi3i66NMbWN7l86jUmDC6nArKlk2s8GAkiZEl+sDYhx+i9CkXkipjARwGwS4nTBnJpcX+BQisBCSEd7g7ZoQGp2J+5J4wiAsG9uLzi+9gDYMU3i9Ja4R2gTe65kMQv/iT5/HxobSjh+7HKPeF8xeEGBUhnAjT85yFBwl1px6+C60nqnIJGR25AbyHCwF9Uboiwco8L929cB4SJq8biCwG4kxO9aaerg14mBDS0yJNd8Ec9noqChqD11vf6XvFG22QD84AYMIuTGCQgr9rvCEuiWPqIuh4hXk3pWlVh3V7lB5adUkM59KyZdeLFklI+Ek7LEkosDEp7QoiHx3XaDbrS8OnDlgELG2cCI5siJAUUXB6WoNDa+ITW8wLuXt1lZF5ZYqhcoI3aKWYTpc2zllaTBGcgqEysJUVk8uK0XIa2+rqop1br9jqSkmagUhA+Qw6KoBsqEURdC5fVP4px2WqSSUdml5llQWGA5CFxDSP4xQ4ofzn+EP46MMHNmVpJ+GFR12mW2w9sqjgecZMaXNvAC738Jt/1Q/BSMvd8yAguH5CSP9TQBd8ekYzQ4EgJY+peszT8LLLn5iZbMqW1Q4RtRmoRBdGNpO0jeWKXTm/ZjevXbQ3rl+yG5fP2UVgtlK21XLB1hc54yJrCYhYpOH91cKJ+QwHNGvm9NFf7hOXxYwQMgg+5nbCU+jmYS4wffHgDktL2bvyVOY3q6Mqi3mVL2aJTFRmbcoiMmlP2uI3Ur70It5zavUWA4Oqs7R4Dj+ajJryq1ut3lXbC9emcYfFgEGTsehC5WIc4PjJoW3f3bW+lLqPPw5zlXFz6rC11VXfi44+Po6FW2a9q1TM4aTnQ/85scys/H0Fg7Q3NhFIxTOSDHkhrDg/SADnFxL5wTtpqbkS2YOxtDlpdBz/h1pMpzSdkpjKYUZ23nI+IZqlRkm1EwvLBeg4c4CUBwuXKVMh7xpIQvGQMuAifQ+Yit7nNGt8MNYJ1UvD+3PCd+1P9x9kfDM/EXlDDBtTLsQWcCShfHSTlBSGTGH6nPrE2lYCjdWQrPhYWl4OCEl6/ocLTxBJGEEN6XpZuUjT4whpVQ9QeR43TGoGcWcMD1/VxQczyIOyqIF9oIF6EELhAk2RuD+8kDbxAtFQd9fmJNEpl6evMMzJZLSTeAiCIL1lvkPss7SQ2D6BecaQKU9bmnmtWfPtxdjeKZuT1F0u+oTwohiLn8CvMjMyx5GOlVJB2kPUByroo+GkroqIDK2OtmQNqXikr5NeEuHR7eJzwQQLBqtUAGWN9h1WkzDdIxVPGTvhoHnQD8V0HWYnlNlCXVo9OzczmFMssg1+6HMai0joUvG5myofYMA5NHnRjYfxybFND3Ztur9n08MDm1aPLSLiheingh/TM9KZgp2+/RXr/eQfte7Xf9paP/HHrK+ychg/yYS0aQs9zzLC37OY/QYHXBFEsziqJ/PxYJrOQLloUw+Ktj5rWz55eP7lLybjl/uy7rZte9tPrHZ87IyHNeYst/RjPSXMUEjGEkZDtSUzOQrSlvNqHwRROhHVe9r9fFcdrADH6cD4gDdCErM5K5xK6zmm8o6lwcPcpj5VRbilfEN/IRZF3GeCgN5dCa1plGkzKWlufXu4/cwPKZrKTEYIcsbKROZyNJb192GvYUe1qo8VlMocGxHxpbQcAA7/mY7jNqiOrLpTtZ0tRvZrduvdh/M1Gu7OGB8OpKYDesD0AAHKlyfBqARMVGjxWbUDi5Nl4nZQTXu+XA1RwElebEqYkJlCgWJsuqbKoBHBTCKnA3H2gu+NhwRZrSzbsq4S02ZQiYWwSAZUa/ph2J68XCy7mUQfEUPXCyoEM5Iwx1gGxugOTAXTC43PiVylOUMAJ1jHBA8HQod33VU8iHHOBGm4Wr0qglNZQSglgZTC3+PIAxO2r4Y5Ojx02MD0YMrnz1/0lR0E+0GGGsxG8sG8DP12qgHmqSOz7oRF9acl+MwVSuqIfobQM+fI704h9OjzGfmbhWMwxIWBnudhvc/T09MLBVJ5mOCtavoIaiiv4sj8bHfaHpayY7Iw14+RPiIThnanfxZCVEpeN0wYJo/6bjwKykleq8tlMS2ZGvTVCNkTqn8pW/DNRdnQljbPiUgKwhn67kgPIQOW0a/HGSWceTJmUnNGwpUOcspJPXSRL4MuMFXfpkz1YUIrc8hwhKMzv98WTg/FkDtdH+CgzQYyiTgYBw0fTZQJs7TtPHX9hIufoyNbEuNLNzuWEuNOy3zNSfBl7j+wyHe/Y7EnWxZV2TCZF8RMompXNgcVNFxh8Bagfu6U/qwtaLcZCsx+QjDPeh7c3xBCMxwMX0O7652Ugl+oM49n/YU865HmBj9oF6wltHxGvWFIqN4RhJjeOduabZxoAQQBdCvQKhnBhrYXjaNfMuUJSkIAYY35RhaplBSgjLcBU1zo84eXsEyV0XgGJMFJ8AQ65JlND7rtji+HZVQbZYuuDF8U0GbDkVO1L1OYVNaJmKJwscCih+iYMTSvZ4WpL9IUoxz+LwWt3UIoq2wybmt7bTveqQm/OOogjF286M4GN+YOCQ+eD6SKIhHq4qzMz4LJNVthpGSijCaRiSznse/Z1+vBgEA05uwxwipQC+BoUSCsT53Qc47Z1TI32HYG4DJsjvShs3skrRCgsgEh5y2w2Sf9b+zBBqDZ0obdIjCXkfyMhPrcM6ULIQek8Z/wrIsGR/qBGHr1MkIwwWt2n0WA2dH3Q6evMxzhAwcpeR+Gvntc/THwc3iw78QPcmycW7fF5RUSkpsjHbnNbiCf4tKBHNKRlxL3ssk/hISdO8k5cwxf5QNOevF4158jIEkqpP5BRheZXoeZZjt79pv+nPnpCoM/xJcfdQGr9Vz0AQ49ymHmYu6SJwWlH5C5deAEsELKMyGZus8JDIYOgmbTjP6LCQr56RvKiWHCCH19rxhPq9n2+VtOXBFWDkAAYSVIh+4PH/1lkIp8wCXhhTQGFdE3f0AIIRx9epIkMXCkrXx6hkx/CG4+4k+6MFGHF3VVudH2EMrUkflq8xVIfjmznMFKwPA7Pso7cXhkibV1i1y66pddvGTTtXM2ksCmrzG+u29RlX+4uGjTmhjirY+seOeWpT69bQuyZCaCj6dFRfTvSc/a0zMI//4YcuXXA/kbjwgkDx589Kg/hKdHDrjtP9SXR6bHgGPgDxE9nEqgfAPesq6W9csBfkEBoE8urGNHC4ap+TQuxfM154JhwC/wjNUfcVlhGSsXcmJaWe9igKbdBKadpNGFbiLBX/fQrxw0RZ5doSBNpZgRbRTyUSlsffkJt0T3nK/Czk5lMcS1ct5WCylLq5lSUeUTQWimhS8cscA2aUzBy3k9mQEgueY8iVbFskHIl1U+hja+Fbr4/JtcGOPFHi8rE06Vp/JT+tYkGRmYiMmUSKTCnnZJcV6YGju4rJRL+gYSw6FVWGkQ6SQz+U1MTUgIkMTwWIPEYd4APUxVqdmJNKynz57as/1dPdfcZGJSMI0F42PKhZ/sLwBxEn48ykivzGOpxACeRvARUTd9AyDpqwkoAaOiwSEC2p2GVyV1BXDzrkvfHAh6cLNJBAHiUx/MNGeUxCOIEIBlevfv36crxYl2c/O8dxHAWM4YJNnyIydrw58BvqerP8I6I4IA5AdjDASh+DPkDSHlyf/sci1SlfF8+Or9RySjOC/e9YeW4PE9pHwUB8TFcac/BuRkNBpIUQ7M1pYYH/EJCtNnC312zXH4ypMVK9SbsnjqIhiuseKyPIglbGwO22a5mujVjxZ07i3mqXACr+4gP8sVYd3Ahe3F2BmZQS4xRrV7jPRVPw5vamF9CKGCEBBM9czIOpNocWMxO87akJcuCN5r4PXzNdbCXSfgGRFkMtIepGliWqeFuyyNU/BwzeCnQlhUQpnGPExnrCPrpaurJ2LsSMPsX7xoCz/6dZuuLJskocUuXbCBrm71yDLdlk3yZRtcFqMUkQdGGi5giAvt4Q9B0PhntZjuaETz8O5HO/tnONlMgIWGdvwK4fxfLYlpHfAAsei9Ep4u2BAmi4cllsBHDEjMiO4FGBHp++odfaPflP59+uvC4U+ClYQgz1hkefZalMbtCwKUGV0RWEEIA3CUJWJsU0dYBBdMlelqmMlo6UI2p7WU6DurduoIZh21vVBB1mJUbQN9n1pW38vKc8z4gCzRQV8VkklbSJWEW8KdhbSUMI6/FC5LiIPXdKvRFVU7Fp857ksbFx6ydkOc78fCwo1A8+7Wws4tDErUpNkxwobKQWJLatx0XojC5FJVGKkM1AGS4CZkwuPU+uOeCoCaKiBIxe3INOgLmSHytgrDvKqO7vQrYPP3hezROJNV2ZwSDU/SRkRG56mPCjHBUd9iIhqWosCUWVnCqDJTZwCMd7TSePOGVaN6QztS+b87Gtr/uJ89B38IEaem8Eafm6mrayveiKRCMOpRrZ34rjGc/woSrq+xv1jR85wzOwLDTHgL+aE9CVDgrRo7mLr6pkISBo0E7gwUHbRy/k0wCAzHPcI1c9QPxOYb9Z77UQf5Kn3Ch3J7GL3OY1Mm18JVJg5OchjgFAAmA0EEZs2aaoRgOJqPcJgiAzG2kGhIl0q4lNclSlc5JL1PdU0lYmgfEU1OuJOTZoBA8+6PIcSMJkwXBxqCBJ0TRVJMW88iBvrsgA3TIDBbMUm9a4DvQnAf4VP6Eh2eD9qELzFUHq5RUHesBv1BlAxspFVntNOCNIhsChMdWAD+WX2Io1rEbn1gsW//c0ssLtlU5QiBGF7RV4Vl9+uRCHiSlkIgXGDvx+nSsg0vv2TtWt0G+1sezsEzgy/PfnegqdXCzfML36jb87f5u2MS+OX4EtIkDUbCqeQZ85NbCFMvAj7p5jH0HexiMALmBROijxXccg0YZJRjdRGMDTj5AIEi0gYoGcTBaimW8tLy8t7Xxj6dbG46Ah/kaBP2ecRiY9CCvtSz3bZhfC5sKZfKPsNriu7937ICpF/7OlyY12TS9T1AO/22GNxAF90rMpcVH60f3KIu1MGnOam+vkmt2plNDOiTZFWZlHvjXJ7n7oeWrOGY5Fftt4wTyWBek4hs88hQDKqpjMORg6x35RAdduZNJdl4lCFqdmpgRj99RMyuZnPDjjdWVAUc9QUYFSAiBsaOC2SLKcImp3lJXt+4QJydLaqZcsCW2HSS+2AIFZVUxpxBzRrKBGer93kDuwqtC00PLYfpJRC9z46nxPKbM4yAMjyAEXO/gBikhemE1jTH/vMXLjgD8GQUqCmEfvfddz1JmA2A3zh3ziUb7/O0HHn1z0tgQMANrYJnPpBdyN9/PUs0A33TFcyY4NxLd6K6ae/lC199bS/P5MOfnvmCECAbH6n0kHK8e1TBTB9pR5gKkvmMYesb8yNxxMffGZ+IO7gFZ1qcWaGkHelAYCWjdkCbYCJ7GPWlfZl2QFcHuyDTV4uFgAnlu/56eSQ8pZIw2OUMUkwQ5kVd6X9jI0qIEqbifWJKl3ihm0PPQir69bIqHxocuATRYZpxPiv9WEOmQ+mOKQcRQ5x+JoTulJs7WkhAhwAktnuKicFXbr9ji59935Y//gNbufexVbbuWGH3sWUPdyxVPbBEs2oLqm/s9keWeef3baHVtoWVNRvdfMtOZSInZfqe4ZxuMyirDvKlMbzNAtMJuBH8HDYKHZggXlgTuksRccsCHNErMT02L/Ow+ISG9jzABVCQ9vCpSao09AIDSkizwoyG+eFg/uAG5QC+aNn0nTNazvkpzKZgA4iW2qXTp+9OwkjfBFz9h8vT1+VHEqi9KAf+9DEyCMIGxRQYu4wDipjb65sjgC8Sdjm08MREfOREeXSso/Rr4i1ttqFTedEfjls1O/Rdn06llSakNZKkrBDxCOJXRI+cy1OWslbMKO2ZC4MbP7Q7ix+6IYf2RPclW1OzPTerMJo1EcNIlUJuqCJsA4WKi8rKguJMtujcXCVXRTIye6QyS2LwPad3lqtwmDFIGeb6oBWEBkZFpr0zCZmwvruu8pcm6QMrygtiou9moor1R2yN3fbnrlTjcW8geDnVeblouNBvoRpI0nsbeq3Cr/Dl+bv/C4G4KyAz2+mHCtsUBYbBubx8o3yYx+12154+feqmHkP412/csGsvvaTyOObpIk/deZ27WfpI03kBfP7dDOFBcFphokz48/48efEloAdI7x4hi9nFbb621v88DJfjodcAmHhRKL8S9RD6iNbkE5TV1jAlJGggJRhOV/FUPqhFvmh7fvi3GJaXSd8Y1aZvyNMBg5T2sD/16Sp07LMSgTOV+YMJsn08zJzvPvVIzK4vYchqHtY8s5cb32BImKLogqwoUKXErCQchcSYPzyzPxx4lBeuYI6hhXDNp1ZA3PQ5gmMcOuTELKIKWkUgMOo1UBuiSQAshwz/NHSopY03N22q8ix891u29E/+gS3+9/8fW/qlv2Xr//X/y9b+wd+wc//gr9u5v/v/sLVf/i9t6f4nlgbGIlwG4EZra9YU3jOCCZNSclRl5kK70F7cceHurePvwQFr+fMJKeNBEDSEAXd09/oEzc6/4xyvMPdn+KV3ojBIhYBmM1IGhYALW7kz146dqjFlvQ/O4cfMDUxgMT3RE+kz59LX2DJ0IFovFvNhJF4aXdC+ETphMJCiKHnPGzyn/7Upum11mPCMmS38EI3SHydsUNuKCcuCiyyMZCkyR7Dn9cGCiKL1qy37k4EdK42B+IpF1fb5stAORq62ZXs7lZMVQnB5+CCa4YIUN4tPTLr+2eDG8z6+OcBmjkj0eSQZ/TH61yTxWRSuRmUOl/ehCRIUjrWibDcD8ju4XRPTE4WmcsoXqU2/XtBORiqkzKV2S80GUU+FnHRspn3aQkbIgtpMRzeqLMzRT2QX4tPOUZY5qfFY84r5S6W9R0P50W/hZpHUb4jtORIFJKPxHcV/6Nk5v+4wM9Ykom38ham7AAD/9ElEQVT6PEURzeLSoj4phL4z+fa4emwNhaH+NNxbb75l1669pHqifdDYArY/USBnae7IhWTcQ+CBp8wlPbTmBEmheJ9d/ks4wDljIs/NA8HG+7HOonlYnikDzjUnL3vQyOZEPa83Zm7QftDAaHXBUfmwS0tgekTChI3byuqa9wWCxGgEj7ceCE4SWEoTJs5uGf0B5mQQeIEQ2OCCb0wuHQrxW7okRFkUrzamPmQzmQgT9MByPzYJhdDc5BKhcsI/k8PRTDJ6ZnoRfX6sDgllBo6h3DBUZiB4h7ngyR6KbJJB/RFlHLIzdCHK6oSxNTpDa6vMjbaEaB8xocqqzYIWq/Zo1ix/4y3r/Cv/jtUuvmHWaFiiXrXkyaGlDp5aYu+JxVtdWyhuWD9Xtr6soKmYhwrimmn2i1+2kfDHhRhJ00AzF5gX3hB7wJlZMMct8Nl9PJjEgOjKqQVkEMzxppUZpOLteXry9+YnLjiiR9KawQjtDwHBNCUEnndPSFjApMAHcIbwTDPz+XdqBxglVgHWDV0VpULalxly0D50jEaIdkf9XAmR8/0sEfRyaHvQ5qCva6Q2EB+YCz/POyZFaiDcEMNr6xqJf3gfr8pD/z4mLBpdVsKNPsAeK3myBZVRViLti0CWBTFdEOONh3mprS67bstM7o28f5cpemfurI8vwMz7+EwWDSeS5YpsEqpnmSmM1nAEnau0CltvH5lkuC76XJDoYlSMEkn1pbNhIsaBucpM8UIqJ5NY2gKMVAwO5C0spaxUyVmxnBNjqaiCaGswLVZ19K3fHdjq4rJtrKxbgcNrxM3Z9SUjs9q3phdOQkgUZgFGqooDZIiMPkImWGOmO9HPnFdxVk9uINdzVAtPvm218qeeY1RmFj2LgIIKjwl9aoeHh54+eZVKZVvfOOfq+SxpT9edPObmozNaVY5lf46mMCBhJCGDMhD+hA/uZrhKYvohDQ/kzr3chCd9ITJa1wy7+SXsvAj+MLvoA5sPigRHnQJS0p/CWmw+oUEyks8gTohFf0rENlRPdp8BYelauHv/vk9HgAGTIulgpkJQwIapIuz6UZcGTR8QXRzYC2hsTkTZpNpSZrA0C3CMfjq44FRMkPYE8edTieizYWt0TN85UxhK0MDAvK90Vk0qgPACh1oSfj2VL2zywBQLCSqFZXb/QAywLxNpLAtmwsn/EwbHVD4AojQcnnpOHO7a9J1/Zqn7H1hEAm4EcQnKMA9vuFzR2j/5p+3oT/8FG+ZzFqmdzKZ9AEglIbw/VRyBjFeg5L/hDajpFy8Pjl8I9QNOXjD2wBpx/NI2+PMRvYV3Wj/gQbgUSkFVZW9zsI2tpjg21s9FVh2hNy4fnBCcXY4I7xFkgII28TO2EWKiXzSyBGGVnvejqW5+mqHa0DU4pRs0e8omxqX4KCIIMqYM+TZoot3JTGCmxbQQdBMpTifdprXVxslCRQw5nPFCrcQypIiNfXkbm9kWWLOvP1ZjZFVgusYgJ/r73/jcm/b5L7zhfObZ0bG1OGSeQbOuzHSFnfO+Gd8TTAOcgqkrja56tGsDSTLU3Ji4MZNMl9ZWrby04tBk9I7BCSQvWiDRWSrCspLToZpgLKhJxKKNsZW8T3bUX17mcDZTENZGZHsXrZhdFFCD2o1DcpSkPq+vr0laJzzfTC5rcT2HHVEEdGWWiaU8flr+800NAqQkzZRXo9nwuXY0PN/OiB28kKO8oBH3gHAhTLclacOokrwg3pXVFREgqy2EWsqYUacP3n/XY6FRrq2tiyFsOjPwMpCP/j08f560nklQmVOHgKTyBSP1H9AZTUVPmOuK5LTgn+elmz/xhTcR38wnIL97e8qeru7EB0GfMzok7JxRBNOHH5esQmzuvJMu01VCJ7q8IAx9R/NlFA/gkOb+7p7Pq/T5NgqIJsjmlZivjKqylRGTmVmtsmBJfUergwEG7XM+L42JycTF7KIqEBlCDBOMvsae2sPnJcLkFY54mOiYs8AMoQMMGPjwU+4UxjWFBAIy6bP42SmG/NEA0XDQTiljVIToWq/j3xxOKoTK5W/MiRh0LP+d37LCf/v/tuSIQ+Mh/FCHhX7HMu/9c1v8b/62FT/8jiVFE0xk9oGG2UVbQeQh9VlDuQvP/Dp6EFZ3fyR/f3cOEgiUjyGREGieIjiFkIIRu58EB31dtKTw0vdkVFxPS77gGAyNPRDJg+k9yay06iIbdUrTUb040MdkcnIxLzcrIcVaV4e5110wQNnQe1qqGIONHDlJXJ/HKz89el5+yJcEXUYKjE8cp59XFpsPlChNNHmETim3bpXCiqWjrAWWsICxstNKicnSC7ZXq1tTQotZFiZmyXc2JoiormxKEZMCMGmfWP1kz7b3D21wGrWh4CJ1UW2esbyUJ4lY33rvXzq4gco3VgDhhXPIbDFqxVLGclIrMWlRrfOFkiQ2w9Ql7zMoiaFhChcKYmbSgnzrdUnZtLS9uDLkkOGC7PHYQsoPJs/Fl1TonNv6owFD61OxRRpb3HJBkiEtzSAlBJ327ai1a7uHjyU1OOTmVOlIA1RedMyjTvf77aAOC8DgA9pJrVqXvxif/gKSBOfMZeZHo1NxLlgI6j9L0DimkvepAMBINoShphYScT5A3U+CA4nQjDjJf3F51ZlJcCFhz4M3bnrn7kQuqQkTgXBIA8nqUfwPzUOvCkxYOFeYkR8Q1tNDmsjfNQ694YsmMCcYrw2es3dniu6UljNafVSQ8C0IJkwZ7yNR/b0vSuHou2TwyGPrhyRZ08vhz05gKj9HQfZ6Lc/DiYGk9Y12DMyEvjURGMxIZYaZLbCvn+rEKovAsFUj2t65SGCALHsMfVMqM2EE97w0b/qRIRbmFLpprvIi9GCmSTE0tqtCEwXeDKYUCjmZZKzTzesuYmOOIflIo2HZGiO6aRE45fYOdxHsfPSecgHjBeULgXMAeWzMgE+ANdKXgagFCZLk9j3Lb9+1KIRHewEsLgUMQujs1d1Zm3AjD55hjB7RH8+c46u83UQVHOdhiMyfJ+qwIxCYEiK75hqePD3gD99D6/I18qoTZixE7ruAi++n8hIS+s6aaKav0KbM1bUIS9Ho54Ppq61Ec0wdS3HimTS+sYRDW+bukejmuHHsmjgWQ6tTVxwJLZWdbgesCj/iNc9KrTDAhJZZLmXt4sqKXZLCU8QqVHWWxG/evLJuywVZW3SlqY3Hk57tHB7YznHTd2xixx1Oe0MoZKUFRlWXZ08P7NG2mJ7kFUzX9wBlSFdpwuj7vapg8i9ZsrYqrY49q9itVELaau2aHwC+s7vj274D1rzUe8lTEYyYD0xBMEarYz3k6uKiLRbLtiZmsLK6LOaYodVUefrrkLAmE5fTm6TFCdpscAkTS6UY0MhIQzi1tirDfC5MWaZMZGJFq+TWpGrTkS2mrMrAGBjd7EorZcE0zJelUXSOo7k0Wg1fgqO2C87xYI4Mepo9cgP1+CPeg4f3fQ9/3vnKqhGkG4iE+fvZnTsOAzQKRrUvX7lmKyurrkkRHmQBsR39lImnH178GWRbkzbLBG7i+LcZphPLR6+VF8/6qoYhXiilF1oXcZwx4nRHM51lIhcQnDvxQDgFwldpy4fL/9TonoT8RTjUh45vz0N+PiFYzIeQpARxhdU0s+Mo5RglPTnZFe14JfzfB2+UBkwOTd5HEEUcMFbg65PSJaBgMvTNhHmaSkuI7eu6nXSFAy0Jrl5HaQFP4WGVHZxrLvggJrRyH9UXvDCZi2JymMWAIs5UKOXBYneE2OHega8OYDlWV5rBWISPwKVMPkAiQuQYVfq0Q32piv6U8Wlp2U6lNTrcQV4xci76nqmvg13MCKE1lWUwoY8PBg+AgANAdpi6j7uztpMDtqF/8nkYmBSFmAtFL48+BauBAOFOaPigtw8P/k963PHVr/y8+0SeoAK7JpEYh/0wvYOldmh7MEM0KExRYDIeD3z/RPrkht2JNao125UWtS0t//BEPEFmJGfvovEHpirGJvO03xvbcb3mOEk5SBf8cN6sMjGQFZM2yL6JdHMAcXZyYUNidtTZ3X3mlsRE5TvHfpwqK0yuxwAUdVgYik9Mfc/FTAlBqHxVr7xwl+Vx7KwtdFMbYKYzpUn1EwNMqQ3BRdfk3L0wqjvbosqqtaqNejEltmgrxZetkr8mCbmmTNPWrPWsVZU52EVqpH0eHhOOqRCqNR3bjLgORix5os+OAQJVlEqiBUAIIj7WATLAwTyg0aDvI0HOcKWG5iXZ0RZd0uqeydCHIFU7BaOFYcgCUfyeNEAlpnzQRvK2tLzkSA2TQoqFCbYQuH5ABhrIH/xVjhLzHPwYnODMkJ4IxE1XufPnLzhTIDwE99lnt5TH0Jfyra1t2Ks3X1N76CuXuxmzUnogHg884zDJImL2J0cnjgwM4buGMeuv80x0uaZBOp6snklDn0I6elYcgkJsC6fkNqvFLPw8cNBK9U31FjvVTR9CII8Nv6L/kmklMCVgHCBE7mJ+ElYqjV+UgfWvMD60BcqCJlevsZaSMNRTJpaw0NMgb11otjBKuig44QuGQ4c2RM0z+OIbW6rNmOTqu1xLo0CILUl4sgM467lZYRITQfpdF/UkHawFNq9ocl7H0aETNCY2/bsUfTKbRyjoi9ExihmzovAsI02OUUAmTztcETj08answAcIKWEbX7hktaVzNsouWv3m1+349a9Z7bUvW/P65611+XXrXLhhgzIav4Ivrti4sipGQJv6f7g8PdqRRP3Hw/NOy4Y2E7zoMpBzP+7ghnsQEF/ChHe+u/OAqqMz2ODl/cey2aiHf/f8FV+R3VIQY/bdt/UO80cD7nUZ8RyJcY2s3Wzb8eGhhEbdThod2ztg1RZTihiESFpfGh6maZgCI8YmglyITtVmJbt04bytSPkpLZdl0grelGQ0/P/z9effsWXZfSe2AUQEEEAgAjPw8OYh56ysrGLNVRSHptSa2mprbLnbktxLrbZag+XVy8vLw+pl/w22f7C6e7Vlt21RpCiSEimS4lDFGlnFZA2ZWZVzvhnzEAMiMAQAfz/ffS/eyyLlA9y49557xn323mfvc/Y5x2PnDGMxyz5kAYM1BSY5hb8q97Fg3RXT6oqvcLbHw4ed+J1vvRv3d/vedQf8ULMLAuwAdRQDjjUQnI/P2MtTEmBnKzY6kjh77eiIF9nWUJ3h8tyM8EpMb1x4I4Y7O/H/ZyPSy7N3YnV2NWYbC54NgaMy+AmB4DiTgpkdWo8dLRBfe1I313c3Y1tME0mtIdWXTQc4kWwWhiYkZiJgZISjI0ejq/DtLjt0DFUg6fDM5KrH8aQIYwK6UGUwTqWZPR4g0Rgm4VUfahzsd5j5RQ2AsbJaJAdlczCVfcKSKMGJxAqYRfEoB1akA7Dbu7uxq94szUPkJ2J49rnn9U0EoaAs1+PAoxxHirhx82Y8c+dZN36ZqHEOJHzKlT08Bryf/uzn4n/5D//r+Jv/2d+Nv/43/07cuvOc650mIVLbFDTJhBR5kdShOphnORU5PVjC8KOYiJiHCl1+MiKlU11VBxgQX0wHvjJ9HJ0E9bQtX72w01MlYEqcJZJwUxjKp/ZosqZabZIJYegMQjNpIAJQHFBzgo5OWJp2gqq3OlobnHLJj14ayR3pt9GY9LgPu4bUxkc8nMIGlxif1ioYpnN8aUWd4nQ0hXPEAyeQZOETqFUwOp/drF6dg4s8uQED7OdZHmgaOXaa9aQjE9Rsg3YgiWagi14AJprSK04w0vOp6rv76Z+J9c//+dj9y/9pbP+N/zw2/5P/Mjb+0/8q1v6zfxhrf+efxMZP/cex31qNg09+MQas0hD+ALOLZpArcYD24gs8jZxoVz6VcP6TnNtLV8LXsfDUbxHeUZ8mYYYbyCfTRQvhmTQY8gLuwJCMPRsr/EJCOzk+k3p6IroUUzmvxfLSqrS4lVhcvBSjCs+iBXayWRQ9s5KHSaItMce1je3YlVTWt6aGdMemAix7xPB4P5qzk1Gtj4lOJKicncR0XWq2WMnpmZjakOWnPRvMT0ywLn8pWnOXojEvbVEdCYfG909E78eSUMUb6CTZGBVpsy8ewiTr/W2pt5s78XC3Hbu94+ioPZkMXWKp6fmhJX/lFnXxDwS+3I/vj43xpf7LxAVn5cJspn2kIlbYFfXCs2Jg057tpPKM5SG5nDG9PD4dVy5flpR0xf6M7bWm5+Q/aeJlHI5xO2ZvOdB5QpJdtVB5GMNha6BJDiaamrUEx6QGWw5xzueuVBYudm9mZiqJj1kmSZFqTXgNM9Esl0rUHbEEAAOEuFN9oPnTlYho1NAjY0Oc24opC4iCGj3LmSGtpr+DID9660dep8yCaxjzZdWVemaPXaTJxavTz5J4Rk5lgPBv3bwRf/M/+evxD/7+34//w//ufx+f+fRnxGSwVXRR4MDuiYnqcUOQFipxek87EF9/BEVacGTqknG5TFQ8FmkDA74DD9918c3jYnpA4iM83BdmnrDI9NLUZtTjfGxEQZIwn7UNzuElM/KgnupZJYH4IHpFZcaZtqH9fSkYQxVIzWM1qc8NrPpFiIInqjEHx0DehwrDsYW0n9VSpcHmAqzmQNLDz1KMynSsDhBDd7a2wm6TTpoNLdkdyOYYjDXCgZWGgrsDY6NN6sxySKUiDeEw9vbaYpCQAl1tAR/Ui5/4TLT/zJ+NQ5WPOEPlMRQ3P1EdT0Qb3WdejPU//ddi67lX4kT+JaMqrxKGenRegEo3+xdvGSZz9cd8zW90Fqi5VnX5x7v4Tpuy5b491OAZA6cnfSOs1U59pwNkm/luu+OjTtklpy84oIXkOPaYaHBaHdGchJXFGFdbnoiZHasNpxrY4E6ahmFeB1KD2XqOc3M6SIvHObHUE33s7HWkCarNajMxHJmIE9F7U4zv2vJMzEjy2rz/KHZEaxw+viNByefvdDqxIcGDjm1ZKuyEygMtgxPetl51UzV0p/NUpyiBCw1ioA5PqKKOV/nTwdOBS+WeaUyrPiexpc57Y78be5IEd9k6TfltmMc9pep+2Y/F7qRmUsyoSiWQWFsVcKfpaYW6YxUksNSfx4QEiJWXlxbi+qUrMdPiNDXWW7aFkMyk5VQ1hHSIQaKaAONTxhJoSBCDQ7V7kv4QiVGFh8Q/PPBxgJuba56kOBHRMLzSbLF9VcMFrkiy8BrRork566IlRgXTwoj0/v0HNlg0goFJIAvEX2AHUpb95CCg3e2dYo0qjO4sXnj+BdVt3Dh0Iinz3/76v9G3UTMqFvXfunnLCEWjGGEVzkhZONJMhycxaRdKmxKYMKi4yxFdDQezKl7zhwTxfxKseHbOlsSsAjkcHwTT4jfzKeNkeHGfvIMkerAkJwRnogizBTNFET9SE2Y7yXQdQfU5F4wbDkcmSNZ33+8IHkwQKB2XhVohTfWNiDD9E7byVf6oWTBzz/iKAHuCtQmwd+BhBvZfhKGNqENj/CeNpUlbBCjpgsFwmgzzB1RnTl7zih1UX6Xb3t+TxMK5wBA5HQ0D8PWYZMcPhlpgysILGCS4B0OmzBi9diQhKgOFUX0Nx3SuurSSUYZN5M8X8IfLrYuaJ3Vq5LOfidPlS8a9hBVxie0ULm7pFJl/EnvapffFQ8bnEV+l6QjyA990IfOPqt4cJm5cLsI5vDrDsgNN5osv0rk0JL1j2sH4KjRMO6I1HB4wEcHmsEw2HnsCwmefSFjh2MbGlOA/ps7orCeZoxut2WGsXKrH/Py0BCSpwSoHEjcg5HjPhoSa1ng9zjuDmFYbNhFMlFdduDaUNH7cOxJ+Va09Ls3N2jQKczHoS9RuLYKxfg4Qb9QlJKmtx2t1SW6TrreQRu2O9nVqnGNlDxroJKq8+E272wsphCrzRLTF4B/v7sXeYE8weuLchuUYH0vWxGPseSzGgTrqBeh6Z0FxV71j+6Adg2EvjiSu9g72bQHPJpCch3syZNcHkJjNBtiQdE9ML3vvIzExnjEExqzAM4RqTKznOYt10OdsBCz5We4Gguexlj5IRJIBjihImdj1eSJABAYxXZGkeePGTas3qDNbm+uSzsqZXTCAyBkf5xsMQE/YXrXVOxC+lIA+8YmfEJGr4cQs7t69p14uDxUiKSYonnv+eSGSED2rYGSHmPjhBqr5kz4ASxDMkp8IkLsv4vFNFwkQw/GMyPgl8yqZJVWA6vzkxPUkJHBMJWKiJKQqWf65YE6miK9vBgfxKJswFUt9jIQzALTOeKckPn3jOxef2E4spVyVWZ3e9tZQsE+GZBxBGhPx+7s8XUTyEEzLLce4pzEru/KceAYQez+2LUNyw3yFdDhFqy/MRSXtcl7HvnrtfXYIkhQCgZC6AOjF9sqHIRI0AToc2oU6kDdLIlndgaTKWOZQHTLw8oC+whGHpZfYh1Ju4pAez1SaW/oVHv7VnwP7FXE0OxWF0488+JZXdkoE8k9+lsvWSL9kTsrD30jjyc0IWwTlnZlVazAOox+kVLiNPKi7w6jBufMdHpHZjIjmxoKDe5CC2XUIBojNIwH4BnzUNflvp93Wt47oQZ3YKceAbsfe4WacVnox1pBwMX0aM8vH0Zo59/AEKz9mZ2bi6upifPGnPh3PvHg1Vi/PxOqlVTGgatxb248333sc93bbHtq4yuanS3NxaVrMc7Iaz16ZF00zNMHuzjuxvrUhvJCKOjYuppkTIQx/sVtLU23d0H2xKY1SzJZDzlqS9KYZmlMNBtIMmSTFNrUhqbwlSdaz2DHrJWsf2Z3FEh9bMEswY6CTMTR6fgh/BIQRF6XHpietKZFyMTq9HONXHO3IrCpMjAmCHWaDHz6KrY1Nz6qxSwsXOzdwEhvcuSqxFd4xEGKTD+chsGqDysyK4WEcaTMLfRv0xAx7XbXRWUxhkV+p6a5K646ksLKyEteuXDHhQWCMUXG2QEp2ecF8cE8jHRjO086eVOleT8FGRAS1uHTpkuvK1x/+6IeSDJJ5I46/+MJL3iDTsHmSPLilf2Ik8eSH9AfKpG2GIILNQegsA78OxjfeXSb96UMysfRLD73wLuTOeDCygiwVEH+yJX5JePyRHcyWWJlPEgWMHjUcJl9kZIkXEwVe0xFaqu7UtFSecmYMI/Kx2O8wOZH2cFkGiC8H0kkX3IArM9bmcgAHM1P1zOoEkBIYg6Ms7LjNWNHe/kG01cGiiqGWDo6H0Rde0MFK51D8xBsY6kiRL6oQExSo3lkv1E5Xx46t2A0LSYRIrTAQoASxAxees+3kr1fDsLwXiWSMdE/u+tN3t4bu2RLkJyjokZT9w8UnB6M9iMfH0psP5T2/+SIRCqJKGYJFOuW3c8EQoBbVsWOvQ9Jx+pRDN/DOUp40pcY066Yl3uh7lTFs2kcv8E8k9ZpU0sUrzWguKcC4JLzxQVSnxVIU/0Cdzv6gLhV1VpoY5+jmZsG0NRMldDoTYoLzYmyYEG1JhX330WastwfRORmJHfHZjlRhOs7miCT/7V3h0CCuLC/HhOqCGUxHGiMTU6jhMGbshjGJwxypXmOyjg0LDmJc0lyz1owGx9IOxXeODySNqtO0lqmyU3yVeb45GZzq9xTq2iU3kEP7HRzupnqpC0icqUKoCpigUCEmGqbGG9GcmpXoyWBzPY7YWVmqLLtpMIHBAS89MbkJMa/W/EycjZ5JmmJDwkOfpbEnXXt3e1N31MsD5cq6PTpNiFjP6ulZFzgUs0FKZI88xgAGYjxIk33lx0JnpBRmAWks7+IsRokEiFTR7uSODjQ6AAARcKCBUcEY5K8mqH1JE4xtUkYOxeYwpfL7+++/a3WdjgDbvk995nOSOlBrnjhSdw5GtERQEBxp0tTjXJ2zkd6h5O94BBGsPZbGNwWCORHY6F6UVeAhZT9zM0GKIKwG4e0LBCzSL8KRFs8Eo+PA03F1eXJD35FEYchkzjdWSVjS07PVcF1es8uMqJgFxHZ+Vol79zmOEnV51J0U4qVVEPKD0bpzSEaIlIUq43qLUmGwhEPCA9cwg6GuYzXMI0RMkkTNFBUGA1hs+BjXhakhrZ2fMWkiSVL4WWXyTeWg05oSE2fCywa3lJ+mUrqMC2Eitb6zFfvq5MAbOkeXg3aDKxcOiNspvmEin2y90iWczHB4UxiH8zvPeTPICz+aEaaM4+Y4PBHAbUwu+S3bSWEKf0txLof8BNf01k/hB17kH3FSCqa8HmLAX+nR2Y6NohExg5tLRifFEIzb6lz2JeWx4QiLAKabMEI0HEmHzaQHztM+P6tFS0xoip2RTpsxOb0UTUl8Kwuzsbo4E6ei2+9+/Tvxxnd+GOuPOYwL+0eMyqtxaXkpbl69GdWZS9GLRuwfSbuoYIM5ozY5iAOlP7+4KOGCISYsAE6j1z8R7XP2DhubnkjblFDV6cZ+9zD21Ibebbsqhh2H1kD74g8cDnki2IBnqO4n/b7yR4/FgDme3pbq3Koudnz1CYmPEwokHPYYCpKdoIkqu93ZiHuP34uumNBBu6uy5cL0oa5TqSYgFvvyN8VhV68sxLVbK7FwqREz89Wo1iEyIbSYJY3P7K97ZgEZbs6g6szsvO3FPIMkAEzoju2Ze3ohea4wEDKr4Y/F4XvdtsqgbyCgCBhGCAHSg7elmrInlwncDgQoiJ7XAmFIj7313nvvPfdajIMszM2pDExsjMTD+/fi8aMHUuFTdVpZXY1Ll68kQYNeIJ8SSqLg4jX9eOfGN/8pvm6FcwA7vH1X/jQWDNClVNr8ZVg9XdQFPzeb6ke58OOF/6zf0yEJkMUsfeX0Dp+D8ZUwRaojFJI9BtyZd5mGek8xk9l5qSRSD030YhT377MDD6jtbDyOg9kRzAmGyOA6mz8kk4O5MQkxIqZz7hk6cvEgtsJjj8kmFd7MUu3IGBSz9WxPXlW67M9HG7H2N1VbVgWwBE7MjomyKgvdFYZqqB3Z/ILOjB3FaRPgyg4x2I0y6Yakwgyn9+uzZJr1VeWeumUbftTJB45XBMddPJZpyKXqmVD05fbkWX+EIwOSKeKQDxcOP3zLdxOLnCDou9PhR7DM9bpl65K2WZ3fMotMSwSq8Bin7wsmfcHpVMykoySkJYmR0akxlnYsiWxnTcxmT7AdWxCxjsdhR9RzIolaAs3+9oaFEoSh+rjaQ5IWm1asbe5IeutHZ0+MaacnBXLXq2ZYpkj6EmnUxqNx/fZKnIoPdEeno9qc90RUhDQAwQu+whLDeY4OnZmNSQlaDLlB/5zD2+4cx9EQ5jRl5nZwovpIesSAnTak02UoDVxlcpYjKh9s7ka3y2Bd6S5mdRPwF87jykxxi1ufsa7vVJy0F5u7HdvkYOS7v7MbnZ1uHIrzxhGiaF3VOre6etwfxIT0647Crz9Yi11ljKExreBzdBUGQmCNZmumKWJiBlV6uHR/mzjMtui8xUzZ9uZYAGG5W8NpDJmJUnExael2B56dKnvdZjOlAiQVTupiL0A3O0gkoGY9zZZUFGOEZ6pgeu++w4oM7NOGcUnMDeNrwv36b/yGpE5MI048MH7r5m0BFZm5gBm3AnFLxpZqbIFsF35klwWlLJZ68jXDybEagObAv1QNU+LK8hbB/cwLjMXv/gLyU8/iso+D+Z6jP3zLODhQka27bB7iDiO/OZ6lNrGli0yVhr4vMd4qGDs1xdnZRmqSaqHw2NkRxvKJypjSRsK9nNiA2XFHwsSAnQ6EQW0EHCQPdNiUiMlY6UhCZI+11BiOlCZDGazagWEqbaXHCo6EeQ6O+9AhtRcGzwyDUDYu8gJ0LZZNiVnCTMAlzGdQiXDGjqJtqGPh4xfgnH5+cRjC+oIx8c7lkHwv7gT3c/45hG5PpaYr/f1MenJlZ4W0xmw2viU+OAZp0J7CJ6R2LmAwVo4NK0DZfkOpfrTThLSZxeUV71NXAdYqNxIiB+OzswnLFfd2u7GzeRy99lBM5yT6bTYYOYulBamvksaw5Ts5ZZJoNA4V58OHD+Lxzk60+woHs1eHoh7O+EHXhqEzk5zsuqTGjvbmehz2OxJeTlQylZtOT4yLreX7+20xqyMzw5XLq7Fy6VIsignONOpSc9ndezzm5pZ9kh5aQHWioSRYKQTjFL4pfTCuprxBKqB2IimOiQ7G8f7YmRs5qytXH0RdWl51ArXg0LvtsksypHRj+VIstJY8xsfaRy9xUQ870UD9YIatGs3Z2ZiW9HZ8eCaAiWkeV2NUQOrt9SWhHaiyw+CMzKkGvTVrgRk7ZEZHaqmAIznAAGFsh22x2JSQKevW/KKAkUvpUFeEw1atyg1IIRYYX9qjoaodx0EPQ0kFTDwqb3KgnC4hCoyO2cXBQdcD4gz637n9jNKZivX19fjwww/tj23S7MxcfOazn0uEAqMKBCU9nN8KRCu/XOTJA5jsnCkviHoR3GVh7SOHpkt+VqiMWX5PV6QGxvuLLpW3tFcs/VOyJbTyyiwTDvpWMmUTky4kPaRkJCkIx1+JA0MSYbis8rCfws6rHZCayAuvXndEsFaZYWhqKLYZwrTBkp6kAmZh6cVKNdLSlzKhMyNRmB274aByenmbyk6ehEFyY9UPPbhLLz/aVexV6bPagx2e2ZTgKB5vbsa2iMbqurPSXenDiH1glJgyuDkxyYYIVWsPDOh7zzlJDdiHptSb9QJO2cb+z8yV3gUz4wdXPpCnwudfuvyknyIMMHRamYLfeYJnXkSSK/MgnvFC5WLQ3n6ZQDrKIyDRxgUGyKkg8r/AH/LWxdAAY+/7+/3Y3u6bERyyOUN1Mk4ZJxfzIB1gQmEIjwbinbOVlo+TVRthND83sxDNOufhDmKzvRvHmPicMzHVizHpnddu3IiJqUocDNtSP9VGwgHGZS3ZS7I77p/FlBgvBxmhsWF6csRWaKPqrKReT0paA11ZLVMXc5ufm/U5ywtz0zE724yZ5nRweBR2ny1pCdJlo9fZdwfKmd8zEpKoM2ZR8AuYJQbMqLrpfmw/PmxcmFV9vPlYYuqmB5RJjA4Eux7UCQyYFzi9Xjo9OzNPTAM0AUVhWEfLrsl97KJ2e2J+xBfgBaxmaypmF1XoxamYnhcQVN7jU8brehKPt2Nzb10Mdjv299reLEARffp6S5VAZN3bWjdHB4D0XLQSGyKy/Q+OhsfUhbEegIbUt7b+WITBLi40XYmQJeZA8CPeSfnB/bv+yhgUq0ieefY5jxN98MH7cXLE/mE03Ejcvn1HEt8dwRTGhFyTV6owmYMJD2ShEHp/kp+e1FhlKQAqOAnwjei6IEgG8i42UHUaCmdpQmGQWOihL9LMe8n4HUXvVrD0zFdo1zZ0+g6zyPgkrbujCw7qQJAEWXJGLXAwT5uXwLDw0kW6s3O5PjvHJ9lT7zwOGO4QhvnAHnWEZOq2kZRhdU/5oMpCwFaBGccVXtGBIT14tFThqCaH0zCjz3cYG6tkwEGv5hEepPrMzDNSDNFUdv1NTzU96QWcGFelXdhBhHI2ZkQMsw1pMAPh5KFU8QLlBV4kUUxuGFsGhDg2IT16+ChO33gjqnt7MaqMRqkb5/vqzmTbmSRQmjojZKvyaskrPRNf8XMJ8SpCKUxKdZkhj7B7P+vmsKVTHKQyJHC+ECoZo/58h/EpPdIWvjCJI8rQM5ex0wnS3hwhsb8t5rfL4f8TURXjmZisSoIfjVaTNdBsAZc7JnNCYlP0DUwnJ6WBnYnuekMpg0woyE/tuLO1Gxs7B4o37f02Z0R/m7sP4wdvvx5dwXlK/ABzt7OzA5VI4eqsvz/y5saDk4PYH7SjIqGpMaMyTI9FV2o3s7Eceo7AtSva3FCH1lXHhukLFhuct7MvQawrRgez29t5HN0D8ZGTmvjCWPQOJESpM2Q9NvaATHYK+8RuMdHLMb4nqm4J6WIj0spwWlyU8TJFUMHHBJAzManz074qwnrbybh6sxmNeTYwaMXi4mWbmxyJ8w7EKKz2jI1ERYyyKsBOttSLjB+oV9iO9sF63Lt3Nx4/2oyNrZ3Y2x9Ee+9AvdCuZ1U9s3fAJIhU2c6umGhXjC8lO8bUq2NqSmEc44VMQrh/UpujOnNaG9P0SEyM3bz22muS5A6MjIlWIAd3MCFvPRivEJpEIPT5OfVmanB6uz/4g295FQDjRJg9fOELX1ScgmiMUIl0eaWve1juYLPDJJLzRswydpm/kdYUxLgXHJuyUk5djvekeXgrUF4ITmSIiyhZhjJMhsM5pWSM+s4MZklZ5EkWlojEcM1csBQ201U8IQzxCAv7ZWNZxpKYaWebsVSLJfVL2sNinwkPxt28oanyOhNjR9WBGE2QlET+rFTJw8TVRoSH2esbsh5tKJFD9UmCpY2rlQnn7xUuMBwlw3nMDAVYaquxTfrQqg3bo5eSJHnTYcLjBuBV58AGvDBiOkMkT5/hIfgy3og9HH9UmUzGxFkrYrzjW9tR2dyI8fffj8rdexF378eZVLu492Gcvv1WVDmA/dGDqEpVrEhqHFU8YDemsvbuK+zuLtwVMJqBsbEBeRhPDBJaK/GCpnHb8qyLopSOdrYUqniKIpehvOmr7g6fSToMd8fPzMzsK2Jm7EjD9mhDlRNDcjS21kxdd8lDNTZ4rYn5TceCJPtFCTeMqyIrYRoCs2R4wu2AYCK19/rSYiw0G4GB8+S4OqdzTEn2o6+0KxVJXqeooWxDNh1NqcpnUlcPT8bi4YZoe6QaN557MeZWr8WIBI6lq8/YdO1Y7YIJ0/pWJzoDwa7WDFgueyaiRXiZLBOdgveh2nHE6/g59jY3lVAwVfk0GioPAhuORRHYED/tgJydJzfqcw6EeNlApZEYijpamVQPfIY9z3rsth95fSTMiN0ZvOBevft4RQAU4NimhtOX5mfH9YzaqZ6mM4y99lCMjV5lzsBgZQZ7pHX7R9L5pRpLt6dRkNwmJLKyB3825pkqxQApS5uYWa7F9MyMGl3EIYyB0WIEuyh23mzNumdg+5vvfu/73koqkSsRBQxLIgSBRmJ3ZzfW1tacD2rvCy++IOlgVtLiWuztbQs5IFIxVcHjxs0blp5KeDlJOxdSl3IBKwv/RGL9krgcwwN8Iwg+RmKi6nKZJM1C5S6rArlH90c9KyCX0yctJEZJkLbM99Q933R3ruRLUvgRmtkthYWD2CPLCewIxcw442Ssesi4SGn66LrqnTJk0p4tBT+YEFEDWZXoSRJgQ1rUFbZ8gmFasnMUAE66mW9OfGSHgWpr+zGFZVWGLQamJkQk9aiwTYfqU4FQxcBYTsa4HXX0DJ0ZN2Nfp+50xznXQfF4Jh3WhItqVTskR6ncbHAwzMkOtBqWu9FhsF40z4mmTCW8BAUsBJaX4kwdO1tNSawRDYuxCtdq3W7URZgzgkdV6dWlwp3fE/N7592oddpxvrkVYw8extTOdtS3tmLi7odimh/E+KOHMaFOf1SMc1Q4NyqJZnRHYdXxjqmDHdlcj7FuO0bFmM9Z/34kbaWAO4d+GR8oXglZ3WDYjKPi7zbVJdlAd7Wh7qAGH5FsaYWpxrjgoo5jZCh4DIKtxHrtvpNkNp3JJDZ/PRGMOpJ2GWaAppksYH/NGTG52da0Z9fZbKJRr0ZzoqaOR9I6lhRnE9GYvSxYMi5f1zUpBsWwyrnt9BhWYAJxfnYhRg5P4wevfTde/96bsb3XdftygiG7Ps37aFG1M1IrWpDqaM2Ed8GC4RRMVhQFFBXTrrojpQMGPzqHR7HV7to2FOEFS5KB6pPux1Td0rGQ2OOTnuRQj3l6oIQ2YnN/Mz58tBYPJX52OkqYSQt6Yl3eLBSmNV739He9NR7twb4nH9hfa3lmJa4u3IjV+dVo1mfUOzREQIsxOz0jXV/qb72uHmTSwBxVy3EAeVvSXs7KDcUMpw0wCMwEeiqGrMYre7djEcClpaWYX1gyQbFDx0EvB2vpwZEQqChAIry8LBXsCRjsCMEH1Inr169LqmnFb//Ob0dnP7fWQZ26fOVKrKxecTpQB3HNoCzqkZhuphpSx0FEoBre+Odn3p9cfNcTL6QG9mRQf4P5OHldZkb54eIyOigKNlH5sXB6JojjF5+Q5lwe8zL1ohTGF99gYiKk5IRyjm2pjLiEh49AaHR2GDJ7W28SV4hBL8ckYU4wYhDPEqW+MiiP/SPSJlIH6i5LFlkih3SIVAYjRLsgAuOENntRmwNjxudglkh2NeEWvBtmB2D4ozyl2QtM+Ei4iKkRKjGEwsXAN8Mqrh9V1t1qPflDMKwvVjmoqwuhelTm5mLk6tXoLyzGidr+8Pq1OHv+uTi5eV3+1+J4bimOrl6PE+HEQbMVQpA4GJ+KvuQjNuU91zWkTiJ8zpydVCd/vLFpyaYqYuRcu/PHD6N2737UxBzjw/eiicG9pMTRd9+L6tp61KgtzFh/COs4yghDgzB9s2SduJbf5Cs/PoJb7jhVTyaFBke9OBqIOelihRXnZ6D+dfbFGHY56HtEEh8ZQQtKV40+ODwIDtlnaeQw2NlcUpaYolpBdDgaHCN6enosQagbd9m4tSLJri58CjG46KruwhcJMaig799bi909qbOi6zPhRBV1XAyqvb0X9+8/ju99983Y70LTWcdx4YW3TVPl2UCViS41TuJjwaCwEkGrY+WXmILwVB0q3FAg8E5O1ij0PBhGfbYY43vagBlXjvEJvVXoI3UBfYGgr4Y8iIOBgHE4IbH2cjQqC9HdP1GvkEuNMBZeV6U73T1x166uts9mPT4aCXZXmZhSAQXQ8TpHRIIE6iHOxb2FqRg0u+cVAjOVzm4tGD0f9w88uUylGSfY3VtXRVA72VroWPnvKSwmMWntjZo0Jea5srriHkpt7ftrr/2RVHCQntlGAZSKgkqCLMS1s7sjqTDNXrBTm52d97jSA/XM3Bl4x0zmP/5Lf9l5OHYmku7imdbiLoQuGIL9nnJPvxnoCkKKRlD9IZWVDrS2qinHL8+QgJOlcioEn+nJMxQfyl8FkSek4Hi6CMeANQ4GxR95EIaBfyQ4GGDWTfFUV4+PkI+uLKcYjRC9JanaNnsKSxk2tpkYQFpg78Xcy43el9O2phpTgp9UHsVGg8BGi40KyI9ZcspFbeERAoDLSJpezy2ipE1o16a0ANIHf2zjJ6JDimBpE8vOfHavGCZruZH4WTbHOR7eqVkXUiXqPBL8MeuARfjABSLmaIQjxc0OShChceQ/KhweE26M9QeS4jZijNli4fpQzHL06kocS3XklDXGBE/F/EZu34pRdfrjc/MR129F7WOvxLEY45a+dVrSUJ65EwN9G66sxEAS5ejiapxevhrH0jBGZhZEaaqTNJqzhQVrM3R2BoZNlmDaXNkWbiZ9Us30zlviph2MDy99px1JiR7P2/+LiTHJ0W5L/T/ggLAjxRRzajUF09PYkNTJdnQckF6bntO9Lt7Uiw1pQDs7om/Bhfh7zP6Kie3tttVsolSVTdghiW0ntjfvOdzadkes8iyaczOxqk6CLdzGa2xwIElN5cEsioKyXntS+HJpfiamJIFzit9+b188YSTqY+JEe5s2ofEEiJgbDHpccELzYEhrqiGpUszuQCowW2rV1RGy2mNcGhRMEs0SXX5vT7yNWd0ndnzp2LlgTkhWqaq4o73YO9iI/T6L/cVcjtJWBkRlwmLsHNUzKzEcosKg9qhPwHZqeKBKiWE0xNBUN/bRZ2/+joDEUZM+XOZQPQLSgQrknXFFCMz+gIggLxbbNJR7fhW+imG0EBcA73f7sasGhMuXEh/NfqK8X3rpJQMYKYNVAe+9906Gcyg58Eh/kjFid3fXW6gTGyJgfBBTFlRfBlc5LYyeDynwuRdeclwQL7FKF/8lgvICkvLkT0WYwmW4ZDTpq7ukFjbvdAPoO+eI2ByApPw906GOjuPk+Vjk4185h/NPgf4wK3mTgMMqDScKE2SiQN8VEFUBf0tbalcLRHxTONrSPadjy5GOHhh3Y7sohhtAHQhyY6On55w5pRg+FlTfkY4ZaCZPSsFQwriYXpqflHlRHj0rjsf0BAOkQTYQYMyNySsOnGdG8RTGw4J4M7Mcp8MEA3MjmDRtDvMjLwDAnUF9mD+TL+QJAxyfRHWDWPET/HV5QokAwE75Dnf3YnxfRP3hvRiXqnp+V5KZiH+yJw1Gauy4tITK1naMbW/HmTQD9cgxos64JvV1TLiuWuf4myo3og7gXFcwPCMaOlVHejQ1FaeXVuJE6vRpIVUOr0mavH0nThcX4/yKpEoxWMoCDiDt0Jy4omYqrrBYdAcA6ZPdwfFN9aK5wBrjkepFp81kIzOdvcFxHAoehxIg1ELuiFiPbkYmtbfXUzgxt97uRnTbm2o3dSZSN4fnkuTUdqyTz80qsMVkopHNXSfikso9O9WU34gkbOFCVXRdU0coQefoqB/b64/pdW2eAr23JSRJLpamU/Ps9BHH0opxVcTMoAPw5Uwd2pjyZtKRtfPs/NSamZNWOS2MS+Gl2ZqPxvSsmeAokrVwgc1ErHkIUuwsPTtdj1l1pGJxF85098SgRaqlfo/6EhtDBR+ZEqLWozqq58C4dEoMomkmyG4dc3ML0VBvUVXiPqcBgAqwW3s7sS9E6O2xIHksBm1mZM7F8FQoISpMzyYMILREZURnljGhkLJEqePZvRwfZLKDsUQaGZWGmd65mVkhNfkhISDNpITy8gsveEt47+Ii1fnhg0fu5XHGGyDBTWXd2NqMt976kZgPK0eGsSAEZPus1177w9gWApebnn7q05+xOYuJBEQqkOkisdJdvKpciZsZFi9n/sTxyvgTH5OtyUdi+YjqZCeG4Cz8Lf3I84kfNxgnjKNI3PnpR5kn4kMcGdpB/JIlsl9yOktPOS7GmApfMj7wzLCkxF/GYZMGLzXjXX8YlQ5PgUyaxXj8TkzJaq+Qmna14bH86JmzPcRc9Z0U8rhJdt3AGJkBdNISDoqRMdTANZBmQWdJGkxCsYwpjeCVjgrG8AbSXZYRiTKNwJPlJnMHd5yX02dvNw62kWajUFl3wuoSLo1JCjtCOptsxAmzxZJyQ2oVUumIOudxhT3vtKW5oB+Jsexux8ijRzGlutUlrZbDBsYT0tVFB2Zfw5grHZ0r+VJWn7SnOGfEd1slbhsvSEaMPHHPr1CNflUf/HSZiYvx0ZmQR1Yp8yU1JieYnJppNtXRKJAkKurP1l4HzIieCW4CKBsNwHSY8fZefHRmCCeiQ/CC0kKPCAs10X5V2tz125fjmWtXY3FmKVYEu8uiJZLffLQe7775hjrINWsCDam/rWlJ9FNiUqr6oRgc47jUocaqDapqAYBjQ+E5hXG53jEzm5lpxQQMn9pLcEJg8OFjkrJsVC2mrNIJR6XBqZNp8E2h7ZD4nlZ1f9prN6Tq6k/dla6JOB1UY2JsJhabV1SZy7G4sOLDdVi21ZRYyg4utZrEUWXEYvPdrV0zNcb0hv2pONivxs52N3a29r3YHBB7o0gBLzeglJhOw6imABMOT6Oz4eWlxaW4vLps5loVp0cXOlePw4aSpAOSQ0RIFG5j/UIEqEPMylIrVOT3P7hro2kQqBgVSYzRxVZXj5mhE7JBTC+99KIliQ8+/NAmNdiY0bAfk8pCuYiUxeUZNOL3KWcs4wZyJtMpAxjXDeqiDHonBTMqvybSFhzK/3ZIJcZaGIq+FdFdkpKACj+ccr14dW56QfIiDROj3onFs2PrJ8fBxKB0d7oKjDTIAHKGoWySv/SJMjbV2zIhUBLg8QkbTcAvlDsSDiSssDAyzlthV1+kQMbdOFGNMqZpCxoI7Qphkx9je9heiRDVrnReqKcQPm2RajvswdBSeVUH1cMbVigxM0GVmboxQ86QCKpRQoWyU9pzq9EsURPf1CsEJ7goDyTMHLdUeLX7EKuBOzfj5JnbUXnx+ThavRTnktJG7tyJ3dZcnEo7OFDdToWvY+zWvbwSB2IqR1LpWUPrlPhxik7VZbSDwXHnXXDkDbwpHZ3ikzfhLrCmDSlr4cCxgh8WLtOknZyWYEC9oDFg35Q01hIjr9PBqtNh/MzqP+qjYtYkEcGEJ6Wur4jGmfhhUcG4GBU7MnHuBqsjWM2FQTI7KVFShhI4dpWddjgfZVn0tyTYTaisUwp7VQLFrGC00zmM3onKJBWWw8auXFmMudmGoKJODCarslj1Fh6wMW2LfT/V7mgf4NWZ2pjJFs7gOJd2Vxd+TarnGUqahLaxvAA6E+rcwANm7WH0+BWyT7qPqrpfNjNk5kP8V5mB6FUl3PAJ+HOLiJecfkQPvCtVN6W148Nh7Ei6291qq+c/kQo68Lpa20apLzxXWkxRL1+7EqdqESOtELbK1DdIW8mzPJkuxwDaqg4DwNUxMSxJnwwSG/kFYhEjDQOgcaOKSxr0l1wgLYvoL1+57DRBlhO1+ltvvWliwoEYEGxpuFwa1PLDMZEf3r0b21sbYsQplbz0yiteogapASrwj6tIKS+/86gHvOXylrF850GemVURSC6fEmGhzMKaxGWC2ZYhzUhhdDA/np1mBvQ4Wf6nI5jiYvtGxqZrJ0i8lCzMRLJwZhoMEru0RbiUotWGRVoXTp9ZF03P65lDfeMkq/199j4U+qks5bgSnZKwWFCT5KdvqLisuqiLeCbUzjBFTu5CzWKMDlWVWUaOB0WSVxRlJ2am9CizV1+ImOnQUGvY7hymxcC9h2CEFzBP1KqDg640BoZTpCmICZESE3FI9uDZwvxKrKojb6gsGNZa0Da8XeGnYKCcSZt3BTlRvY+lpo5KyzkXMY9KvRvB+qExHcPl5TiUpHiiTiE7yn+P8ydYN7cM9xEYy32EwQFPmJgcrec28gtxkGWKNPybbey66LvXeeufCUG2ckdDQKL2werKg/0ToSvaiA1fl1fmY2l+VtKe2kJMqD84sJnayZl6ibFcr30u5tUVE2Mj4F6XWXJJ8ur4DtpH0d4fxN5+Pw4P6LgEOxUFdRopk5MT2RmGGd+52VbMNSdjZkqdlpgom9d6nb46xlwrPOXOFW2hIamNYRRWTGFqA94zJDboDdyh1oVD52w7LyGBLejPj04EFdVLfIN9B3r93DiF84RS1X3Kjg9FF7/6xKxnaFtqwFnp4ifnvei0N4SMPTGEtXjw4F6sPd6IPc6fPTuIne62VFFxXDGu2QUxyQbiaVVS4Lkkr1o0ZySqTo5Fr73v8T0qAHPzyfgCAEzMxwYKuUBid1L6oRHdgG5/o6OlAwY8OX2NCQfGFaqqOOEhDIAMAl27dtPI7TEl9WL/4hd+wUgPMpQOKXBrc1NMlZniM/Uw7AbcVB23oq2yQoQQxJ//839RIn2K4f6D2FUoJBYKBQpepMqLXIbL7/mjDyqcGRXOogfvGSV9hXxSPRJp9aqPEB5jgEZeAnEzZyQAz7rrtUyH2Dh+8cPXBEOSuniEC7po8qBj4EIFzOMBkMqKsguiqKR0LNSVcORB7ZmgwGYShmkaVDkePW7HuRANhoU6yvAFs7bYe3HeBcbDttJXBOwyWSLGRWdFJ0dPDuOESRm0/qEsqqDKzYoADrhCJSVLZguZdTZzpp4K641xRdAIeeNSe5ocgjU+mQxW0gHLGRkrIsBQTJHdgoYnGDDnRIfbR8RDpfwOuHTPSroYLhPf8Mtv/BO2eMcD+OW/38t2Kf1Kf5qvzCvbpvhyka7fCJJxnH75Pf29H1+BT4RyOTi0i2/yoU/MgJgYMTusDkcCA50SQ0hHA8ZhFU4B6XSODgbR73Rjr3sQHMnJkNCJ2rKvzoSxeYYdgNdhn/G1UXUuySDpsTldceyMjo2Dn5iaPIvd/b24u/ZIvOJcUiSHjEk76B/E+2+/E9/59g9ibW1X9Nzw8NW4hBXM0NA+2nu7tu1l5+W2d+05UXtOqaMajUNpl30x1j0JWft7bKgyjAM9727sxP5uJ/Z7alvRdSnscD4MZjRYcFi6+5PNWeqS09SLKNLgsB9bUlO3tli7txvd3YFE5AklVIuD/jA4Ff2gz3ITZu2Z0UO9GcbU+JiXndDPMiN1/+HDePf9D8RA23EqNTfE1Rn/oaGwbWOyhE0H4c4A1luHDxB9pRKLmBgLoidn/JCxNtrZ25tTchpVwKTpQVwkOHY2np1fcEMy3f76628IQLsKqzAggkKjJrPrixI3gBaXlwyYu3c/lMRw6J7+xo0bcfPmHaWLmqloBc+BFnnIPJ2sHUhnHFMm3NMTRCRMMg5iES8TzPjJVJUoEpoQSLEVnxgEEOMhf4XnclpFHfwshLKEVeTjOJRBgTx2pGdomW9F5c1UYGgukBxMzTZQQla8yJ/2AeYwOjN7X/qmNDAfWVhYUOeSkhSu05NszziZwnD3lmETNZsXWGJCbdazd0PWu8vj+jBwjeGzpEEhPjP7+DkO5aes8jeE5M83GBYS4pnUHdQiJEnwgc0KOFCH4QkbWouImNFjtQ/1hRjV3GpfEStboKlM4BbjVt7GSLUlS+pAPjjfKQ/PBbyAD78qoh3+dLz4UU7+cMYDx+Vb4Xvxru+6PR2DdPysMM4WP34JR1NSOPzBB74IlKduRj2DH0VqebavwklrwzfrAp6QELiUbcUqJ847RkVEy/IOLV3OsOhEfyhmZnSU5sW4nieVzmJfNEMnNTllYxvRGFK0ySgOEGDIV9mhURyI/k7FhPvq+JisZPadFS/sZL651xMzZAIjJL3xTelIUkN9XZxpxaykvTF9ZJJxbWNLEmY/hoPjOOocxLB/LOGM7ejYyu4ktrYxaBYPUSfG5A3+CQEmXHUz4SIZI/U9cUBRrtyKlJn8Q59gdtg/VEHUa1abAiKSmhBUwKIXRXeunI9Hq95U71sXUE5jb7svUXdEXPc8evvnwabL56cVfZ+OpYVlXUte58kAJmmpiVSwRAN6bpgRh0AfSDLkYgYP5KChvYODJERfYqngKUgFkEumQEJIAdcur8Tlq9fMKHOrpLF4mxPSlBjICMIM1CisxSV/ZoYWVba3331Pqu6HJiYw7ROf/ISIBcxKhCJ9UEmFyD/y9z0b28Am/cIv4SrncHJ+p+B5d83552IsDwlKYSFwf3CaEBgIn2m4t4dC+C6nrsNIz5N98lGOeEUepigxUNUlw2cQwkMM5Mfmrozd4G81S3FBcJI2vZC/y4XUIMY3p95bkju15WK8DFUTeE+J+SDtubMiH3oqMXUkRMak+eZKq1rkD/OhXtw5eIZyw/RgfoQjV3Cxvd81k2Ocj3XcCL+Uhe3I2Z8RicHVdVmJzxCJLqXL6pQJSSKU1jPCVptTOiUM8KUMVt8ptJ2hp3eVgSLzgWd7UqcyDN+zfexVOPu4/JTH1c30ym9+44VS6U8JUwa+FV+IrvxyAgt6ybLxTDTBQpfkCLdTErj8R03tDuUhDp5NI5kv1WWFw3Sz6S2lJuuCnVRQdkNuzc4ID5i4GMbMQitazTnBNzeT6B1wbKToUvBkxUcDzUudDIbNSGlsXUX6LCs7wCBb0uIUS+IU9pT10Ifs2I1dICenJR4eic7b+x2pzAg9SOr1mJdarBTdwTEEwRK6pjQ8D2WguKmebCzRYoJVV+Ibtcw6IjAxswv+um3FvFGfEeqe2qOgoOVijA/nWTdxYwaBLQUwtuYGYQdbFUbvSsqSm8cfxNVB2kplUkDgXF0xSiEks2uIsQszbDHTkgSgHleIjRpEgbC5IS/GYXJ7JPR/kJlZGlRhpB3Gn54YuXrMBkRRfOoKUoDkHuSlceWHWvvpT3/WO6wQrlarxzvvwPgEBOOBmPN+O958883iVYz6oBfra2uepEkVeTw+8ROf8mxRIrXqrzx8EecCjZ+49M9ft4Ad7x8Nd+HK4vBLeKQw8nJ+2TPj7/uP5Zef+CEH/It8S6dXJDsYFswdRu4QeofZJKyK+PKjx8cGT+zSYUyEatMyDnAmPy7UTVa3ZOeVBNk7EA7oCXXqHPWW9bZCPrEStReGxEhTmS+JMnlxIAkfNYmZe9KAGQ3V87u48iklUy4muLxZ6pg6X9TZsfGo1NhNWEgvhgcDY4fm9c1tH4GoorvelJc6sMPLsdQ1TGPg6xxGj7EuPDgnCBLuBojw7GRzM0YZmsGPd6l/rKTwTLgutxFX8YeDCfEITOz8XH7168UzIfKZpwx/EbK4ZcmVHWWgHrQn/rzyR3voG++4jE+bFTH57pskPMVFAqedWerJWN24pGROOkQaZxEC/YY+S5pT7BG1DSZjEkRoN4QHTqyjAzkW/R8pDswFCR36YeVLHg6fxU8GXZFULj+xE/BhoA7nSMwotxJjG7HxqI1NSDBqePaWTo26wvA4x2NishatxkQsLzTjylIjap61UfkUFuK3liOsg+mlxpC4QkfH+F6WGydxFCf0eeWVJ/Ysila4cq2uGBCOmU7b/ghBUzITSAEmRKDn7E2YIueMUgG0IdVCnB8J0HY3MA3FQz1176sCeYBZ7yAqKi2ISFqM9zEhkSdpYdWfXJpxJ/IAyeih9yTq7qlBKIcbTMAH0K4i0Nb/UIzrlZdfjimpO2xcCtF8/evfcuMTlj3jUInZJRoHsNgcgVUenlnU9YlP/kSsrl5WQwg8ygukM2Fw2RXo5X/9ABcyByZcDpshebUrIF2+m3AI6oAiJn33QD0MWo5gDkpawm7DHz97EhF/nnH6ihfhnD9IpEtfGKMjmIP6QT+6QLKUAmFY7Gc4pScYlJiYEAcVhDJK+cy8SqdHG4+qreicSJQxGCayWIfLIc5mPMI32ho8sfW9cIE1lgdsH69vnKUCU8FY12tllRaSA3gAc8X0hDLC2Ji0sumEcAocmZQqxKn6qMkwIi6b3yD5SQKhHjjb/Bnn0th+oA59fnnVxtU+2Jw/g1vhBUCBT4+CSHsvqhuPotZtx9ijhzF99/2oD6TC7O3EKIa0WAr02EyjmDlmrLGzH6PSJCyJ6fspW6bB/A26An6Chduh+MXRXolDeiEY7cOjw1I+fSdN/REucUYXUVTWMm1/1yP8AcekE5qRw4n4DTsxkympqTMtVjGcxk6Xsyi6MSaao232egfRHaB9jXimdiAahTkxXrq0sBJLrGVHygL2dQzSkRYZdpJ0J5y4eud6LF+94rKgHvd6xxaEGtL6apUppTMfM81cDsuKGTogDnRvTtdjcQ77UCS9E7V5LeYkLK3MS2CSAIaZDX7QKhNUHFXgjlWVQzsAxxk7ZrsxxuobLF9UWuzRmGu+k6elu9iP74kTrsthT4eZghpPDQriAWyIEkIgEbYLQvoDxlX1wkhpkAggZkYUyU4RbASMRfWR9N5caI7JSSP6x0qbRgRplQjfvDWQikPl6REgSkwSGuyzx8yZ8gbZbfEvpMCOy7N/5Eo6JQIIEFcur9rGkOVDrAfd2NyJ99992z0DYw2sxeVsUJg46hmmNSyFskSpfL/4pT+lMjCLTbZIXyqriTwd9S7zU0WNXEZef/no1zIWMCw+OazxW4G4E9aMSgnxDJxTFC9SKW52TsMp+MXifEEsZJKsTH+KU05MPJWSYpChwkHgFEoFZLLJjE9l4AK5kIIphwlKcHu6bJyCh9SgF1JTO594faT4nNvV5hyKQ1jP9uqP9oR0GTTHMRFBB4mJRJ59kQcDQaCM91niQ5UVvsG4jpmZU7mQTljhc2i8OhQeYn/GjOO4JASpbsIfh5c6fCycZYAc/WBhaTkur0hFHxPMTjmGVExZ5c0y6jIoVEO9K7OoPXoclbaYgp6pz9n770fr4YMYef3NmBb+NDFWfvDIS8/GP3g/zt/6YZz/4LtRWXsUI9IcRqVVjEqrYfXHKKY1Yqaj/YSpcUl5ZnYJp4RK0byFoyj0ICxLNJuGSxNAF7B8epOCMqZaz+kaJ5DSlIgnjdQO0O2xpDhWJe2K6Xm/yzGlLK0NqR4JkMkoGA2GyProjUSHYuS9/V3DmuWKbOe+oMttgZ/CoIeOjohRjkNzEjDU2dFBeexVuDIxqrYeyR2ym2wwawFHZVPelJlNZDnYPeFCezBs0jB8hqeYXE2YN9C2aBHQLZKmTaaYUBVTF9oonXMzPDY/HdGl4tpf2BobT23I94SaC8fULxIZDI/dWbB6Zxt3Ks0sHQC2DZ90fBriBPUVKUENBLPDWSJTPNYRMhM7rh57am5OcMTinzV1o+7Zc3wHdRQzFuyrYLmI5io4FRMRHLL4XYySNN1LoNMrrtXQzMxxaGA8YIrT01Nx69nnVC7QQkgjrP6n//1/Z0AzQPu1r3/NACVenXFHNQLL9aj30sqluHrtusqXhpMEU3HszI4gEmecEkNiWeYNAhOhREUYywVi8kN6ujtWBnEYf6J1im/UwbXSPWcL+ZR5mXD4lm/+zatwxUe++c95pkRFnpbyTATAPqPQFoz5UFeic/YJBuhmdq6PnH4svegdtZg9FSEmvCzNCQe87leZ2w5QuGKtgH/FQQpEAqSXJiHyZB0tjM/L2FCbqLcu0Vu2sYjHZVa5gAhp+vKQCWM4MH4mXNiCftLInGHgaCICqVOXr16N+vRE7O3vR1uS/fqjTc82gmkwWCQCpFwyMtyBy2QzjmZXYkId+rB/6B1egCUb7IK7/J3UG9LhxCClEY3t7kZV0tLE6tUYkUbC5gTHjx7E2PvvRePuB1ERU6yLUVaUP7PbI5uPYuL+vRjb3IqRtQcRWxuWDnFlm1B+8qTmeOZYI8xOrzAHASXH9xJXCM2TZ/J91+U2Bm7qBBha0jv9zukZpkTsylIzznMuNmdd241WY3K6GfPzS5KammoDNh+pSyqUOqr6c972iSR8pC4aalJMTJQch+ood9Z2YmttW/nxKdtYFRaT0jv1UVkZdsBCozYqRsXYr+oxLaY1NnISB72OhSBqwJp9TJ2w+lCt3ebUHRxlYo1OkuGPllThmXn24Mu66j+ajTyzpwGTneYo3AkxX6TcP6bqPjlnDYeZCTNnFBBjQjYPxQrfxovC4I56QrZ2x/DQW/zosl2fegxyRg9vzjStojBeBsMYSPTHtmqLpT4iPmyIbJOlHoFFyPQq9B5edwnjFaRghqRnyUxlyfE97PCQPmnubHS1pxvVVKLcmK7/63/1r0VDDYjpCgz0/sO12N7edB4PH95TOmodCJAxIwHfdVG6Lzz/vDdbJKV0maYZK7mRod6TAeU3X3zKIhUPpSsQUz+EzJennN4JYWt1kxThikCkQ52FPGaC9sufzDuf+eYngcCh9ApBl0yPojuEHqiHVXjVnxQsacL4pP55DE4lOBaM2NECm0sYSyZPInwXwxAezMww9qoXfUM1XpdUTT6EMMMfqUb/TB0Xs9VIHMqjIkZEXA9jKHIyyNx5hZU8lBcCcWFFPUMxFXYKYSyYDodwZtg0HbBSutR3ujUd166vqucfF5Fh6oJUh8ouSXR7I/r74OuhTTLAXxgBjJXMGFvKGWoccDmLqpjlyXN3oj0/HyM3bkb9hY/F2Qsves1t9fLl6AmvjqROncB82iJWSVHsRowaXFWeFaUxKjV4XEQ+MzNvEw9U8HNJtWedXgwfb0RVjGVUBHqu+BUxy5z0KYpRuOw4YMr6h/vLGeuK9mCIKNsbVlF80718K/ECgYVkLD3TIUmboycaGxlX2aS2Ik2NT6uZRG+n6gzEyp65fjuevXlNjK4Ss9K0VtmEVvRIDuAEW22ysSuWEzBBRheRpE+HktzUmbFrDfaC0PDxiYQWD09MK0+WyJ3aED61DvA+hzSksErokfQmFbgFfA9Z1aFOTW16NBBs6VdHhrErGLJ3I52cd5xRXTCFWVDnPTur+kxUvK57Xs/TUslZsjY3N/v0ijXT2YVjGAOHGMqsHbsbUDCQiW3aQRBmHxnfwTwAruuZU6WCWFlDZ/cOK6iprNAAyJIS6YXN6SXJCQlwLIuhEWA4qCqCpdKEIFhcLG6v+IjeECYNxwXTEqmYAZI/iG9XEDSNDvHRgz97+0ZcvXFL6atHlmencxDvvvO2xXsWqoMY9EgQIYbSxKF+LFFD+qEMAAdiJNEC13QHrbgKRmS//OPZfsVzqshPwhiR9ZI4/iQ+gVIldEwzGpC79MtmKhLyh0zXl8pC3Qnnd0UWaxC8zAXlMoUMrx+ngySeEhuvdETsgOMzjyWl+3xkSTk2Q3k6a30jCSS12VlMRLIsjEtubbf1qLYCbkoXSW5+btrbEyFZMERCXJCdMKwHLWfykRDwK20yYUxMdsCa2X+PzMGDnKVXeSGYgtix0euJcdy/+yC6kjrY6lwBVDbG/yoxENGdY9IiCcRGscJBSz3Ah9l00qJB7MhdH4UH57qGUr2G6ryPpEEcCecHy8sxWFqKUxEt/iO3bsXIxz7ug8cnfuZn42B6NgaXr0b/yjXBUDi8uBxbwr++6t5H4uj346w/iIqkpKOHD+PsnXeiocJUFpWmG8j/vsCOfFbdhUfgIy2ZLZ11Jw5vAJZWT1xAsWdtbVoJmPkpobFxCRqiLRh0t83h/EpDkt+cmNEL0nJm1GnA4BBGsMl874MP4u4DCQjK22ekiEapk9uFi/FN3VkjTycL7eRphFLvBeMK67KlctYk2MzNiwEZDzitb1LglS58PhQjrIvXsIFAO6RkxMzcjBiWJDnxHip2qLbztmNSZTkGFHxjImR5vhlTU5WYYiNkwZclfajk5FlTO4MmleKeLEKaIkLdU5wPtJb7cmHcB+eDwSB9MR5waMbEuFh7v201mMHIlhgDB4KwoBwkp5EAJPtp9dWrGhjyx5CQbYJQl7Hah6KhW6aa6QkwMaAXAimZEdS/gck4IWODqFvt/V2XA6NizuVltpGwnjRRPildpGRSOspDb/9zP/dnjOAe+BYUfu8rX/Zh1iyNobFQpVB3iEuDXb9+I27euG0/o5TSBfESAUmV+1OcAAdiXWRNWXQDiYmeN4XUH2mBiJS3CF+QmYm+wtilwuAI6+QhbpUt08FD78qAqvLuMvKrT3z1jwInI4QUlIPSoC24+JzDCSBESoRFTPWStAd7MJLtuXpUFqx3zXAMBWVlSOgO3ObmpgQe7AtgWBH77QPniekFxIZZUE9S46HUF2bwwQnypn2t1ipdmLN4lNool6f56EhXBmzNcSkOBmfSDKCRj81oFKeAnJkk5UWq925AqgN1s0qvPMAvgnplkPCV8S4M3xmCKSeDRiSdlrBIqCZkE1Lp3G4wbZgkhQbGKu9Q+R6pwx+KQM+XFuO01ZQaLMFhdtnbVx0Ip45vXPcuLMNLl6LCsrdbt2P0xo2oPfNsnE/PxJlgPSJ8dv4uB66ooeAoBNWVHTGetAXf6BgSD4gjePqNNicM8CIgRuLsqjNv7WtWkk9zZibqkj45SmBOzPlQ4B6TZARNohIy3js7g4XGlLSmSZuosFs2ubJaYlJ0y1pY4MvW/9hGMuPLfpkY2WPeRnvD+GYFjxkx1wrwQ10V7QN7b3tm3KnEieDP7u7M4k6K8U1NiGmrQ5hUh8MejWidC2KejYmGGadYkIQV0f6YNAHBhqGtlso/JcaXJxsKXlKdz+JIUimz+Cq78OhpZ1jamRvWpWZyPi7W2bnkBwRCMsIGDzUFBoQdnMfeME0RMnusQIwGjERqED4IIAeWoqxaCVnc8+gfwqgxViI/xvZqSt8SgdKGICBWpqYY+J6aanmZymSj4Z4dhsQ63X6vLwlSzIsinxVMT+lDMyWy4vfyiy+QodVdgPztP/pufP97r3klCXUjTQgC1Rr3+S98IRYXFtVAlEEeBQ5yMzN6yhXVkctADlNGKN4c6Cn39NcnLDXfUdVtnqMoSXZ8UJ4lQepG/Qhguy55wISdwkU2ZYplyfRXSMUOX1y4kgkJA/2OFD87O+M4SNIH6sA4WJzVLwxzkBqpEp3lcA31uPUaQxuOrt5ZjG7A7C4MR2EVDrwBlBgMHzGGKtxhPS6WApbg6NkVdlSSFZIYuIIxcg5cs5RR8a05pHmMCiwGKfUHJq70wSkkDZZCuV5kZr9Ml/q5o1R9qFNViAmOwTzH9AybcL1EjLAZ/7lhS4DqnkF887ePON6BWPGNMshvROmPvvhcnIkhPklAxM531ftUOH+oMIdSxw6uXY6jS8s+t7bMz+3En+7GE1UL/IORZUkzZ2AMQy6dyEaOH+Ul/DctEEawYxs3GBRFaDal/qnjWlxoxIKY0lS1Fc1JGMtkLM0sxJToE8aCJgYeQIt1wXko2CNXki+C0YjgzJKyEbUd9UcgQdWcmm6oDaX1nRxEu7sbJ+d9aYIq1yhSPDP6aBISjM4m4vK1m3H18qo0DvEelXOMmVjwj7FTSais9a5VaVMxcKUPz2B3FpjdyQELKCTYKFVxpDg6FZ2fH0rNxuxlTLyOthYNoSL/MQNmu2KMT0yxInWgqsxAEDKm98QluHVXrWFyh5w7oMKjW9Mjz6sXmVOv1mxKXB5jV1vp+O6tUYsZxEw1FgNm9uBi9g6uD7KjioJsAM8DziopFtiMNWHyctDLE9UY25uStEkvr3ZQmqhVWToaOplJOsaCXnj2mbjx7IsiuEPPXPZ6h/HP/tn/01IsYRlPACEgSBj75cvXcrG2E4EQk/GYIIxGSl9g4HOOMeJgQsVj6Ryo+M6tiIPjziCtB2qLdxywKeMAhyK2/BSiiG8JxRFULoWBEXD3N36KeMncIOiStPlEeJ7Lb/ndZgHyZ4JnUWocL9SN84u3t7e9CsNDFbqcjv5I3wdGCV/IinfSwXofwiZtty04VzAyJm9gwqV5hiCgbxWP/SBhEM6SqdLydkvKZyhC4zLDUO50shdjXSozbUh56NgYGy7h5rsucBfjcNIzk1cy5ImdaLn214yzTNNX/uVTEjSJlr7OQC6ZE3c8FNJlxOnu8HLcC3/SwmUJnzzBzMiCEGW5810/erD1gaI6tNIilcxXZTMc0/FketAdqOA8wUHOisCsONKZQmXSYlyDg15sbW57BcYx39RuXteq8IyXogVwTrWHqASzhqQq5EosKpiJp6yrV1ajNTWtJMXU1EF5IkXqPKstOJNlKE2ww7nVfQkXmKVImoejIECdng1it7PrdmclFavF2MAEyXViigUTbEt3oo4N4UYCGSc/ysE/FhZmdM1GY3Yq5pZbsbjSiEs3l2JqsRG94050MdORaDjZGI/pWWkCs/V//xhfXXVmt1IMDlFHj07opXPvPAahkbQoAJIcEgMMhF4ElQXkZlCTsRw2n5zhsBIxE87JbTZnY2Z2IaZbErGx9FYY7/8v5peNmuNUAIAi0Vy5nI2dY1UOAQm2w73bbiueeh/lfSxAQQEY1lisl0s0U5ogjcr5j/7hP5ZIzOzVoRvx6JjxCQZNpfqovKSJmru6uhpXr12VP+oWxOlUjNgmVPBOpaBR7Hzjp8wxXfnG3UjvhBLJVSW7CyKSK1IT2lBD5aPwyRiQargrhPzKcMQuXanK+Jk0Fb78SoyS6HAmYPnxl8XK7w4jyqBdllZWJHmhGqLCHMbmxlq2dSFJOSf90CnW1a1OqRenhDjOPm2rY0FdgjnByF08lYS29gHf1EffLG36m/7ECDGxIF3yQhrwzJ7uTDaRlicq0D70bBxRmZEQqT/2ht5O/vhE8YQJ8qNOSA2UoV7jVMCEjw/LF3HCEDARwd4LrRUG6ALYZdskxDOtfMI9gSfOsczI9eCfJ87QIi4VlUPFw5F6mWb5Xjq3hZzhojvpw1cpr/19L+IqKIyPFuCd1KlnmRonpAH7/CZBQfjebEpVxCpCktOIpLoYwTSMzUAbnghkgmlIZyN6BiQMXdFxMKaLGRnbzyEYAFvG7pqibxgdW0y1Gk2bObF9/ZQkssuS4uZn5lRmwV2MtdMRnZ2cSRBCAJLUF1KPa6fRnB2PG3duxvKlJUtySN/HZ0hvB3E6Iuaoi82Cj4ZH0ZgZV5ia6Bna1iVUnZ7loCQJY+IHnLXNTuYNMcXGwnxMSrKFrrqH3QTKHx/jk9/KcgzUg6PJg1yYk/DRM7aSuphZQ+UBMPSWVmuF5KgVqLJ8R0JjSyAGy6kgNjzVcWbvsLkbqGHpxbH9OXRj0gDVMdQOQaJodA9s03MUvQdpMfaD6Ixx9JjioRojZiPVUUbwwbN9TiEbH0YKonzq1Zfj+s1bMej33LuzqoTw1BGmTo8KAb366ifi0qVVEznxQbiyTKAiA+AgFh/KfMoHbhdW9LoulpHpg9ESP91TFSHsk7tDKi7jZu6aFS6jJzGaMJSQ+3r8nV6maSnDV96eYsv2w1EfCBuWSD2ZuPC6Z8OLfJlZn4ymOqUbzGCC2II1xr+M85lRKPGSKJ2X8UOENKn4Y4IXFZV/V4TCGbjUFUL3BII+QfM+O0FVgGkyG3kkJmQDY6Vva3szOjSJHF/mMgBV8jR/QnLMiS/UXa/9VBzSY8aY2ngDDN7NIJF0KF+O5SL9MTDPOQzeuUXlFWYm7hb54FTyAv7+sQ+OdsDLEh7hdZXwJ4SZVeHvqPjywWkQjBQyJLDH35293jN86TIMDnRwp0PrqXi0IVoIwSnjUH58JTxpG8ccV+1t9Mky0d6MeQNvp8NssBqF5WBITwKNJzWYrETzwTAZ/5YYEYcKMcuKyRFq40QdawvlpI6IpWlkU1FZsMMdVaaCpr4x5KG8hBuMz7HPZXVCHd8Yh0xhc3kec0vz8bFPfCI+/YmPx4K0h+uXVuLOlSsSTlJKh1hQYnssd1OZD6UuHxy1o93fEZ5147xyJgY7LliKN0nCZAMZrAbYCAWTN2DCSZFgPlL+j7ts7cLV9Yd6Wp1grI2BTJaZSTtG31fvC7IxE4cdj2phxgSie5djEABikmQIUjObChdmsoNtglBHaDIQGAkgG1CIKaaHClQ2fskE3MOoIaoStyF0b6cjiY0TnbAv9FbppGgszeY2YvFaXNxgoD/zH/xpSQVicmp8xgw57IgeAytx6sWM0fMvvKCGbpk5UJhEvadc4UGaP/aim/6IVkYyA7v4LEd6mSZ+XGVQV1wvoOwf69n9qh8HUUMoA/Kyh+KZmEBswukySfA5X3Ul4qekld8EXSMHZgIYEWPHOCXEZixlYW7OiE94iJNF4mwT5fiUs3RKEyKYmlYLwPjUNuTD0ZBQpE0mFB9/zwBKS4DBmOnpTifBpAMTX0hpSBgYHA+povEBtRjVX+mDL0JcOljiUzGITQH0TufKeS150BDSOkyPknIZ4Sm6ygbeTaturZbaHzwSkbDiRLqKccpA1P8Fgy8dfk8efZWubCc72kJX+R1fDoS6iKw7wXnNPNyiRUAeSucQ+Sj/UeAoRuCs8LJ0ChZkB1IGzfzJgIC0X5GsvrOCio6EQ/YfPlqLu484lrErqb6bQglanGiZmXiECgqGFQXlZMzeixbUTqxUGRllslMdnGfj1WZieP1BT9ohHRHj98IFztM96okv9JX9iQ2KWRPMsQFiwZLKxkVvH4/Pf/zVWJRG+MYbr8dvf+2r8d0fviHG1hZ/GI2Z+emoTAh/RtVrVtRhiY4fbWzETjvPyx6riWLU1uwIc4Z6zM7wQEX1BU0qVeGW8kevrleKiY2nFuteML6NdXwZAEzGBqAGqhSAK41JQSTEXGG7IMN6W5AWCZBDZeitsajPgeyepAXUJXR54gyOpKP3c1Cbo+xQe1n2YnMC5UHaiNSI0xVJidgQsnUR1uEcgAThINGYkFRRSu4ZPgGBnWspA4Ut/560esTP/PRPxQiILpHZJ0RNFTZEEKPyeebZO16iZkR0LBhM+Zx/Tg6ihdHq4j0RPx3hy7BkbqakK8Phox8HIn7GS/+8MB2iM8GPYPwmgeRl5lPk63f9oWbR0TgEaRUJEubi2WXAh2Zji6YJ9eCclzrpXt5nn4gBUS/ao9lqKjGWAp36/IPcy4wyZ6mckr6juk5OIQXwjmp1Fj3alw5J302UckhlDJNwJx7lEhjdsaF+uQPUO+3BEAZjR+ACi9xHGQ7RsydB1OBUSSKdZySZoUUyRXIhvsGjMhAEgkhcJT95KECpQTBUc3LWjd6gHQP50ZEndBzMzqCzp37kme1IJ1J8A/a6+COI4asPRL9o8/K737hlOh9xGU2RuPOSnvbKpB3AvMyeepY/jNydiirtMHKZH2GTSbKnpjtx+dG5sCSNCTSY/tzcfExPtcTATkWjA09mEpYWQwpEy/KKDMGalVl0JdAa++ONjiAlTrvTYdlfZ78nAWUqFmdnxIQQhPpiUkexu7cXx6d6PuvF2eiJbXonx1GNMXEZj5tXLsWjDz7wBOlPfu4L8dKzz/psnePjgzgZHMTe9rbPALl79268/94H3vuv2xXz7g0tTHU7HHmgtBhrFB2IN1sAGyhuT996YvJC7DhRx30y/OjEBq5gfLn1PHZ8QwEJJB1XRRkEZhICGz4aDUTiHWttGyHrgiBzdcWhjZq5YHYuDPHU4CwtosVATvfIajyWlDAmyFo/dnFGzGZ2jl4HMxn33kofm54my5mkZrNigO2m2eufbXJQeUAGq3BqcKu3ejeOkB9P+nZFYvRf/Rv/My/DOvU0O+M/gpSIhv3gbt68aUt1eizHe/pSWiAldxwIB9T0yfmBWFzwBS7i2As/HkB43UFeQl9ceocB0AB8NxErbeADvqb0x3WRnF1ZJzyw2SIhE43L9KTMXPbX0xgW95KKGJpgVsw7Iiu+JXSFIAzFZpZ7dmZGzwmHnd3dePzoocpGbqi0ZEeJaduRaEyyvBCJRF4qSldIhmEr6YFDSH02HxEBZVkoE37KXd+YnUaKI19UK9ZwTggfBArDGbU1iTffbeSNnySpgTQINrUE//iGOgyCkacvxePuGXuVD0YNAx1KJ9rrbsfdjTWlyuoh4bvCkk2RletjOPOsK9tf+I8/8PUdKAAnImZIwpX1xPFIPNJwesTxd3wKnHJCCW+uDJblsTQvnLQnfhmDD8Y1QV7hMg4RbMPHs/wZ4+POH+cij6gNGL/NU+hytdSENB9s6qDrnMgjbkp67KaOMEPihi9MTxoga24b7OQsCW5yatJ0xFAJ5itdMaTTEflPL0obmBODm4hTaQTdoaTLk66lxnHh4sFeJ775jW/Ev/7N34ovf/1b8cG9ezFRYWxY5VB6rPNlj72TIynMp5Vo7x5LaJKKXG1IEBqJdlcSJYxdfwzDnYgX2NRohLZOSZA/mLX+xdOol6S+PFHcDiyWezKrizkLnNlMz+pkOgiT3sJMCaQUIGF+bCwI40PaYzCaCQ8GmxE/VQ2bSUxPt7zZJ0uHmCFi2Uqvy0lsA6cB81FyUVXh65LM2LGVMzNQxejZIVpLmmoQG0ciEYCFahR6I9Rxb6SgSpflxeW4m9Eo/uZf+6sxv7hiqQ+VeUKNR6OhvnMsZUsEn2qEHAjohIipR9WX90Rh5WFmhod+i4tyEK0kktLfjJho/lZcxTuJJ7HwDhLzYO8ibOZvRFcj+1mMJ2tJeCSq9C/jZkRJ6YyLiqHkzDoIKxgrHTMk1I0iOIEpN3c6KtY4QwSMpz1eexxvv/OO2oxOQv/A12UhgiT3ibFoSd11WfTLjByTR5RhKGxj/M6qrC6kPvZcQ+qiY8QPeBMb5kMnhtR+6epq3HzmulStNHAnY6TIxDddKtugfyRCTlMk2jClSzoNMUI6EP1hG4ixOhIN0h7ELS4ibURxRydNxJy7DONgzKsEiOEILvnNVcl29J990rMIAMZQh4u2kgOeJVTsq2/wL8KQFpGBIcnwOUOnryPbLx3n+rqD5RPvPJIXfuh1+pBpZnoXZaUTzycLFUvLi8LzWa9ySc2CeIRxVDEp0mOi79hpMsvvLfwFR46P5LhXNDI1zEUYxv+mG5LQYVhiXJVxNiMQnet5mSVvY80YG1YF82Fs77BJaN/MlCMk1h4/igNJaD967258+40fxrv3P4xLK8vRajaUL2v2m9GcbMb1y0tx69Y1aWRLMTMzHdfvXI07z9+IZ1+4HldW55T3sXiVurDJWpycYzcsoUulo7nBYzWzeBqbECD1Pb1W9wLIy2ZYHr+TA4mw1wK5MHyEEACqGSCMR88gNqoConL/ECPHE/XEjAOqAAxSF7Z2LImhEOenigOXUqFYDM2Vp6Jj36W0dPeGBoOuVDBVyIPPajqPjufs4gi6vMqARKg+SPia0h6E5PG+gncVN9rHjcsM3q2bty0Kn52dWKWCqbLF0sqlVSNHOhDoAiiuJ/EL1uZ3e+Sb74VH8a67u5NMw+ELf3zKlJ/4prPRLT5FeR3OAZI55JWozFe/JxUUZXTgwtFBFDvakq4/QQxFiZVEpoOzj9NA8pqbU08tRikP9dCn3rdwd2cnJSpFgc06ht6ZTVtcAG5ipMoEc6Ptdi8RTp0F+dh4XO+0GbaddDRIcvTGaA/NlnpxJDQG+HSviwCnlCTlA9fAP5ge8EnGlwvnJ6UZwMhgjkxaAArK5TFj4EH+CgscQHPMo9ggAaKbHBdBra5KYoG4VUjC63ICuPJuOKlYT+EDjqD55Ykr4V+2N1By0kWwjPMklkPpY6rn6XvRJgoMDpqpAj/SKfwchMQEU7r9smMvc832kY/a2sEFGE6oGw77Ukk5R4ZJSeGH2g7h5kTpj0t6gybCGwNMexkakxIYFbPeOY8FlbSoToOZXpg474wLehNRXY1GI2ZZ7628aeM+u/BIYhs5qcT4mWhNf+AQccZUISwsLouZrS7PxbQ0vqakx4Zockw4MMpmBmLQHB0506jFyspkzLbGfU1LOJttqVw0OB2r2rQ2hdR6qnJPRF00zVDboN2NzYfbsb3Rji6G9OI1T+1RIMgVbnklJzemlfJoVUitijGJgD2P98cDtIKkt6kSsuXMmyomdsteXWyDg+U2ahVT5Oy5xt74AImwSIvszACj4lhAzjPFmJUJENb6WX0tehPej8Wl2Z3ldIh90WlOaFBa9XJIgxZnxRQZ0/AgKxIERQQnFOziAklAIqWdewcOrY5DqCDNq69+Mj728ktm4kYwxyt/dVdjZTrKS+HLP/6NqP5Y3B3OHjykh57LJ2KAGAQnLm/++CSA/PSq8hL9Ii9ceaMMRTmcBtiN416EQTLzmJlgBFNxoplw8Z3Ei8BFOgAOaZptfVrTLNnDxq3q4zY/vPehGQ9ERCxSIX1m5VeWOAeBGVjafBiPhV3eXkodJZNT3vtNdzpLDo9qijhQfcmLzhXCIR+kOpjf3fcexRuvvx+rVy7HndvXpAFU1PwwRsZ6j8ToJLHBEugIVQ5mjlGhhrS/65HjvazXtcQprQIt5PBQOAYeUjbVnc54XKoenbq3/S/hiHvqEejwS73zko+/6wkw4qsH5y1He5QXn/CnnYmLo7Mq2yx/C4ffUx7EcMeGoFA40ijTcZ4mCB7TFxVWbE7pqN2LMuSnczGtk9jZbsfD9c3YVweECloZH5VaKjoXXhwPTmN/t+udWzJKjv0ikGBny7pbGNrmzq6FG8rncVvlAY3T4XiYSm2NCuzlj2pj1vOO18U/KmxWwtj+tPGPjUOaMDBpe0xO0RY10fXC1ZW4fG1BWpnwVzjHaYtd0St2mNgiHx70pQYfxP7WXnT2u3EgZtzp6n2nG7vb+2J6kkalBksEFd8ai6M+kn/Vw3jpyq3nC0gyuYHEt7fLYd0KBbMRYBkXYpfVlsRM9txinAQmBXNDzYIBYbeXB0enpEF7DQSkjnoHZoQhkMOjg9jb37VNDqigWsWDzc3Y2NmydTizRII1krR6cFQVpU9CKiLrLlOlUwDGteRsCyiJwMAHkDQyiFMgD4OvjAc5Bd2xN+RMDVSjXq9thkrjsVphcWFBeStiAQtPJOSTLhK8+FBc+YrLR36Vmr6VSFiWIx9K5M90neJFOkX4Ik9CCaiFL2UqvheuZHqlY1zSgJNXSVA4nv2JoL4oG/75etHwLlneQV7WKc8vzqt5UHdHvE/hhogFu06KWOYAzTF+Up9iJjA3EYAJ7QsJkebYwQcmQ4fHN2DKebY24VDbMEFFm8KQ+OYxOdWj34dBqXMUcu9siMjU0XKiPwToU/NFjElvyWwybV3go2pSUUeNJMlwiujOAzwDEYvhQB7g1smZ/NSBH7NrdOKRoVBULsPynx4lpLKMCuk2kOMzsHfIMrL+ATKPuhdP/id//sr0uJf4klEyNC7DKW3Sd4HSZZpQAr9FjCIaELkIafMhwVrpe3jpUB3DsCJpd1pS00xMVqaMA6j5dBLMrHOs5RB1UR2Mj3/VHWEE+qGA3qhEdLvX3jNdY/rEJBWd5FBwRsPzRsPwB6nIjNkybMUWV0fq1NzhihlNLzRjYXVWeXC4lBhabSomm/WoNhC2xAQVB2EGXjK/MKdyVsVLBnEM81NHWBs9E3NlTBAtSR1qdcJjl4c+AIkzdas+IG3lymosSKKrim/Vi4ndH9uPrzxXV3iihNpiWO096eT77djb2Y5eZ8/LvNqqMKYq7M+POYK3AxISm8kYGdRzMBskYKxeX42l1QX31EhYZm4CDOEgCHZgbbXmVKBptRimMVJFVHg3phtajQCzc0tmk6I2ebZOHC6RGjUgGw1AKfEshxr88de+Glu/829jtN+N/de+HTtvva667PogJYiHMtFo3/j6t+JrX/2KVWdqQHagVaZFznrnR8RpYPmZH25+8XPeEimFdaWHw6D68XYx8UKCBbLi+IbZBgO0mbQ+6hliKFJJP11+56f04oeAfk7HJ5iAy+9oGc/plfHsx0tJLnpzJ5Z2V9yxxTs46PnwdW9DpHJbYiF1Jezx2TEMgUkPmEm6R0LRva5efkpqaw4LSVpTR8PSNQyOsdWD6WW5E2doMwrn7YzoqRWu0wZnICKFESNDWofwaX+urINAJfyjA+YEN6SXU2kK4Ap5nCEFiXDTvo/hGQgK1Uj4i1TitNRZKx0lqPTyiYRpO+DoViUvvfPHc8l4HNC/xR/xgNOFXzqH1cenWVb+pXO49M68eJfLzUyfhLMT8/YqGNU5/YuUmNxwTAQBe6tZzjwjygawDAtAL2fHHDQ00DNDB5xFkjaQmPtM1TBnAv1Qo5Wa8mCtL8NC7Ks322x5MwPUVkvUx9LSjk4kTPTVVmpn4UkOZeSOKmwAu7p4KV68eSuWZ4mndqddjrmYfGiI7pHaJIwcjkR/V2qqyjulfGDKvb2ucIlt8ediaoajY9nnsyeGfKQ8B3kw+bk6Xkmwc0tLMa08vBMQfElSY2tpLq5duxZSguPfu3IDx2D45HgjqpLyYGz0yAfSj5HyKqoslcfkgb3uZ6ale8/MeJyGmVmWJWEnN4NJhAjgqId6wtrfQ0sTBqbxnYH0sZibEeefm3cPnUxEgNYdxsngKlPpkiFNDOy/x/dzMa2hehcYXUErkka4QEwF0Q89ef+Hr8faN74VJ2+9G6P7nfiDX/q3yvvc0h07CEPQFGZfEs03fu/Lsf3D78bYERbeJYL/uEsUs0rEpRCgZz7JPSVeMfbyESfvJ+nxkoiaKcpBfIqSM3L6IQj8Q/dSVXWaJEIYlTuJg0vOFefzk/tFCfDS94u85J7knWRoIlEY2gdzFxavN1otfUGiPo97D+7H5vammYuDeoKFB5VZai7qLh6MqWEgvL69IybXi/6gE8eHvZgYRwtQB+gNabHpS0mcsWASobQYMQNWOkDGjMzozlChU7rPoZeaO16kP+CCpEH5XGs9s2PwQY/Jtly+xmxfpcoh0xMmNiY+wDvGMp2vpCJMNAB+NukFRO1Iwx/8/5R/cccZlkW4i2cBn2eiELa8nJbTKT74mTj6FQ48acfiM06dDy8XactlO6usaq8yJL/JIDNcCg+6q94IGqvXrsbKpcvC/RlJ3pOAw8xvVPDDFnKaZWeiLWiNtfSoqljzHrGUTILP6UlfUtWh1FFm4CcsBVraljAIT2BsDZqdnpW2oPZlw1LzCmkQjBEei1lxWhtjrNXzelROFXZiJhZmpWFIAJqbFl0ijUriOz9Uh8sEltJkt2cmNzHAPkIaVbVg1GuPN2Nv71Cd7oJwBRmIvQGZCKXsExKamNA6lfbajc29xyoDs7oRP13M4xb08WRWd1o9dUsMbZLNAYUkZMqBLoKBEqKXFziFkBwg4hUdqszo2XFM1kajyU6okgCOez0fVVcub6OnBpFxpOn9u0QAx4MDryFE8poUh/eMHI2mxuDQ4jRkZgcY3SuMH0yIsCAKxnogCjU3efCHpGGEUB6I5Jeux8yzz0dlcUWS606sHbTFPHO1BgO/jB9iWM2U+5tijr/5T/9pbH/v+yaQMh0jk/4KfCz4mhqbC3+AUoQyJHU5iOPITy+WkAjCs2443olNEKKi0ufmkvk9UyCcwsAR7ZN/Rm6FpSyUjc7IX1zIzIS4vmdGvngmhL9dOBG+PMjaEeS87lq96+rKJSGppFy1wRtvvhHvvPN2ESQThFl5tlHlYW8+DrlhSIMlZ92+2l+dD0t3D9Wz73PCnuCK3eCYd+ZgPJZ6UQOxV0z/zcSAJ1JGTlB4gkTBvIwNxkh5JEnksrY0Z/ISJ7Up41GsTBgqX3b9gdhJDUnFoJFjvTaSAHlRNxgeeaGxAIMSRnYFoFxFXyop8LwIUITXR2BRZsJ7hsv7k+DUNL+7rcpwxHYgforQhOHO9yF50EbkQYeT4c5U7iFpEEzv6CPqPvTGpV/By8MgmZCkqcMYPT2SPkfHchwnemfsk628rI3p2bO2Css4PpNBjNlNSIipSuJC8ACWrI7A2sImSUwYHbHEVRK7VDB2UqmThtrk6EQ4UBFvmOK5HSeBtpbG0TBjDI7BHR8JoTJC8953UXVuiHktTLDBqUqrOEzOkO8Ylh4SzI6UZ7tDuysx1bPRaIqJjitNzgGRpqhMxlhIzqap6iTt5mB8T5uzADk5lqxdnlWP0FDCh+04U8HnZzk2kmUqtag32BSU8RXEW472E/B0oaawtpeNAWFIDI52dbG5gAGsypANSI2qy0wuwCVbkJlxnSEIjBqLSiLEZnNSmhSpjsFv1nKyLRZGkcwe06AYIY9PNGw2Y6RQhUkUXAGwV/7cn4mrf+mvRKwux8SNl6MrTgEhdTizQ4RDOHaZ8WaVKv8P1RCD+aWoiLkandQY3EFB46ec/XmWh2/+ml+y9Qrk5oIzybkn90PeCJZfim96Ucn1kuWHmWSqxpCLvHNmm+D6U/1hd7hcZ6pPekV+cxgiKcxFPv5F/ZGfL78qTcGfTwrL9uP4IRFx4taKOoy51qzDMkN/98MPBLv9LH9xAXJgX59QmixX0jMTXUesB9Oz8FB3JPaa2hcpTwxG6WFqQhuAH+AMOxzTOVJfmKcZHmkpDDCnTa7fuRGXrl+WypM2pLmVVWE+JVwDlgyD0FHCWDDFYvYXaQOJpjZRqLUiNMYXVULDHfhZetRf1qtoU/9wc6unK/xKZwZWNBA3GFkyQ4LqXsQlmttVl5ldEa5M0E9qQN6I4XT0nGPcKNspELjt5GNHJoIT4TKFfAK+pCRIOoxtYWtjkoT3YmNrK/b292zZwNgdzBGpmFUzHbUBQwYIGxzNym7VOzv7cdxHwOlHT/THMrVxCTicaS3ClgR3qAwlyIh+oW1wFBWXAbPNnUfSFO7G2hZmK9KuBHsmtZAMLSFOire4bdReqpdtglWeIbxAZWOo41jqs+30JKiwAGJU0uJwqLatN70CpyG+VB1ThyetAoPrDkdjMpYpvtEbSMIUr6B+LJfz3MbGRny5GNVzp+1T1tY34tHjR7bdEnt3hXZ2d3y4L5MBbW/XDYKAuAkopC4IhUFrpEDvyS8xk5OcbB6itGFmSbRZKYyIAfwxS8hcUV0C4pH8VHMVSCqKmCNjCJ7+BjHVwMSFo4PQIH6vsxv9LmYWSIcwSQiPLGl5EFwNTyPoPvvx5+ID7JCkMiEGI86nuc6o7fqQct5+tBav//AHYrQHRlC7i3veqDuPIFbm9ZTjY/KgP9E5qSK9TAdEztScED0fCE4AhUNt9OSMykgjuT6lEzwsCkGwqrtdcSMLPzpMpu1sfcH8LoL6biYpeJWMGqkbdXdufi5u3b5lhgR8Hjx4IGTeUrJCUEdRZXlWmrMznJLFGNqYmdFeW+ot6lNxoleOAcOqpTypXpawhDd0cpSCIgylvrBPInZ3TGIw209GqKmvfvxW3FmpxrPLtVheEOMDHyBaOkuISZIJOAbzY1wIsxcr8eCFOjbG/DDIBX9YWURYpEVUZmz8LpgQt6dcQiQ9CzBdOH/Tu1lR/ts9CZI+tGqRgn9xBag/4kq/RKECv2hC0ccFYskvWSIXuAL87V34QAO8qZ0dhdCir1ExgxpMkPHTikgx6YWjIik/mhSdBB0ch4AxickMLJsFn4ycxCHanTLwdnW6fFCYYGlpWZIeQ0dTCo8kfyhpHxrvdDFbaUS/rfBdwXjIhr+s8Dp2R8fKDJa6waQQimC4zAAz3moNb5ydn6di8rwSVTE8DKLb6+3Y3xYTPjqNuhjfsiS4CX2jI2PmGYkepnnCbjM9NlE5jbba/fHWXprxSdct95qn0/uIq1ZyT/12ux9rm9ux0+2qsOx7ha2dEhVzA5lgbGTC4v+trfX44N6HsbW7qRTYSeVMQM6BcgiA1mEHV8wVEJMhAlZzZO9WEi9rfPux/vh+7GxvxXsfqLcQE4ah0vCMKbDpAeI3jrQgDtrZtky6ShTjdooUAMN1D89Sl66RgovBcjYk+MIXf1LpqjdQA4xWa/G1P/iDWBOBG5P4UTpGtCJZsB8ETSR16dPbP/o1NBkzy5I4mBzPRRWfcpk+jIdvlB7D4qQue6QbEXwu/OSJP6/cyCcxPL2LfO2Q4vTJZSEImegiCVyZJ//EoS7ABuTJlRSTsbi4LMZTt//jR49jd2tb8SAW2izzhJiwwaqOMtFEfqNSnzAYVb4iDu+7KEkM4hJKCKmzjJ5Fh3iJ4/xFtDA0enwPcMpP7cSJ/1//yh/EL/2br8c//5Xfj69/83VpF7mRbA68Z9pMspmrUzaqpW85BkhnmpVkhtimUkiaNo1hlQJSrhgzBaEcvmd4PvKKnxkKV379iHMceybDImqJ09QWtOAJV/6SnkBBQIfB5W+GwZd45RI0flwOAuD0kXryzbOlcggBHhyWQysi/DmazP5ADJQloGnKwywvmSNxsSEBE082ASK84HV+KkYnGu+rw8C+D+mQ8VWGJxg/xZwFnKxKksQWsjI2FGy70e+lykyHdGl1Na4sL8Xl+ZWYrjVie3tHeNH30FJ9shEcTzF6lkc+DI5yG3kmN9e3NmNLkia0W6+PKG41xtReVZVvRlLigpghW8xPKz6TYPNs7a+Omtl5Ot9TlY/TIRGmHt1fl/Z5aJX5cLArqEjiM3RU/RLYOKZ8K8NDVaDnCjPLU5du7waS2+vsSJzcFaBQbXuxvbsVRwoPQs3Ozkk1WrDKa2tzRfIBIQIC6gsbAWDXhXqMxTyDj+z4gPg8GHSV9l7cFdN5/+GjWNvedE8/qTgwWsbjzhUe1YgtaTByNvmpcUmfpjbOgxYglHqP+9/6egy9g/CIJJUdNyxlYqkTky1XrqzG3/o7/3m88olP+XwJxgbefu9u/OZv/UYcckpWgUzpQCLu+D0FsYLRPAmpJ3lcvOs7z76cXsbl0WHM0J5899iW4/jrU7+QAJdSMFXnRbswzmLkF4E4RCbpaHzPWH/cUXKCOjimD9z1Qm9ryVgIuri0aOYHQRypTb/73e/F3i77p6FGITEzLsNa7BG1fe7ejClBRwi+2+laAhhghkBnKenBQxIqvyU+6iqYky9lZGUJTJJVPDA12t0WBEpjglm91nJcWbkRK0uXswMUEaNyTTUkWTYmnSaA8Eyu4jCGDG54NRHSXsEAKavbjQ4DwKlMEHSCLdsTyBgecgnq8q1wyVsyrNLga3mRpD8UbeSrcGW78t1NX4ZTeYABXR+/OL7z2Zk5GcV2WrzQZAqNX/oUrogEjmRkx2EDz9KmkzEvJhrr0tLGxQDPBGf8UT+n1IGYsUnIQaubbcxIw2L3FmlZKqBxiSxUyX3R+ZEkRnClUhXcETIUgs0KDsVIPcSlPGui4/n5hbi+elVSIZMUaYExMZEmTwhBTKh63F64tCycm+GsnJORaPckHar91BXHWXcQE+pUmxNTsTK/HMvNuWhUJ1RWaWxj4zE8lNQ4QictxiphqyIJszk5G60Gk5lLIR2G0l8416V02PBtieipAguRObG+J7F2f7ctRO54poWBxa3dbW9BxKHjfQGJLeGxz2OyAA7uFRlSKTB4ZPtyGFS7vRMbm2sWkyEkJjSYbEAX7xx0JDqfGOE5/Ad1mRPVfP6DENiSneIgVkMQNl8QZoCmp5JGAXC2tVvdRNX78F6c7WzHUXs/HnzwgcJikJu7PCONzs7Nxyc/8Wr8+f/JX4r5S1ei3dn3EpyvfeOb8eYPv6+OU8xbaUIsnmRwym51P+Wb/kovSlPen3y1Hz78GXEJ7+/pfHcgNQWZ8EM4MRa2Nj9XeV0/GAUzkNRdvZuZDwTsAkAcelYSpOfS6h/CyHzJ4wnhEMbhMlhx53uq1Uh8TAIsq8d+5rnnjPj00F//xjfinXffUwy6HRIRExvJjSIuLcxagkIVZteTnb2OE0aFgdl4plZSllURJrcUB4bk/RyRKNTBMrsPUQIPrxTSRdrgEYzzxON6ktbEELEBw1xid3M3tje241gqMpoITI9xYfCGPEgbbQMGyEW58aeuho08GF9yfcyNcMifFIMQBYzSO+FdME/g5kd9NUT8nnB2+IyioAQiRIbhtXjLELw7b+Lle/HFRSpe9UDk9DP2k3nxzqcx5ZG1kgdErI/4s9mHjcZVzzTlYQhFZRZs2JVnQt+ApYc1WKlRb3hZJ7sws/8l5iqUmPW5rICCTpZmZ2MarU8MD3qaxsJjLpemzjbmo1FvRUUIybgddZqZacTUJOe8gM5MLjLpCcNVfpLaad/BUc8Mk70W2RJrqlY3rqCSS4DzWC9M7Uz4gD/pW9oT3iwtLMSk6rY4PRurl5Z9zOig3fPqr3oMLdT9iSs3vI5NXytSdYHagRiGeE8szs/G/NysEHs+lmx6MqHemb3YWFc0FILveakaxtJ9FYgBT0waTiViU7HRWhqrHrBJpQlq1IXSx+hKKoBJqjkY5PFsDrY+bGMDArNO0DPDuqNS0YoM7DOCw8oQ5aDeQM1MO+tHIS4cKvXuN78WJ5uP4v1vfUtlxd4v14ROqHGbKm/nw3fjpz758fgLP/cfWoKFMNks8Vd/9V/H3e9/J072dz2dbylBqSOx0MgmCOWZqJnXE3ZSXCKM0uFjVzxkauVTcVceJio9mkGBpEg/zITpQhUf0TWqRhYQwR5lQXhHyMvRU25Id5EzHz7i+IK6aSKxIwDqJkmrnrpYl3375q1YWVkxkaD23r37oVfelKQNAUNICy3srkQEemZYareLuZALpPZDCjuVZH+YKpXiMI7HRBhIjhqFFMDF4VSM7YLMEGouccI8AsJVhiJu/Embu+uhaygCtHYgvPCEifDQW6PJDymQpZXHan82nmUfuT6SjcrjE/suavPEJUjlb7iWMCrcRwJnXBge7qNY+MQ98ddd6TmWvdKf34/kwmc8VH+cv5UBDFcCZFw7e8Fk8jNr13EOpj/GRaemJsWYxICak2J4aX7CigozIuVzoM5jWAgaMCgsKdigtj6eBwSBGxX6XtHdaLB6Q0LP0YGXsWGbSduO12GA8z7jmDFDTrfbVye4vcPxlUxwoGpLwBGeWAIV/El4ojrpMVg6NJaXITmCG+y5Nz8/IWbWjJkFlWcKZipcEg4inbKNlrAjRo7VWamNEb7OpIVeWp2NW5eXYkGS5aKk2R93qko6dqUaSI3Z29uSdIaqKwlJhTPSCqBsNc/W0KiZECQzJmz0x64al5aXY2FGYjGEKXgzZlIR15xuzgiAFen2HQFuRADFoLFvZvno0WMfJEQ+AB77GxqD5S6ML6EeYbLQ7hyol8rBcBMHjSokh3gY0GTTQ/yQIktEyIH00Rjud2wnuPn+hxbl6dG8Uapit9RYRz/6UfTf+VF89rln4vryJau8jBO8+96H8cu/+C/jYHsrht22tyaH9x1KKty/f1cEpx6T/FU3S17Kz+OMzj2ZCX9ZmuKpYIT8QkxlWJtJcFceWe4M6tB6t3Srjsa6BvlC/fIzZhbx7crq692pI5EIBgVI7JJ+n4TnHWlWmq7iJdFQBgbAGTuDEa+uXoob12+YoTBR8dbbP7IUn6VWfHVMjOXlyfUQHDPmYx5bsUHrcY7dMNZIx0GPzvv2bifurm9aLaaMSHYiP+dNGcifToZqVsbESdXJYklgRqR/cJP0sCXzJrjkJUSwMbsZOuEErwrDK5QB20+lIXyziZAKD7Fn2YAlhQBmCbcCOL5IK/mIU00H3PmOB1GL3iahwsNTYfVcMkaimaH6Je/u8Mibd8Lxjr8C29In33xlKnpSHdIkSK2tcFlKwhBBMFGBnaXu1BtvviNInAuWSM8jI4I1bAzJT50P0h5wR7AAx6dE2wwpoBb7iMd+ThKxooNZXMakT04GEnq4+ool7VD0wpghY3lzUnExhgdvUGMxnYGuuwpzwMSGyyvYIBnqCXxn8hHhiDkFxgQxXaqNq62FG+uPtmNvp5sdqGB0PirGeXokfjEaC/MIZuJDzdk4Pjj1MMjnP3Y7PnX1SqxyvKSY+iviU9jxkSv0nIesFXIgMzSTzMrWEWPTpofj+9D72ZgS5kOviWEzkh8MD2bX2ePs0oESNYTFsRVPjHKv3bFavCdVuS09HdV4cCiViJljIabHe1RhxngYdGXpG2s6GdfBHovDyBkbBGFYpuKDT1SplnouCwAqD4qJAaELVEJKmH7++Zj9039BkuaRxNYFSyveUknpVHTNz87HFMzu/qO4MTkRX7x6NcYkqfZ6HQGyEW+sbcYbb0jl7bXj0e/+ZvR+8Idx+O6PYu13fitOWHanvHoP78fh5uOQ7uUVAyBWlqBgOPyAzEJEgJ2XP8ibcPgXzyBy8RVH+oTnJwnio0yMNPhmgvJj1l//DgdDdHA8fOcn4+DnsArjIQNdBKMzIQ5twlgdCYG0WL4jLYC02zs78dr3/khtyDrsTDvHy0ISuzoXMRjUqUNJ+ezHSD6UkaAMZUB4ys5L4+bm1VmqU+MbF0xLoCLFJFY5JE3ySomC2dickWUMzxKe2ppywNDA5uQ/Ssy3c3eoXl0k+IKvdNoYQzPMQmWBrZdZ8kchABFlkL+ZEMn4V45316UMm/Xi8me4n7/xyYnke342bO2Io5snVHQRFthnuoTTnx6gq4Il+/dJvoKLaIeLhIAnhQabaMXMoMhbZcLaAngiCROXJXsYetOeMD5yAT5YZ7CmGsGFgAwJVOQHbnpISfBn95ND1FKldaQORz5xOob/kcJxSBidJp2g4G4Qq60wJB4R/+i3Y1+d5l6np3snDtjV6RBD932ny8TquGiePfZ8bIUkzeaEcGSkLglP0nqfrfJZ0jZlXoB63Ontx05nR/xm4Nl9TnWbn12IinrzfrcbzTkWV1SEQ7s2YMZmGXgC16dc3fticfwey0G2d/dstgISM5BJn3yMwaI4P7s2HB+fxuP17djY2hFzyr3y2GUVgmL2bGtzPXr7+xZhkd5MUGosVnlMMnkB8xIx9AYH8WhDvX+3o7A5nsDYAxrd4tKsAMJOEGfBlkKIz5QcOy5xPVUAxMoeuURU1OTVT34iGs/cieHCUgwFKCQJTmZCcJpoTMfSSx+L4+ZcjF+6Ej2J4R9bXI6fePnjZurY9yE9/MKv/Fp88Pbbce/XfzXWvvNanEu8rgiZqir78e5O9N54PQ7v3Y+11/4o3v+lfxGnO9tm4sZDcE8/RkpDjgJy5bfETcpehPU3haIKulOVEpUJzN1SB98JX3xh/DQdcTKe05MPSJ/3ZG4pXRKUlElblxCEc1v5Iw2kCNRc2gVigNk8q07k1u1nPHbGrjZf/drXPV6bOeuXsOqpW4Ivww8gPuYOHfXqHj4QTG0aoXZh52ehQUxPVuMyS+MmhDdKhXbH5oqNLRjioJ1Hxcw4GU1Jqe5IBQpZVA5ViIF67DjxwKwl16YmTJA6ziTZ+NxV1RsrANZpV8ZqHophqARgw4xxCTvVH1gJbjnLmzWk3Qy/Im9DqmgHQxF/4O7OiXTKmPlbpuur+Ob4csmo5ZyGPMs2IkHC0Bn4nc+kX5As33SVM7qky1ADAECKP0WMJ19/pXWzW2Pmlz0w5+dmzKSQ/oAdCwbI2+uspa4y4eDxdn0zI1Ra5gAwSOE/uxo16g19w5RIneKgEutbOfGJne/goB1bW2vxeOthdA/33KbCEtEtBsdTyop9OpkxHkqyY2liDjlg6kZdGKqyai6pc0JSe7VSj0UOFpKaztkh9YmKVfDJqWnhaVX8RR0jdRGds7tMReHXOkexJ5wKqcL12XJyI+d1LxgfNjGqaxy6Jz3x+AiuOd2SuMqM7ayRlnEAztpEEuDcTAag2dEXpKPDY7CaNb7bAkJPKjMqEr014ivqxo7URTZMNDHo8rIXMTb1b+L+eZA1lvj09PTs2PwcioDYmSPHa9S4yohDwZkhBpmM7VKleSwRwTika7wxKUl135KCBEqrrXOq64tf+lLUOEj5+Rei+eon44W/8tfjb/+j/3Vcu/W8wqOCD2NfBPSbYnity9fiTIQ9NrfogfvtN74XG3/wDRF6IxZv30ogMu5l5AW9LtA5Ea9AQBqWpyeozZ8fFCSRmnf7paf+FRr1jKTllUxMVVY9CAdzI7mMw7t+HJCcuKt0vJep6pn8TQYK7LIUkfPmBMz4yAMmwjnKL730sseH6MTYnuiNNx8K/mKM52JMI82oNJalXrDD7tAdFdvytfswH3bnAZ8kKQh3sNNjvK0nqdkz7bSbCJYS1djfb3bGBtRUZMDQiHAEQqAKF0Qvh7mC9/9jTFlaifGM8SQ0DEkUaBfsAbezLWlCBIYFAeeDMDzCmCH1AhbleKbrXcABCHCVEm22U1EIfclv/pRhy3hF+NL5zXHyfvFVXo7Ho+qUdzz05ECZB9eoOnfKmQ2LZ4aBXlB3nbp+zJhhTI6VggBhGRPnGxnwHcbipWMea6OjkFTHrK+kYODAdlOck2PGUq/ZJK3O8FNryocBIb0De/L1GOoxz+ce8hIx+1hItD2EmI29/egO1MkIZ4jDQUSzrRkJIA1LZjXlf36GMTrG5ezOI0GGg9CZ+RUD5ViL3mA3js53xGz7MV3X92HfewecSsWtqSObqkzFVK1hXsFwHKo3jglSeNZRtx9dpcXOU+V2fIDmCSbJweVVXyE4uv6oERjuCRHs7O952xcisdCcbaJgJPMtDiSpiRj67rUZcGTb+a4YAQPIx+rpEaE5xR6DfipNj4StD1PbmMKQBzstn7CMRWBEsmAcCXMGTGv2BUAqRUOytfX25qYlSpgZp61RKAbqjQRGEKOpn2lzT1yogZBe+1KbpmeacWllRUxbSD8h4K0sRevZZ+Klj388/ud/+3/h5XMYbKN6vymJ7nfErK/+3M/E1PUbsfrZn4yjg+MYa87Hvuq3/qO34nB9LcZUB0UwQVESsxTKRXEoIIjPe1G2klj8zKUH4qhE6esPjpzPhHIk0oHZkSbeju000vE9/SiFAcDbR9LSj/5JDl5SfjMjgEC4ICqYgp6Rvp65fSeWL12yzVV9cjx++KZ603Yt+v1hfO/1tXiw2Ymp+UtqB3E85Tk8HY39LpNTKqs6Ji950gXTwR4Uh4bAPm4YsTOTnKfss6IGMxbCZFmY6c0qu/CW/vnmfRh1MabnbaeE/GxZzyoNrwoQzpE32gGb3oJHfeEV0iCd7lDh6ShZbuWUE2xyAgqdkL7h+AVEMEJ/Bm7E4/4kkp7l4Vfa/qOXvxPHT3LyKt/4LTs9EnW+/lcgOBhh5UfnQM3xYNv51Hd4VWAkYjExRSD7hBfefBa8GBd3B8N4PVs5qXNgtjzDSrKWAEPnwAawzJwfis7yMC4JGGfSgM4Ppb7mahhUZc/KKhOxzFAQtZHacqIhxqWMwTnBfXFlOVYuSaCSVO8NTXRNTzYl5U/HonBlcXZJaUqlRa1VeyF5VtQWmJaZiasC7Kyzs73tq9ujI8TwPMRjBnFwPFB91PYSiNgSDQcuwUAZd7Y98l43ut3Dj5yqC5w/wvjEEywibktl295tK0EYWV+Mo6Pno6hOiovOqXdXAffFGGAm9PCIt+j7qDIwSbaxmlPP3ZxWJetc00LqRizNzfnQYrJF7WWgnskPzBM41GaScUWqLJx3Y+mix4ebMzjKKgvv5SepYWtnN9bWN2N3T7o7SCBYG1+olVKhwUEWVC7i2VvvHsgVkCHEREgQU7/Kg9PfPv+ZT8V/9Jf/hhr7XJLDnnvV1+49jO/86M1oLM7HwsdfiaWPvRpLP/GpaL7yakzceibmP/mpmPnkZ8REEeHJqHTUJl0SyFPuqdcsGxyI5s4PJhjuRQr5Lh/hFYPBZlAOmuHLfMB4ExTp4Vl8KIPacFhpIe35c0aXu3gQmCAi5aH2IV8ks5Y6i89+5jPRbDRNMKenU/HmmyOS/Hbju997FH/wnW/Hex9+IMYldUYwR03aP2AtKNtDsWJm3IbGzMRandIze7EdotqoTCxR2tvZt5bA2BanuFE225+pDJTPy5iE4IxNUT/b6LksEPS5CFeEKeJkvLUydi48FDFXJDki5YjY2UQDDdATLI7HQD9jkKh8QEP56HbBzPLVbyUc7ezxJzjC+Ermla/5m3WQK+9ytKeCOcTT7unkgUGZjm08HV54og8qvf8yAO3OBUkjqTuGvx0jYEgaZsyV5kcCZ1kaJmTQgzsZ4U0uFsjxUk7jG54fiaGghh5Y8GhLmrb2xl55VffzasdaNKXyjpr2Je2r/+ewIDYyWJR0Nzc5HbMTzVicZo+9CcGdFTRqC+XFORyz4hHT6qDcdkoLVg5us3sLjTVeacTk2KI0NanmMMzF6bh8fTrm5+sxt9gQXo4LFaSVSLprqhPlSITTc+YgVG60RNVInjFbn40VaXql+wjjYz++Dx7fi83djt7UM4sZbO/teZE5i5tZEI80hvkK5iqpetCoYdsetqxhw0KABwE0pxj3mUQLzZ1bBWj31opQE9RorxP11Ht7eeAwnBpkpLeghel5QOo9xd3v9ooenpk5kDzXYU4JWCAz4S+QS44ncPmA8TpEc31HlEctv7x62cQJErmfvUBKeq7wNvVf+KmfUw+jBhdMkEz/1a/863jtD7+lBpfKpEatSrSvz8/HhHq1xrVrMX3zdowg9Sm+0VFpuQzcXeUyD30Dm4swOAjNtlWeqcQDBBfjKaQuw5nCElftAHNUkurx9Q4m67ulBBx3pW/iFQAYv5OH/YntnPlkf/NRh6PglNEqsOLTgdlRFt0gjk984pNx/eZNq5asyOn0ZmK08ozaYVptuBMPHz0UstH7suBdWoBwpHukzlFpEh9GxcSTyyaCw3SFHp1OjU6U4ZieOsAeEh/SGMFUP2z6WIoGcBjqgPi2Jb1VxTxRncBVVuP0ut3Y3dnz4fMsf2MsD6sApSAmntI4sGByzBvsqgNHumAsMyGquhIER+aqu+FTuIQY3olrDgq8E4uK7xdQzl95EsRtaV+SJm09FM85PPPED5coIg++O6+nmCQflZ5ntRWG5DxrTmkJq3rSWdFy1JlJiuGJ2uCILZ2GMTou2hodSlhBDUW6Fqy8c86JR0aQlNmFBZgwicGmE5i9RBUpT/THlIaEBIyHLRgddoSC2GDSmY0rvb6EGoajBnEk2mWWmIkOTmDjuAKJjBIq2l5NBZNinBGtAvwwzBm7V1jXGwauunLAFLO7lJMJy0HnLHbWJb0fjYj3IHBwnORh7A96Ku+h8I65iSN1tpOxyNZ30nRLB2hVnI+6SrUeTXHPVovDh1laAjOb0jUp7tyQFIckN+3vjAFgmwe3tn2OmAJnWtaly0+oS2BrGwwcLVKrTbbVY9zbXBcw2RxAkphE147UUMaCalKf2EYaE0yYHb0zlaelm1NTnm1mBYiSEwPH5EHoDK6osQhj5veU45WGB8CMFwBECAjR+8UXX1QeiegGgoBtxlEgINua/73/4u9Fa+W69wnjpLddMedf+Pl/IdF5w4RSIpgwS4/JjIzA8iqBmsjLD95PCujJBOdZeBCEuvmFUhe/pjo9wRTN3PICllR4zOoNYdJlVmV+uvQR2nGC9n4S2N8zF3lDHHongfzgoCZW0sBLmSKlv/zSy2YYTFpMNebkNx3/wedfiVefv2kViA0rmD0kXWwQj0Ymoj8EmcVM1Z60HbCnA8Q4ti2Vq6/2H6gzZYdkZnZhrMzywUQ5otGGzsKhrDgTW+celoH1e334uKSF6TxTlUF949Gp7lKpWVpp0yjFbahd2ekDwOauNmIQIJTSMST0b15DJn+cNOyoF9/BGZxhLvhlHJxSon0dsnB8NNNNd/H16cbDKUjpQ4qUj1JehFOZrW6TlNoGbaRIXKHSeJmUHVcdBJYOSG90FEwcDQvb2qGkKWDaF9NCS2NGls5qqHoM9Lzbk+SNKYnaA82np/jruzsxrAnuLWwuEVIwVqfjqCjcsWh7R3G6yotx+pPY3JNqetqJ06rasKa0z7sqpjq1/f1gsQNive0t9XyC9Neqx1SLeQO2pJNmIF5i5qcm9/pxJjtrSKsjcdiD8bLO/jjWt/bjeHCsDjSHs0ZZ24tGIUmTuzLwSqy9R3ux/pQFM1qFd6VCDJydq8fSrJiapLRWg91Tx6MxWYmF+abESGZ6pKeLwSGtWSgD3NnyQuhxIZt6aV2AfqjKMIHBaoMaEpKQc0Zq0jM3bvlAG8YImdhAvb200GS+x2YLva5EcOnmJ2qYXUmeJwLkqccackNFqzaSwNjUkoFMD/zDDCBQlQUUAU+4QM71jU2XkXcv1xF6XLt2QwSSWGZkUYObERFXSAtDu7S4EP/N//G/ibmlVav1IyKQD+8/iP/2v/2/R3t7w43uCEoGEJhpFGkm0ubrE5Lgns+W1PhWfsLp2ZKcmBlx6AKeOJUNaVAIkHZ9ugQ7hyEYcS8Scy3sZ/MKnL5R/5KxJdPVpXd7OQ0YOGkooAgK2OXlBODvHierjAi55AdMGAPltKuOEP3Z1dn42U+/GMvzLbUZkjoTFzURjfKYXBADrAvmZMOyKYyIsQNL42VmW5EIfQSimBXwxzSqo/ZmLKrb63kgHaZIURkbZHkbtl4MnFt1PWIDAlb1ZDtD7EgKDMtgX0pn2pO6iyRqI2u9IxXCEJBWDBjDSZWjzuAEsMov6fRCyxAOP+AFY+Li7yJchjL8iM+POyA/68HpyJX5+ZE77eLPRfsoDTGw0nmVBGH0DOwIXIYlFrO6xgmllXaTwjXBZyCGMCamD5Np76qj6YgRHYiGOpLWBGeMvQ9FYxzbCA0iLKDtMEuNZDwrdbTZmDLOCdJxzoHiqNbCVST/hdmlWJ5ZkoAidbSSZmjsoL612RWeHHjTggOpy+1D3c+U11lqBUOlAaUALdbLs5QUBZ6VIrYZVBvSMTETX9N13BfDPkBClNQ+MxGNJkddVj1u/2BjT+3LTD1nzagMopOqYHSmfJ4ckyr35YTvU93ahsf4phmPk3jIB/baovGwzoaJMfAI8XnsTYVCCgDmXpMrcVVwkvTHbg85joMRIzNEzMjS87DchWMrkQCJl0hZce++fSDmJiZZFRIOhZBsHwWSA5o2DSTpkEIx7rS7347N7R03GrOEILi6BZreNXHVBBwY4uO1dYMWxsBkCQQwqXLgB9pwRGEJfBCI+urVPi8/dyf+xt/8W5Y+kfwozfd/8KP4pX/5C5IC84xgV+QpZ2JBEuPZPzAlkETPuriV38qoRl+lxZ2e23fei++eIDCxycMEwo3wSACoB/quwGXawC0d4fEtbg6TdX3iz10+eKVP8V1xXT+1tzqavY21+Fc//z/Gb/7mb4oYJj0Msr+3Jcm/FY/bR9E7Ho0bl+bjix+/EzOSvlCBWO/76PGDeP/eBzEcn43+yJSYlKQ0tQFbIdGJ0TnA8Kgi2TLuW5PqwlmtZ8KFfak1XTG4LmNSiuexOpXNB17BwCSVsMMKZ6ki4VFu70AigEPQSC6oUGy4yXpjxoKpDzBmOMZnOesqKm/GXMLG4Mtb4UWsxDEzJuBZhDHMCpeMiHZPv2z7DJFfftyRbpFKERY/GB1jYWUc8i4/e09GFcWtJQ9S8Owt+egyYyQsMfQPTNh1GjOe/c6+JbQNSWVb0mA6B/tSD0VTu2vR6++p3NjeHUvy24ndzp7a6VBa7llMqEMT0YkvsJs2k0OCqZgUQGUihLyroqeaCjYjHLm+ciXmmwtiRNMSIFaiObMgLbBuAelEDG6yWY3ppWIT49NatHcO3NGdS0323pxI7morbA73pB2wJZU7LaX/4ksvxe1rV6IhyX9p6VI8d/tWLM0temPTRQlqi8ursXz75WhcfTHqYsz12ULXLQ2Y801OUqCYt5CH3ZbFleHIAgCIWlNhGZxGX/eW1WoJj7nogUkJREw3sv6PTxCn9V3MCLOU9bVNbyHurcsVoNvZ9cwse+y5h1dvzVrCFc70MMIOoyO1RwpMjEq8HUj6wwq9J6bFpMbCyuU4q07G9Myi8sJ2WIRQMgnKUKAJqi8S5c7OrnJNpuavCssyFyMMYXwlEttd3LMOf/4//DPx1//23xXRnKUBt3rgr3z16/Hz/9//UUTHQefJ5EpAOi8/5S958pzSH0/p46L6ER9JDlJ1aezS0as5jNzTKXHn78ldX+F7Cpwp6f0i8afiINbp1fnzvfgMwZhRmjqJ61+BgTDD2F5/FL//u/82fvFf/nx8+CC3LGPjR4y89/YlkUt6a7XmY7PHyVoHUTk/joXmuNqNU/SZxKrFBx98EO+996M4Ga1HvzojZnYigtuLHak9jOnBxBl3w/CZjonJLrYom55iq/NpfasLPkpTDY60i8GxzVxUJ8awMIUYq45HXWFrbKDrNmE299ydL1vMjwp/OQ+ajpdKokYRhoah36D2tD14XTK39Ms7aMHdfvzmQ/oZ9n/cGa8uvuSd8D/+lA1I+HzzkIm+O7bq4HZ2fv5xunT0wC1dRsRYGLjRvtneqqfCsgSs2+2Ins6iKSlpZqYZs/NzUi+nzUTUP0R7nyV+Z+rMBh4X3d8VzfalLh+fx2F/GDuSFB89lDq7Jsa0p3RPqx52QghaW9uSINJxp2QBaURtMFT5RP+jZ0d6HkZ3Yzf2N3c8HDJRmYxx/Q2l/R7uit8cILGn1QZM9FS8wawbeqCKomNm9ocKw4oR6erx/e/+YTx48FDak9yZpNBT8aujtvkXQhNmeUzCMCQ3uzQr5vpkkA9oIQ3bretiID/EcGgH9tnPJVlIeEwhM4fELB9A178KRAP4+DkQqpaHf9AmcGVMXvb32PSTRe8TYqYnsate5q4YIWN95VjOgXqOnnp1Njo4EtJzpiai8sL8rHrkCfXaYo6oOLqYFRyRpLUwzbb3dQ+W1sR/3cMJgZn8uEAObvLf2trSA4yRQiMNYDOUyA1My/pzL5kfQEmUPQ82cfzLf/EvxE//3J8TMR/ZNIYp9X/3u1+O3/13/1a8AZWqYB40XP7zoitTybTTB1kjQSjkdHYZ2uo6zK7wwTTBCG+OCSKX96xjmS4qKg8Oa2aZ6hdplBdqD+mnR8ZlkMN0w2AHCekqY9HeGJ9++xu/H7/8K78Ur//obUlbgp2YB+3NxMfy8orz2tresk3n2Hgz1vdEQWqnpjowbByQ5FGFTk9HzfzuPbwb57VGjDTnoybmWZtqRkNqVA2mr5xhWNjcoU14qRs4IWRnU9txtAO1Nzv2YjLjJWt6R6qkIswIzrWafh9VR8qsMat8ML9Apj9nPEnEz4A6M/gjkuyy1ag4uSeMi9FaP9sV4Em45bNhaQST4yZPbwjxlJcfCw+3t77nH97y5x1/HvF122cLlM5xyrhE5K6by6f6W1u5iCDqFNNTK8kvxwIzUmpWbDhwyCYjh8D1NE6kNlaPx2NqpBljYmJjUhFPD4U5Q2lkA+GA5JQhB3oPRJO616QJjjMrutiK5qWpmF+ejMYMW1Udx+T8hFTP1OR8nrM6IjowLDDa+93YXOPqSXA6sekanSpHE2AyxlZWbFSCbadnmIUzB2J8dKjwPa6hGChr+rHEwPyJjYorZ2xYovY6PBXtMzyClMiQSViTOOhuxdr9t+LRB29Hd5d1wqzXfWpWt4Tbii4PGNMhCqgY8DKATS/ucw5UEe92oQiMraAupM2eVAwhJhWFwEBCxhXYUQFkYM0utlUKHtOSDBYvX4nLEoFdUTFTEBTDVyZS5poNIaqQe2wY7d0NNUDHO7Zy+jp2fiyY5ii5jfUtIfDAzNjMGsZjxKAm2dg4UPjgoG1CAVkpP/v5sQsIiGJnpMrLz45fppF3psn/7n/xd+NTP/mzPnXsxOYRh/H//v/8fPzWr/2KxzUZ/0jmd/GTN13FTakVqG0GRQB7+lJH5zLAi55mUvlQOD9SQn0nP8H46c8FFeVj3vyZPH1XNNri4qOcayxCQW1nDSarbb7z7a/HL//SL8YfvPZ9tRsTVtMeG2OszIdMoY4KhmxewVhfu9OJ1tx8tI8r0ZGUgLkQG07QSSCJ0cZIX2xmyiod9cUi3EqMo85I4qedkBzQCpBQyAPcQRsA75gQ4c4pWgecjibG5X3fhPhV5TPUOxc7AWMQO15lF211ijBgOTMC1e9I4Xc6g9iUBrLXO1SnirrNCXHqPYEDOOCnJy4hJ7/iW3Y83H2Ty45kVB5Psy1C43/highPRZOXUlcQs98iaBmjDDdq1TvfSYLygCPZO1NmvmSs/E0aJdFSIiYJxmKHUifPzrCmYBv5tKujjIxzIoAcDgRvMUUsNqTruk9FcGG0bITv2/tx0j0yfTPBAV/oSTrkqMrxhQnPpG5t7cYHD+7GHjs1KRxHD+y2+1Kje7q3Y2P7sRhbj1KqDmJqlE9tD/55bbDaflJlQ4NJA+kjd1RnaicmsobCkT40KB6EWcyJpD2GgtACqoLHOG0ppj12MhJHDJO0OUendE9NbhR3lm5IHMxdDLrqFZlkoNdAyssDWVRUVaQibttaXIrWwkqMMYioOHBbemh2RziSagoS0wNz6JBVGBWIw37HhMhzEj/7/a4YBwVWxcXhaTyYkxmmLgyfaWTaFGNWjqo0YzvPGUP29sOxGoADZkAa2to4ma3vO5JPj2VwIppcmsRg7aQbnaBkkMiakYxLMAcS1D2/6FkPK1IN/qu/91/Gxz/3p0Q0alT1Uqhev/Jrvx6/9+9+PYbqkSBaSw0UHke9jJh+TMTlVQW1r348A6g7jJOKQAhkr19/T8lD6YDErmD6eSyK0gtxqIWf9UsyVMLx9H9hr5eJGUZOsnBW1dXJPbr/YUp4v/yL8Xtf/n0hbdhif1zIiJTMmBqz6kwq4Mi1Oc32RRUxyzW3XX1mMdYP8vCaVr2mtsu2Qd1cmWt52ySOEICUdqUaswySk/QwkWKVhlflyDEpAy5RTneM6pDLzVEZjwNHMlzYMgCJm2EQxoI4S+JU+IKUyCA5BFVTZ8og/XRTHWyTdZ5Tkgww6oUp0BYCihLL4Zon7QcMPY7rZ98UThUqn+U8Jkw0oJwNd+HcyvYG+kTKiLz74oU8HJ9nXjPMhVM5SQf/ZHIZhqMgz7Kx+SpPMV9JfJQWvKcOqO2MpwELgo6JhrHdG0hgoHNBCKDIU9OcrMfRsSxdkySo9sZaA1tKkma5GbvfjEhy5wCxnce92F8fxKnaegSGui9BaP04audVHwE5OT0djcmm2k78oVqPJdHO1eVFdXQ1tY/aTMzTGxuLwbJpiSV88QHGDuEdTGwNJJ1ilM6EFWdw70l9ffjwcXx4/6E6r1znu3e0HUdjkhZHWL2DfS9b4+ldWiFjzKMqC1TPqW1wtpWnJb7iLrcRg11FUCBmxdj+iP32sLhm8oD2QA25eut2XLv9XFy+fi3mF5eFtEyTn4rxielhSa3MqAjqkidDhDgA0cuJ1Ds8XNuKuw8eB+t/PX6nRsiZWiRGGhDiZBkNkmLFanRTyIq00VXPkccDqpFRc6WGsl2RUciIpPju7uSUDo1Ko/NAOSBczBvoHWAIII2ZHAilG63sm5y9SNMXyZ3HbdX5n/yv/kk8+7FPeYKFnWF2JMr/D//s/xW/+9u/YZG8lNaSeHTBybjxUzqYnW5Ol9eiHB6w5vmiFE/iGOeBjd/y1/Xlcl6J8Pjar0iC7HnOEHrUM1fuvHMam+uP4rt/+K34V7/4z+O3fvt3YnuvI3jPSp2YFMxzCzImAWCQDGHAZGDSEDydCfvwnQjJtiUperPZxlzsH515K3KJ9EJA7MQiZsQkVxbmVQJQ7tzMa1TSWp6ol5IHk2RoDtigMbxRzrzjhyu3M6KNMalhowGYAWWbmqrbJg9pkD0fsT+DwDGJsaGzGGNXBINhc3NKKpryQqJ0vcAhZZUly7YwXpB5+ZuPht0TaOoJ2BffcE+/Ow3edRkv5GjBi9j67s/Fq+M5gwIP+ShY2Nvv/KRDgrW6K7aY3yU1MejGt6JzIxVyg7kfS1pmIoLOk/ZkKRuOcrHcD+uJsYpUSNEU5WYFBEwIzQ6aQyrzkZIScHb3O8b7rZ2ONCDBuiNhR+owsuSY6P7koC+1VkxIQgeLB+jQSJOVYNgTIgWyNpezjbErZPKQWX0bUhfOqzhoXwySReuY2lSEJ6Pygwl3+qjHqpd08om56RhpjNgUh1Up8B9WhCHNe+MF8e89qbvrSHwXZ27k3dtSsbBD6GCOjUHyKbOxYtEgBqrr0akkMVQMqaCD7r7U0f24v7kdjzZ3Y0ME01Gmp+q+sM4HIVljy7W5tektafakpp6IEtl6GkPGaVRbSRVWo9SzM0mC0WmvfyKpUwxLbTM+rhIKcOzsDBVjk0VvhV0PhMDusolMyQZKhOUO4dBwqGbe7ZU/4R9A5Tt/OKLkxY+jFx5544dv2C7dunI5/sk//ifxyqe/5J1KTg4PPPHx87/4i/Gr/+oXxGj7zs+FN26pbEoDREyXpfWTkDDfIAx5+KcIq2cPcvNcvIOkrqWf9c3p8q5K+cqwqY7ld9fR3C9zxdYNM5TdjbX45te/HL/2r385fvXXfi22hcCT0zOShjAU5SQtNgYV8qkuwMuSoQiNAWfnrdQwrZmfnY7nrl+KrY312N/djpnZ+TitTUdrft4LyjGNYFznvnAEUyh20GAAnNn4nIWFiVVzRx5JipQS+zGGQuiAUXHLxf8MbDP2A5diPInJNohpGhtQ9fbWDkTAfbUHu8swJoiqRD7QFBL63n4/9lVXVmuQJitBmD00pAxXPeLwMizz9clDgWf5oge961v68prwVrdAivlOGL7rzl/pHM/fC48LV3goCutW/aBwYAvxSevMQxZi2srL+KWLM2vLSTGYnce+9GypVTDDpIx2RQoE/jAIbwN2PhpVSeW0U200z9k1M4ThKXfqgvrLhBLS+1RD0nuF3ZvUJurkOqLN9a1tr9TpSZjpSMjZbYvexRzXNnfiwQbj+nvqhJgnUDmFQwgGMFfyQCgyz9ZHOj0uGDq86KhyGo3F6ZhZacZ4q+KZ4PoUwy8VC0fVMew0T7zQwucAqc6MYTJEc6aLlRtcP+6yGyo3oo/ciNT7zwkABrmAxswtYifTyR9+8F689/ab8Uh6PExxaWHOuyWci9Y5i5fJCZbTwOj21cNSWXr38anxaEqcnp9t2UZullOSGlJhxI4RyUFw7LFYyznTZCfXhs0U2HYKiZHGPhDgwRMYnmplnX/Mg/RqbNXEBA+SGRF0F+MTHIwgSK2oS85Pz4Yy+AD+UHUcD/ZIQuMqUU1VynSV4E+88mL843/0j+PZlz+hBlYdxfyQZn/+F38pfvmXfiE6e9sZqyQI330rLr45xwvn8kIsfKc+jkNZ9E4actTTCama+ICQOKu7TleXEqDcls6EYFbF9J/bf0VsbzyO1779zfj1X/838Zu/9e/iwwdrPj6QxehIwxwhyNgPg9RmdOCCEkhJD5BJ0iBB4KO/ltrw1uqCJL/pWFt7KKkXa/lm9E9GbPvJHnpI8P0j7OiG7kTBjVz9g5orFUeSMpIa6bJiAxtQCm0pQGEoN/BA0kSTYFspDFTBLezBIPIDpT0hqW+qwdZGHEkqCZ+66xvQYlKEtm+gvgsPfCC5YW4I+s8hDff0Ky/8sr6USs96p73MtPAjneL5wil92uKJmpptSlxCeqiC5Ito/lY6gvkh8+SeGgS5K74eMVdhHDTLAx7oWfjPu8facQ6oTkJ0xcQBK7N8FIAEDMkxoml2TucYWOKlXaTA6/QQCIdqC+DIOCGGyRg7Y2vHOmccM+zGSYW1kg3MJTWyQYDxTd/1oPyBA4II47hKR4wJiY/d3eEt7LlHGUg7eQ0Sm1TyQ2b4T6MyovaWygzdeDNh6qQKDNTm6gFiUvkcSrJkAYXth0u1mUrIDQn3Yy4ppzx6yG6oQsDtj9wLzM4vWAJkKxoGszFraffYZ68tAPSjOSlkUo/bEtI1hHBYjO+39+NIun99et47u3B05dzcUkzWawo36ZURECtjdBgio0KzsSmESj6MyVSrIjT12JgqYHc3Nzsrf7aqaQi4Ynyq0zg2WGpcejSkoRSP6QmScYFMEAqNCl4iiaW5gnCCOFRXP2YUfvcXfO1HJG74+VvxmfGD52/fiP/Nf/2/jc986Weid8AaYmaqT+Nf/eqvxv/jf/jvot/dM5F7XA4i4E/lcVOAxPJnPaUxTO8wZhVNLaKyEE6fuKwiUTZ9T+LSBbN3Mtmrg+y+inpcqKTEFyyQ2rr7O/Htb341fvWXfzl+/Td+K96+dz/GWTAuhkdPz7gOkwjsj0d8Mw7K5DIUDDCBobyAC9/Ua6NWqO7PrM5HQ2rSPTZqVbtFtWmTJIYXWNqEUemxEBjGxm45ED6qGTCi9OyKDE5t77clMSA5iAgFAPJEJWcyA4NmpGvpuEBTZYaZj8WprjFpDKzPZFUATK0mlYiJr4ebe5I2GPcZqm7KS0yATQqAv+srJugdnXEmFLMSw9KX/vxPm/gq6q4wZlb5+cllGFE6kXrRiAXY8jvtWL4VYf3m/J6642fmCC6kh0upuyXgoo2BXba9Po2mqgiTZPySvMEPGACMckzSEQwJWCC90akg+bFvJkyItfmokTnWSoJIdCcWXGBquexP9VJBYEAwQ0tdwh3MhMCHHIek/iOGL+dsNLH6kASekxhZF2s7PCt+X5LigZgdHRnpYskBcx5KmpQaGu3Hu9F+tB/H+yfem4/dWKqjHHA1EZuPtuP+B/diqlWTNikJVvmg3VkbFCPk7yOu4HVFi+esLq4rQHSlaoIMHi856AZ747EvlkCqazQ44QgCwbzDA8gkLwbF7C5oPNuajfmFS0L2hgCSh8KcW3oLMwmATKU9K0nl5eiF2eaJPd0YzKaBGMxm7y7W7E6JaS74GEMRg/JgIJaoZw/fi/3f/ufx1m/9Qnzl1/9lvP6H34ydx/cjjkUAGEKqIbwWs0BqBuppxES3dKBO8eAnGAaNV4ZyYwlSoDuI6xch1isvPR//4O//g/j8n/oz8hI8GHcQE//yV78e/9f/2/8lPnz/h2qAnFm8yFDlSLLA5b38RI75pjqq/jAFCuM8VQaKBbKbuPRPSOO3PkO7Hnuj8CCgvrL3YVcqwDe/+uX4N2LIv/eV34+79x8a2aYb01IX1MkUUh7bEnmnaxCcKxN03lxl5+L8szgm/KNTDMvPgiWY15eaYoL7sbm+ZuSbbC75YGfG+eh0WEjOdkWMv7AXXG5aWaykUFo+vUt5YXPlvdjU4U2wwgdGpvKx+SznqbIGdGNrwwQJDmHqQqfKpBi79g6Ft6jJXeVzIMmCrZG83ZoYKHFgXp41VsczIS3FqqChnrA1nO1DS/EiaBZX8cF1dwzgr2ePGRMmfYnq2PZRfmV4HL+ZD995415+yXg4mlIis5/LUpmZ6h84Mc6XocEiy4D5Xpg48EtSdHzQK4w/27BiGGF35+F/aXfeiQmGoc6EsrLZJzsYwdhgpMRLetW/ClYOFwFHNihx9Sy5qZMS3GGQPj6AThSaVThwjY1hEVh8vq7e6Rg5zyU3CRYnET4AZ5gzY4zssnwKQ68LL1pTwt0RMW1pCFKR4QTssckkypDTac/E9EhXWisHUqG5UqaPuEK7hR2O/PRP3xjd3RPajw7rldFaSw9LqsklIeySKtzSc/309LRycjIclbowwmwP8AdhciyGCpMSNMWExKQZEwwLKYhKAJBxMULVKYlTkAI4VTFV214Jg2C0NBSfvV5Pz8MzqTKnCqtnRHHyAMZWg8RkzsWYO3d/FGvvvBFbm1txf6Mdb73zfrz2R9+J73//u/H2W+9aCsTGh5mj5eXF+NLnPu+Gg+AokBGaREun19LxmIwmr0TYfEbtRQp+7vkXRbRHsfbovhudWfAHjx7F3Q/fj9WlBUm8qxlfeTgtGEfSmr3xO1GHcPzVr8TY/m5uoUMAPjqvgkDALgCvhMibWdH6p78Q1StXFTw7AhOhHgaCy5s/+F58+fd+J77/5uveLHZkrObJIna0BtHpEBhfIzzMjrsZHfnLOXu7BI7pSV+z/cAptcGgGxX1aOymIzIwkT3alrSrMK3WnPNkxm26yVLI6djaWDMjXJidjuXZhlRQ8hsR8wVvmKCAKU/GbFNIfsrMv5ieNAQypNMDBszgsi8ixQGMaBAtqbhYFHR6gr8kTgiOVSBYFzCkMiVCQFtJII2IuYKjtZieW4xbL7xixkyCZlTOTQ546Il8cOTFs9uQf11lOJxbyQH4Tz//ko4vPav8xIER4MczzeowujlQPkTl+Cim33gjJtBaHF4BuYse9i7fjvt3Xo5DwSvdWVybeC/mRvfisFuLx49EI2Lyvb2d2Lz/XkpoDFcJnmY+wgGONIBBwPA4dpJNRJjpRWoiP8665rwb0rE0pu9ogoyPwgRJ03BW7gVJy6VKa8jIA40rq0f6pIF5ktpH73RADFvAnwiTeAWTVEerMIQbGZW6PS7+Ik3UTkHAByRMaBiJktVm42c1SYPiGOfKcTgcnJ6et0Xvm8Kf9ZHq6Obh+UhbLGlQ65yefuXePUbmxPjixuhxa6zSmJqsj0+I8Y2MLYnbXlLxl+rjtZaYX70qhV2cW2UbGWEyIgud3BmEYFdXBs6R8ibFtBB00PH5fjQcEcNZMIDZDy17HX2XVJEmKWxeCIA5B0DCmhgU4xTttlRIfUNUPwfYRhoRmxmkmJkKyNhFVQCbUMSxmnqOybnoqZff2d2Pre3t2NhYN6GD6Bxi3u91YmdzM9584wfx+N6HMejsiHAlsagBENlz8B6pJ5miIa270R+8Sx87I6LKNDvTiueeezaGKuPD+x9Gt71nhsLKhrffeluIuBcf//ir6r2UJlEyciYvR0MP+1LjJJnVOnsxUJpWN+jxfMdAE0nFFU7pQs+HUlVgfGOrV5RWQUhCtO//0bfjd373t+MHb7zppX3nYvps4Q/h235LZbMEJ4wrVVgzPPkxawqUKRvfcAl3Of2Am4YNfufDWFhYjqnmbJwqTWknntllImxNMIYJzs/PG1FnZ2aDbb62NjbUw4/HC9dWYqKixBSWHOkk86R+ITDSpgmGcqTETn5IlqzbPFJG1JW2V8ndbpNSbRlMB8bs7+aeWBd1YqJueIJqS9qVwowl08cE55mXXs3xQHyoaNEuvgEb3ZL95QfCODjPxZ3yOFT5QbcnzxB5EUkX8CYbZ4W3KMifirDFU1RPjmNandY4+C5HeDLk5LK9q3eS8UmqJzSmLNdq70ZrZD+OutV4+PBcjOksDoSL+5uPzeSABYyuiaQvGI8L/pywhokSSx89xg7s9Qxd9rqcepYz7eAfeIAAAu4BD1RZOiOYH6WjvnQgCDTUl7h0XHTKMMq03DizZN/BXA4JVemBi8ARoYH6UwbSh4GiMXlI6BQoSZgSAz48OBYO1rzmfwRVXPQOUz8fGT0/H61hkTM4PR+2JYBsKo/1s/OxzfOjw3Z1vPJjjO/v3BidE0YMT6r1/f39Vv/oaGl4en5pvFZdEphbExMTdVVInOZ8VD3FCGoErY+EZqItGs/HwOkZ+y50eioA8oNkbBnU7rDTCVtfqwdXix8fMVsrVUmxIUYahR6Jd1UbkULZ6JlGkmQIp0P0ZhaOLbRVTvmNqDfH1kyq1fxyNJeuxISkmkkxOlaM3L9/zyI3Z3hgP2iikT+HFj9cX4933n8/vv/6G/Had/4wfvC91+Lhgw9id2vdksnJQcf5MFbAuGGqgWqE/Hcp3UkJ0tMi+DvPPBccbvPOO29Hdz+3oWfDxHfeey8e3v0gbt286gNYQKRE+Lz4ORVTPv7al6PS3o4DNS6qORKUv4MgoAIdAJgCiJRnT5JP/TOfj7ErV9QWJ/HuW6/H7/z2b8R3v/99H+9IsPGJXFWTxsfY4gnRuVRwEBWDZjM+0AoGI38TKf+CfY4jJiLjzAT1iJo6y2TV/GxMTbe8DnNmfjGac/OxtLxkdXZtbdPwaqpjQALdePTQY0sLrUZcUlzG+CyFCJ8Yk7F6rbzAK4ZRaGc6UxwzvZ1eP3Z22h7HY/cO2n2osMAEtU3yh41gc8MLzvsQESm+dyFWGowTYv7AbCKUxlACm1DcefFVl1Neahfg4izlEg544JfsChBlAODAE9DDXTC6wheX0YlffitdEUs/5TeH9R/j1k8kvqrqyFdCOazoYufqs3H/9stxrHKLbcr/LK6PvxMzI+3od6rx+DETRWJg6uh31+9bovbYF+1NamZugrvoyuZCXNJUslLCPMG+7AzZ1n1EcKyNI5ELumojxuI9bifYMkGVTmkzvqs7kl4OnSRTBIfQ/KgbCyUgc2BeHgOQdUj6omNihRCGzOYV8BbxCobVWG7K5AfqB3yo12M57IniUOxRZcT2COcDYWxb7bspulg/7A82hfN/AuOTqls7XhXjO64fHBxZ1W21mpfEbZeE6C2FqZ8NzytiQ6PHR8cjKTYfemAYy/nRWj1mFuetojQbEjvFaGBkYBLmBMMjIacqcyypBrDTuzNOgGU953GyDKU51RAxKS0BnSl8jJa7YgZsRzWnMEx5QxyuPIPa2PKhcguHK9Mz8cwnvxgf+9RPignn+AXMEhz54F2puqNIPGJ8g757qRs3bkVN5R6rTqhGNTVs2OYrp+V34t27D+Ptd96LN15/M77z2rfjm1//avxA993NR3F20reEyRGYyUDU0O6xMNWoxrPPPBNXbj8XX/n6N+NEjJYejrrfffAovvtHf+jJnVvPPmdEsFODQXAwvqPfl6q7txV9wdffdTEJYElPaZgZ0sBE0jPq3vTnPhePBKtf/uVfjD/6/ptm6CABM2s5Q1vubAvMctzQBMQfiF3+pWcSNXk5CzE9PfiuctBrY+KyMDcjNbap9mZ8BSPY3JSCYkGYSFyMIbYlMcSY1EsR6gNJwjAsjOTZnvwLP/UzcV6bjJORqiR0qa9HBwVjV/6UQeX0xIfy56ArJe2OcSDcGKo9CefzWRSWMNhssQMHS6A44MqKN+npQvLhwCvMWdAkUNExqYEJT0lqeOnjn3K5XX61rfPXfzqeyd1QtwNe+UIpyu9yjldGLEPjlX7ll9IBY7497Q/bcBr6VlH5pl9/PWrCB3srAuHpELavPhcPbr8URyqv/0aGcUOMrznSiYPOuDodwUmMr7u/G93ddXfczOpif8eSMHJCqwAGbBjBTtbgA1I0Y2u5hEydkJ7ZPQfDf0yRgB35g5fEZ0upUeGamZEcQgKz53SsjOmh5TG7PyppHUYLM65PVmN+dkolwBwNsynUXSRIbEYRltIPaZ8OnTAHB4fKi2MQpk1DTMqYV6juCCSMgqhs54eDQxX5bDA6cs7JaGJ8Q0l8J2J81fbufmUwJy5vxgfsv8wY34PDyuBgWB+rjLbGxfBqteol6d9LAnSrfzCoHx0fVZSRyscvUgNENBLz6jGH4rEtic80mMRKI584hIAn5BKS01gwCNqTtXhIYCAks3/YFNGgMBEYAJMfngk9l5QnRIfo99o99QqYsoAio7HTluR2NhorN5+PV7/0p+MzX/q5uHXneTWc1Et26VDjePtqBX/nnbfMoCdFiEgB4PX1G3fkl7NRAJheBXXY44rqUSiLp+IZBBaApCXZPunhxla8/tY78e0//E784be/E2/84Lvx7ttvi6jfj621h57ZnRBDvHX1crz66c/GvUdrsbH2wISvCovwj+KNN14XIm7G9evXvLkiVQVxTyWxDH7/d6MiSTFNPZgMKtRa3YVlJnAGk0+r9TiQlPX21HR8ZWc3vi11epelOWJAnIplCY86ScqzOmKGlxKdIWjizqkb3nGkDcDMeFQo4G7kFiyRtojiBd+tlpBZKmOtKkJgSCPhiNQAIpqQuZQmhqmsFNh49MCn1wFXqB11lHFgdnS+ceNG3Hrm2bh257loLlyKmZXL0Vq+HM35lRhTZzUUUhzaUFUdU4eVIGKstJU6P0pPZ2hGps6OfR27hxAxFaJzqpl4MX2gznTGNUmqgBMi57D2S1dvxjMvfPyi7IbDhQNOegcx899hLj4RHog97edQPGd66VP4FS5zIJ5lL10Z1uFpF5WB8oyqo2j+8M0YV/34hARrp+/b15+Ph3dejGPngbmOGF/tnZgW4+vt12PtcY7BHXb3o7e36fqCS0j+1sLUvtmhZf4YJ3vcTW9uUyQ86EOMi/N1WTLK1vPkZqsKPSGtIdUxTsuREtBy2lLCBJWSAA390z5sTkDd1BDKX0xRtM9MPh2qoahvjOkh/VP/LIlUY6WBZsPk15R4DAzV+Yr/2JhdDnWYFUCncOSR0dOJyQmOAGyfnZ1sDs+GbEMgxjdsz57UB7WS8f2fVRyP8R1uV+pzjfro0aBVE+NrSOKrVMeW+v1+SyoCZzNWGo1pSa4CkQDnOijzcdRM3RGpT0849OVIve+hCYGyH6k3AYg8YzjrBigqqcKpTLrKigqqQyEwPbRpU19Ffs7HG5EK+IejE3Hjlc/En/srfyte/YnPxfzMvBfPQ6isn2VfflQZ27CpR3nnnXeU1mhMTjXFiCV9qnFu3bwpYk1bL/0LiDSGpCIzdMqW430eb5J4n4PBuYoFKRMbxxMx+G7/OLb29uP+ow2pzB/GH33vu/H1r34tvvm134v1B+/GM3duxAf3Hopg20UHoPqJob/5o7fjrTe+H1dWl2NhYUkVHYshFudfFeMTkvbV+MAmCUuMjnGteiN6i5dj/cr1+Nr4ZHxZTPndSUlVqiUzfAxW1+ogda5MoQ5m4AIkbUUbIW1bxdUdmAN7YMwjb5QP1mjpTvn7LrhOTXGo80w0xKyY4ac9UTMFKjHAnAmEqbAKA2aLqsrsKmOcD+9+KPV0250dqglrdBeXLsXe7n5cv3LZs7cwZRjhwsJizKg9GbtZ1bfbzzwXz730arz4iU9HUx3s9KIu3cXdi05KjFcdGFILM7q0HytN1HGr7dgNm3EmEYnyrk+xnxxti5RR8VAIksX8ypV45qVXXHfcBQOSMwECPL0CIz8bUP5sh59BiV/BmPj1awHfpx3QL0PRDvlchCPvi7v8pCHNiPHV6Djx9qcsw/b1F+Lh7Rek3hNX0pIkvuu1t8X4DuJgrxabG6q7OqzN9cex/ui+292dmQoLjsNYfWaGcI+ESYOOkQ7TOCAahAECTzphBA+Wi5ImUht0yhkppEN81FPgJpRRhy1JU8LPQT8lcuIyrof0yAw8R08CG2aUWfIKwyXdCeEONJrj/ZJyVVfTI0SqdOnceKRj9o5QeCJ1IhTpWfh1fizxtTE1MVBdxPhi83xsZP18ZGxzbOSsvXvSkcRXf0rVvSHGt4qGO1k/r1RakhqWhPaXpFYuiZm0OgdH9ZPToXBsbHRqsiFVlx40iQnTAuzsGGNjMJQBaogFIFNoGpCBU1QIJAjimBhdqVx8zjvECidnE1KIrs9YHK0tQNXV81eac/HC5342vvRzfzE+9rFPRF3InAP+8AikDYnpyrOnXp+GAbC4t9952/eGGCeDq8zs3rhx3Q3syQk5Goyy0vDuacUwzCAoF8xQl8VwlZExBpii7QV192QBBO+JAzUi+42pXgP1cFs77ZiZnbOazRpClu+whA4m0e4N4tvf+Xbsba/HyoqYnxr18JtfjzExyb46rkNmQ0Xo65evxPdas/Gdxkz8ger4fSHINsgoRoedJT0yTI/yYHRM2kjSyfSoU5Zf1TISJlBLIuA5vSzp6DtBYHh0EEh1HEM4I/XCC8j17gNnVF+v21U+dBgJMzYFEFwEs/XN7bj38HHcu3fXE0zOm1xIX2W5snpFDG4hdva24+aNqy4zZaVAqNaEo08sV2+AU9OTU3F5dTWuXr4Uzz57J24/93zceu6FuPXsS3HzuZfi2rOvxIyY4vyly9GYXYgxDr7RVRGDY1Z9cXHZM8UcXsXqDmxFUdUas4vx3Mc+qX7dhbxwJQPMsrtIqkHWwe9P/5bfCseTg+kHtpTMIdOjfvAux3AYOht7+LlMh/v4oB/NH/0wxoTf9vN3873YvvlCPL71glclQGXVkeO4Pv52TInx9cT4HkvVRdrd5/yczUcSSlhSeuylqNAhAghSHmN2dGQwpe5BV+0oAUW4B4HDfPqiSbEbTxDRPqXgAv0wjkdp1GquA1oUMPVqGxXSGhXh5McKGWQdoYltdo9EH+DTUOmz7pbniXG0EOGe1GfSoZzwiAkmq5Qgu0Yz7AFudAYHOXSjZxVdTFS4WK2cT0/VT0dOTgfi2O2la9c2J2rj6yOnI5u16mT7YND7Exhfa6xycjSsT0yMtqRTI4ZcOjk6XZKq0hqpjNRnWnOV+bkF1XpspH8solHl2CfNp+oLqKyi6EjVYyMDW8eLGCkoluFGKlUE8wIAl+pTmqaACEiH2L+Zo7sR1BeI+88tXY6ly8/EnU98MX76z/5PhfgiEgECkZoeibgAmAvmZ4D0xDxpEDUOxq3vvP1DPnqZDdIj5zxcuXrFEhwFABkhOm9VJaK1FAhm6hmi9oQAzEP5moHwHX96IpXVDJCekUZWmRlERupBImE3GcxHmNnEgBsD0Z5UD3bCBQFY5fL6m2/Ht7765fjwRz8Qsz+Nw9Z8PJ6/FN+bnomvKN3vSnp9rLL1VKYzmF2dBfsgFIwWZgwTZkwFpqcyqkzJxGF2NJfKW5QbJLXqjIMIARgOOAoWOcRATz8WrWbDTA+1lkFxmJ1KYMZGShi5gzxGVZWRPGnTtfWduP9QKv7GZuzu7SnAmNXZRcGAVQMMmoMXnNh2KvSrCXOnVA/KyTZLSt7tQF0U1fXA0RYwZ3CDFR9WkXRRHozmMVe5cnk1bt++HS++/HJ86lOfic99/ovxmc9+IZ578WOxcu2mVOnlqEy1oipJuSYJcF+d7II6lueee9l4UOIDV0p7gAb/Jy79KWThT3jfynd4huLbP8MB8vJ73jMO0M9XwuEhfwDg1hDjUGc5/SOpuuSpdxx3pKuN6y/G4xvPe9wLVxk7imuS+KZG+tHdG4+NdQyXT6O3sxkbD+/GLlv8i9nQtoyHCYBqs9QIKAhjoF7qp3ZAYsfIG9gTHntKKgHzYhIJY2MktWq96s0SoLMJPbNhCEfEujNUOiQMjmHaZqsJtSnFhaFyrgoG0ANJeMz6s0fnzl47DsRbWOEFXsEPgEn/gIOS2HAYuS6ZIZrChMrXlbCFxA9cm9P189Ex72A4GKtU25P1abZfXx8dGW6e9vrtxsnM4BtCoHsXjO/viPHtjVVmL83V51qt1snx8ZI01Euno7E0HJ62JqoT9cmJemWiXh+Vyuad4uj5qyKsgdRaV1K+9DC4mirOYCeDq4yzMFbHWI97GREqwAAxQAh6B0+7D9SzU/i52ThVT339xc/ET/3ZvxKvfPozsbx6Obw1DVDLdnIPZSYkYJCm7dFEiqi62BzBvGiQhw/vB7uEsIKE4jGxsrp6yeYd4JsbXo5fgEc8AOxnIwbpZC8HopTM0YzPVw7kwnhSAlIDq2Fgflb/zBBZi9oQsa+6x213umrMnhgAHROq2ll8sLYeb+3vx4fqIe+LabbFMEd1h4GitoEclqjM6JA2lZ/ygekms+MdZsezmlXlT+ZH3bKOOOoB/AA+vqnO6plLgRnHW/JEFSs62NNO6rPq61UPCkuHx/ga8K4VwxwMrbS7nXjweEuSxmasb6x7Bn+oNrv9zJ342IvPxWJrykyDM1ZQnSASDGRFa8IXTFZgurQveJEM2FKoXDILwhRl1y9SIN8hIkfTNy7qYwlL8Vlhc8RBOfLjDNemCPiqVOjnVKbn7tz2+SFXr92S5CzpkPhOPPPyk/P9qHvaj2eVlod8d1xwh1+X8iI8KcIKLlyBY0UrZFxwkeT4rm+1bjeab78VVZU/Pe0dZ2rjzZsvifE9K0kHWgoxgcO4IcY3CePbmVAb5IqN/e212NlYEx5OuE2xpUOSdpsrPWDI+lZwhXNyoCt6HG9IIPplEogy4c/FGPJkHZtL4b1oHgma7eHP9DwubQhage5VJcM0h1ioe9ITdMM6e9qM73TeDXWyHG5kXMegPCrueN3J6A+JlOErLD7MQ8S5mfFlPJA052ab3iDh6GhwfjI8Px0bqw06e932Tntvc3Z5Zn1+emZzY3dPqu7OoCOJz4wPODO5MVdbVbXP6v3OoHVyerYkLLAdn8TMloBSV+aV46NjZSs8EvMA8diRBS5OY+ztt904SHz0DGwsilrIWB4qHq0D4FCNDURBk1k4zEuaM7OxsHotLt9+Pq48+2p86Wf/o3j1E58y0dk4WuHNyJw7+JHSGAwXsRxmBFEgHrOcjvwBGMDe3tmIvZ0dSaENhRsTcA5jXvlxErxnSSk8CEV4PaP+4mWktgQC80hmB9OgCGa2alAMlfFHSjUDLBkODMmNrMvMKhloXY11SWrX3PyimP25pOVedDv7gsexEHM8ThUPpjgiaQqzA9QEjHoxtHV6Kr8ZHXnrPdVv/CmX/Fw+8qIuenYduFxF30E4tavuYniCKzAg7Un14Bhjz4rxMbuOVOklP0ofJg7Tg5kwCcQyQpdHCYKa7W7uuvN4bUMdzQOvzpB3PPPMM/Gx55+NKXp6ERyHU0FFjP9hfM6moFNTM56MYBdupEvKB9HRS5WMGwKA4SKRir7cYSA1Y56CWQZDDYaHYJ34CBOk0jlTaFtIpeu6C+70n6xuMCFVpZ3Up1Uf2FLCSr8uP+4J7BI/FJU3/+IclvuPhTfRFi9/7O44+ew1w/Ypvz1xlf29aInxjQkWliC5qMRoNTZvvxyPrz1j5kapJsYGVnXrI4PY256I7S0xCtHB3ubjONjfNh6SfZ7DIqlObU+ngdpPChxZyngppiZ0dExS9D3jm2YpxmHBGIsRvdpaY2unq/yZCUY9xkpD8FdcBCN2cQFXcXSAlGV8HHMjqcyifhzh6ZRYwcEZGSMS8Ni6rCO8UGax0Jy0oALdghvAn05XzEgiDgz/LNgWDVzyBFalci42dSpcZUcTqbaDze5+Z12JbIo+243B1OBZSXxWdf9PggWMr3bcUp94xlnlrVplfEl4cKkxWV+qV6stqab10fORSnW8Oiq9fgRRmEIgdoJoNJ3txHRnp2UzKjWOwORxBW82CCKbIYgIFINZmvPKhFTZm/Hsxz4Zz3/qi/Gxn/i81JVrkgAwhlWDKF7uzAEiAyoYkFJVI4EIZjp6h/DBZnquTi+ZqVFLPzASllAxBsf0Ojt6cGjS8opULSONHITg8I5VXOTLPRH4yaWv5Oty8fJj3/iB8QiAZnwOm72Wl6Ep3uzMTFy5dt1SJztkeJ3kgM5BMBI8UQP2dndj4G2UqDuSsghbzCgZLmkXTNcXCJn5PClLlo+LuiWzo4BZWToJmANIN78Aw2smAkqtRUpFHTKjV3wQmNU1GIHblotxG5X1aHBsZsc2Y2zxv7b+2Oc5MMny0ssvxidfeVlIygYUjESl3RWEjsSBYTqSARJFY7plKR2JjEkHmDJxmKxQMcQ0FV8M7lSwYh9EGB5SI1JnSZClBFxK5FzU3BKN8kNFJpwqBSDc8RofK+OSYhqCc7YfsHKm+aNf3fPRzu3L3Z7kUb6Xv0+9F7C3bxEPB0ydjxzeZR4O4ouyCGf29mLmvXdM5KV9IfHORVtrN8X4rt4xDRK/JsZ3FYkvjiXl1WNzS/BSnduS9o76e4xQmTbByWzPZCRoadAFnRhWGnQ4tA+qKZMNHs8VecFvkdYYksjhhjz9kMmKhiR/GOeR1ODU/tSpiAah8XKrKaTHw5NDCT6cjZzDXEyUuZ3UZj6knLCKg23hlKTTMXVS+6JfKZze1iyPmVA84dRAuNdT54e0Sdqo/6K1c+GmGd/Y6Hm7MTG+OTp6ajs+4Vu7G53BD0qJ78cZ3+hIpSW8WxIkLo2NjC0JWVsqXF0IVDkZHo+KgY14YkAFTjxSJcUI4bqMszGugDQDsvmbGR7T5yChgHomzt+ciVvPvxov/sQX4+Of/ZIHp5vyY6CzNIakUdw3GTApxZSEiIQFQ8ESH0nH9Ex4NQ5GrowXyssOoNy7+4GJlbW/qL1IWDdv3jZjBZUUNR3p8CNvZXXhz530814yGkLKA0LTB5dPf5a2VDb7KSx44HfqwLs8gAcdxvLyciytXPaMMyYsnfae9xMDsVhPyYz4rhhgh00fCsaINMZsM0Sckh7lKu9FgV0S6qZfxfEznwpERGrg4Ce292ccD7s7JDyWK3lyBOIQ82NLeRheOZljaUpptfd2Y3Nz2+t+1zY2Je3vxfbutnfjnpmbj5/80hfjZUl6zK6y2w7Fwoid7Y5YEcBYILN43kJIDIylUFUxVGbqZtTLey8/RULKJJ533pWEwYHixMmOAPtESRRuAnAEtQqiTjgj2TD4DnNFgqS9kPYc36ARjBSHpYzsKmQTDaUFmHzx/BGYlg4/btyF034ksL2KC/gbjQjtP/DBH9PTjzjHFY6kRxHa4cQAdnfM+OwHPvpPTmVeu/1SPLpyS8GybetjB3Fj/N2YOD+SxDepjkj1F11uPH4Q+7ubThu6tRkXcBIelkMYltTUvnxDkkMwQSL0OKrCQCcwSP0rzfNkcpIUoXHsaplwoAOznaR4FxK9h55UrtIe0GuAVQZmbJkK4TRBhsRYmGCG5xKCXaRPZ4fkxwYKTEShXSi2YICkPsqWWArrw5MO2a2HOtAB+hRpodnZQB1bW3S3Kd/10bHxzdNatX12MjP45L9P4hufmGqNjleXRqqjl/oHnaXz4XlLhFAfrYxWBAT0yREQDCJU7paaYGre1NEMKcd/aGiQ2+cuCJFHhNjzq1fj2rMvxzOvfDY+9aWfi8tXboqIJyxy00ipeioNgKasVLcCgPTOpK181SAW+wEU6l3RMCYSFQi1C2NWAxKcEPJ+8P67ljTZBxDRncmR27dum7Fad1JiTs/vIgbf/Kbn4mOC2oyrQL9EUHwV54Lx6Lp4V9mAQ/rjpwvGVzJO+THucuXylWjOLRkxG5McBtNwD8bu0aRPfdq9TnT2O2aAqHrM0oG8XutImQQ32sNwMzEoT9315DSYUEItZPZsZqYVy0tzXvCPQTH5wlCTwYn5QQS6o1bA8KBLOiRO0n/48GH86K13vBMuy+HYeYUhCxD81p1nxPS+EM/fuaU6kqd68aEY+TEn+NOjM+k04o4JfAEmMHmGM5AkauOTwoVjrwiBOOlQIWy2Q6KPAtfYhQXmzCa1ua6UThFpD+amJGlU5YVES53VAMkciK938Ah4wPyBDWuJOU+CSRL8/a1os/8fW3/WHEmW5Xli1wADDIbNALg73OEe7hGZEblHZVVmZfU6PZ090zNDGVIoQj6McN6Gn6SzvgBfKcKnfuYLSRlypNkke7K6Z6nqqsk1MjL2xVc43B2AYTPAsPH3+x8zj8iqVoNCVa/e5dyz3XPupv6mh7RKJrmfxskTp3lV3Gmack2lC8/1V0fu653pfD/huIo7OYwz//JFW/3s03hSiYJYqxSoeHv6rR+2Z3e/QViV3J89am/NfdzwabD4ltqrPWQSPD959Hl2z5EfjSvvo1bgH2c42LdH6eBudbnfzqGjjarbygfXwa3pkpRwDRz789xxxyViwuVKjuprlUZkGH4V51qS1snBB/N1CtTy4hJuK54FfKhMijnlV8PAhtUwK6sy1ErVMtWqrEaN98BTc/2usvmJ6agU8Pjtm5lr1BQ6G8V3eTHkeef64gLF19mZ78wOx+dfm8D8dcV3Orrqn5+fDRCCTQQTxTfapPKD/tJiHwFDAlCpF2NeoYQAJAyLdomFRQWdYa11JjKPcGX2UUJuafWN7/+wff/H/6B978d/v33rBz9pb9z/ZirmnlxBVghOepATdzCMrCDDxSo0iSWjcjodpRbEE0S6rCEkr7RQ5KXF55whs4yqIp9PPvqQOFfNr4NF0GjV7m5tZSrIlKjFoLCbz7YuEXfvhcyflpvMmWAOAZ8eMnAxeRg6GYIHnlV24iTCxytU3ySs4idj0tuZe/fevXS+v/HGfXi72z7/4mFzxxfXxM7Sulk/v2/h19729/fbkPPAPkIUi9nEAhTWuG22npyWgcLzoztr62vtzq1bKL2bKLqF4NjRYa27zFmEGaPsZHhwr0v5audFe/zwYfvkky/a+x983D79/IswvW6Rnyiwz3QVN/nHP/lJ+8mP/rjdJX+VpDSTqV1bqZUVTwBlJ350l32Xb6ZQRpQigmMjZyc21Uh3gLQqa0A8daq/FIXcRaDsO1YwU2dgEdcSK/2W0oAzDeKUTAnzqnunkNpgw0dOzl0aBF+hx6Qs7wDxtTVWIb7zL2+/SiO561WuiUN50aV5LFqER3xpppN3HgnjT5wYXLRrrfv8eVv/8vMouwqvdFc0EE/f/qP2bOs+iWzuO21p9qA96H3SFtpF293pY4WL37O2/fgL8Cl/ObChV6bLCi+RKkqP092qHSk/ga5+8OsYBWhfnzudOCJrQ6iFd3jsBhAqGjIBf+LWBs+GXuWnZadCmjaioSmK0I0EnA9oPAXMZYrSWJpoVUpjG3Dr5qDoNWkWUXj6Fw6gxnIn/0MsQCdHSztdXPMzf2doqBFOz86vz7L9ztUIkRuip3bg1e2T8cXO6cnxcLZ78tV0lkxgnii+ue5VHxgGp8enm8Ph/hZW1OZgsDzASuifjy+6e8OjmePDw47z4WTkXVwwP0NZZnFZEzL3mMos3rzX3v2z/6j95B//J+17f/L324NvfKctrWwAXs2cF2mZPjEhthxjK27tIxTkk74hIyKgKg9XZogo34v7KBB+CSOeQuMyKa068/Uwzqefftr8fN3S8koUoRbTYHU1Axwi0agT/k3eYWjup0ztQ4V87VAJckmo8Y2T6/ScPPvzmvhfvy/FJ/ESl2xs0dyFOEvpEGIF3ZUkmQN4fAxzOoeJ1prK6xY6892PH3n60Z98+MclSihGtxOzzvBFPhB/c8PvjW601ZUlWlYHhXQ1tOaoL0T3S/R7uFY7z562Z0+egrPP2ocffdQ+/viT9smnD9tTXFq/besa3aU5Z9ifoYAW2re/8+32J3/8x+373/1O8ktXBTjNoJD1BN9O+laJyScK2iyC5IiwFuDwEDhJo9viOyfEG9fObFt56SPtS+E5fxBXDSXtgEsUAWWkLOISsWiRe7tgLNP5iHaoExU4InEgW/xKa92mhcXVUgKSUoH0mgf/cQkrTWiXs2jmUa8SmbSTQO9f300ObnKf9LlUoEqwQKpjEu777pMnbe3pY15XvSoRMtNbbk9UfHfeCK7t817uDtuDuU/b3PWYxqrfDg6rT/Xp5x9ll3BXXthXaDeUsuKuKzYS5cLyTLY2hOLe+XH27Vm3DBiJtwkdlHGt+cQDZ3obejXu7uxcP91maZb+Wd5ppCif1stG1RqoxPxwfHBOWmFwDq9r74fwuTBiX7bR6CyKVSbWyDJUC0+r0C4s1+naN2zmwj7bxdWdmb0EvBFFDOG3nV53fvsai+96bm5I7b5SfGQWi88la5iRUXzo4Nqd5Zrr+fkALdzfOzjqDveHM+iWjutZM3/m/DRrXF0LayXdnWTp1oP2J//4P2s/+Uf/afvOD/64bTr3bn7yFX1Qr8KyVYjyojC/ul9WXo3KSlyRIYPWMrJFBMU+RZlftw6hQeC0CkMUmZr4mccHAvf2hhmRkrj8KRdte/t5c1cWl4gpMJrKy0sLbQPrJIpP1Flu3YY4k1vuufOdvwls1fJO742ptJiq0sUyJIzXEYYIyuQ6dX090wLm8Fm3ovLxKsEz0npjs61t3MyW8LAeVvIpipv6gStBF367FMI4xyeZj3WAVbi3t8+51/ZevWz7r161F+Dg0Zdfti9QaJ998kn7CIX2BQ3Cpx+r3D7l+SOU3ecouS/ap1iaXzx61J6Sxq4DLTZ3uvZbFb15Fdd8e+PNb7Yf/+hH7Xvf+U67tWGDprtinaWs1ZCG0DtMz1sCVV4qt1h1vFbw3FlDBj+/xB2CrunrhS8u4K3BulucF717Dqyg8ByllckVuOqPdLJt8YKNmnQPfcSWOCeeOK1wea9c3nSN8BDFt4Tiw2os95STnzT1f86E1/X1US8m8es+gdOwyfvXYZWA06Ouvn5dntfXZ5U+/+RxW6MhElev35HuGkX99Nt/3LZvbcGz4rvTVuf22htzn7Ue3sGrnSU8H9NgbdHYr6zfaAhTc+albuoVmbgj9ujcPRBRgPa7o5Rcf65iW3IAC7zZz6YFFkVGY6lraYOn66oc6hmoIGXbWODQWyUmnDbiwp1BOejis4pOK1xrUF7R7nEqW/BOja2HedjN4Y4s0tiPjeeD4/7gLeE0Pxv/K+qj56KH5tPCwsL1wsI8iq8zwtocdq5xcXvdbXTHztz11RA1/1rxKbadn/2Lfzq7fHS/17k+3zg+Pn8wvjh9F9fnR5eX1++enZ49AH8bp+OLHhp2FsbtqFiy7GcZU3h+oS0NbrZvfPsH7c23serWbrRbm3eogLvtOjJbigAuDMPayuv+yJQynxVPKxbrz7haCrZxVJSK9yACtxEgkaKyzLo8d4wgSRQueWiF2s+wj0LeGx5iwfjFperv+93777dPP/x9u3nrDjCvYhHtt4215fbDH/04CrmUHwQQmeRdStMwCs5VMeLHe2GTsHnP1feTKBzGSiqhz1OZ997X+4RibZhHhfivUoUa/AnDq5cvaFyGpMd64Z1LeVz25giwgwkvtrfbcO8lSa8yV1JLUUtI91QFoIKVCRV7sTkdCCiB93QKggxm2Z68Dk1ojXlv4+C8RHfacXLwLI3Q/Te/0d7AHV9eXG7ruM1Zxkcaq+I0pWnttexSj+QzjiITTnnAbcvdqeeQ00+FukLn8OSsffzB7ygLqxQrZgVrfHmh27719hvt5o1bcYPceVtFJ26mnoJ4C08QJm+lfMpwBN3GQQVn/cS0wmXDKitqCVY+121+cdDWN9+IoFfEwoX5F50nj5PDMhKtHnP8QbI/OAws2v/tOAkl8KsJ0tOXlbtqYOkv/+d2/1e/TMc+4IamMHq7uHm3/ft//n9ov37nj5ABrFosvjf6n7Q/W/g3bfHytH3w2xtY6OTHn40VAhfesTFNVxFpbHAc6HI+5cud581vxWzDU8cHu225Vxbz7IzTj/DeUG7uluLUE0dkx/IMcDtZX/za3+xmBYZlvqepoFH67ZRlu16SxMaxeNONTGwA7ciwwRYNKjTTk6S6s0xLuM8O+sm7qB1AAzvRJxgxyLz90L25HoShQtgGyMwuuuDh1fjyPdL8cnQ2eg/L/+Hcwuzu2+P1sz//i7+4FMudf6Hi+3S+19nc2KAiD1AW76ItfzQ+G7+Ly/wATb0BwXsIxCwmp/IRhXeHVn/rre+0b7z9vbY8WGsL/eUQTTdYIstcMk9GXgmIdcRfRoCvHIAoDa9QhEkhalppIikwUlt3qjYOsFXXlXIis0xr/yIEIl8ZOELLVaXodBZbKjcuPUNB/va3v2//3X/7f2u3N7fa2o07GX2cxSX40U9+DPHqU5U5Jnmlb2gCK4+BR1ErFvYQbaXUShDqWke9q3ScxPFGG9cs67COHHk1zVX4LYXUlP/yxfMoaDKospNAZaa74nxIP8Z+2PaHe5kP6Gf6rlQynLasfoku37SAMcrCKgZUMZiZHclavwKqK63VKGMJWFlZPRqKW+3B/TfaG3e32ubt2yimFVzQhbgxciRNVBudnkxoVW5RLYkSG9CUa/pnw8DUj/xl6PF4VP2UribA4tBb+Zu//kvoctLeoQG9s3kru3fcvXOrbWzcQOjsf+TElRJfomLaOFkn0VYNUblr1smOfXlBvMkvBJZ75jNSJlzSeg7Ft4YiyXQWpU/ahQdTSPLMP+6ltO9ToHiUcBM+ieROCBxYjJu0dZ+UeV1xDDNe6EraJJ+8M0iFtvBv/2178IFL1iYle6Xs880321//5/91+zWy16Eefjf4fv/D9pOFn7cFlJyK7/lL4KXefRQJXmiOWFkUaF7ySFx/np3loALLh7zxKPZ2d2iYDqJU7GI55f54v9bi08zkJ4212M8pQ4XlYIUrpuQ53V3pHdpYGnVJPbnXinTtrtai/X7Kh55turZQys4wSN6kKQ8IWElrl4X0u3XvFnab21GNSFuNmbM7yO8ar+ESEpzBh7sg5SEQvEcdfknDG8V3cT3efYTi+wsU32tXd37+bkZ1we3gcnzhio2tS1zd+fm5QW++16dF7M4v9mbmlgad7/+9n7Z/9J/9bzNQce/BN1sPYAUqXBXaUSQVCqE5ZRlqHEJkAjPKKMzIeeGIHy2wmLEil+cjwlzaZFxaApL6zVr3GxuDNBEkA1ie+WaaBARywGJ0cpDt7201nPhrn5MC08et/Tf//V9kNMmRXWkwptw7mzezvM4BhOPDfRSK02BUYgGn6kJZwuCzj/6bOkET8fB2EkFCqxB5Iy6MMc0oeRGiUBkmTX3mPuQ1jeekfKfdOHBQrrR5VBZhJfJwSeDi4lKspNt37rQf/OD7WcP6zje+1dZv3qJh6mVisFNI0mTK9KTPJFXSaqnZasrcIAlLeLnde/PN9t3vfr/9w3/4D9p//B/9w/ajH/6gfeP+/fQNLtq3A8OrFLXg83Wva5QWeA9UCgD5aJWVqy/AWFQ8655G3wJAjcKqeM4zPSXTeLBsX+zspP7ffPudtrK4kDXNfnbAj04pSBlhJFdR5+DNdB6jgqzCzeizg2Jc5Y8IuFaccYDNRkWeFH4FSxzKgzNYDQt4AVkIX2jOVTqkrAR647UoUPfCMqnnV/9yhMbT50m6hBgfJNQbSghS6j13OYxnKT7PfvpZW3/1Mng0rQnduutq9VZ79M4P2/bqGrFMO9PW57fb3dmHrcv7lztu22Ru4AE8U+HgKiHci49YUzRgZmsfqNOWXM++vrHRNnGh7927i4X/zfbOO99t33/3T9oP/uRP2713vpeBlVkMnD50aXhjZ/CXa2/dIET4+ovwFjex/KiIXsPUS0rXFvLrtz6OsOBswMNLEx7XBde6rY0laJR5RkkkPa2RD/BP7Q9wiLfg6LMWoIsH0q8P4cFfTWDutCHu+E5n5nobk2rneh5X9/xy9OO/7eoeYfEtdDsbtPQPlgc33j04Pv7R6GD33Y21DVzduY259Y3eN7/7Z7P3v/GtzsrKAMrYUtQaW/vfZChbkUwh8JD5JOHkmlE+EK7mlmmj+AzjhFZpqY1nH0Lqy71CKxJjxSCwluMAiEPxdsDGReU0vQT1Kly2Il/1Ifg90bP2f/o//1/aNVbg2sYm9Fpu+7sv2nfeud/+/t//s+YHi7VC1RF+oKY2TEQ5nvnBmxSRfglZrJjag6uWDw/TZ2F+fZWpSShjCVfcFE4vxhE2p5cIaylDQiGulqGt78sXuLL7u0lXMJg3h/UFd8ZTIbjXmQM1LsmyIK0iJ/fasW05zq/S4pOpqv+FukzoZPkLS36zGMVEvk5Qpv2NNdiDwScVqzyggcwboSFuLHHcH+tqHUIL3svEWWUBU9sa1zKkhdC9GjvogRXhErftl4dtezJq/Oz5MxrQpfad7/2g3VgbhKnvYmXe3bqTKTcqJvsIdeOFIwoYxaai1XXzq1qzKF7VSizeCW3ySUppC06EYcoXumLZMGJxpd3cegv+K0Un6UwY66puCasXvpqqpXriqGrXc0Ugf3FSD6Ll9ZFspgGVZ6Wv8vzFQ+A6Aw4X/t//qr355WcZ1c07ylVmzt/4dvur/+K/br+996B1NBoIf3vxt+2Pe/9zm0M2PsTie7FHHYnrBgfudG1pemKWLw7cUMNGKLnavzyHBQatVDI1mZkwznSRkMbVWva7uSmp04tgQA51wEW2ktNI0Qtx+lK2okIRvcCFdvniFTJtScpTpqLws8GV7+1ukV+svzvoeHWzE+flSROtSb+B7JE5oYTZrWWYfY0Z1Z0DblCI600Vr87Iexc99hDY38PK+yUK8L2Zy87Dw5Pha1f39XQWl6xhK/Xvb90dfOtb39l8sf9y6+jgcHNpaXmw+c73+//kv/ivum9/+zszg40bwaJLRCShnYvZHQQAg6AIl4hDMVGhfCJSZPNegZYBdbFMPQZhan2JYlqFClzA1FoFtMwyK4hsmOJW8BLEK0zaesaP1acw8SgiCYgrEGVKuZrwzvb2OwF2gH/88cdp3dxU0Ym05v/W/XuTEcTq2F1eXkGZ+N1fVyr0sAh7KBVbmhqZtPzUnPJl+GKp3FTZvqsXuSBOhoShPMRNfrzzXyk9Y/E+wmLwTDvFCnWqh/e+9ZBJPb1bRuHdvulcPJVeN9aWVhupUTS11b7LwPxI02osp8V80tOBCOvnfCinDNy6eTNL6ew0dlTOemo124drSdVPWHDK5CofGw63wnITWgjFO+djVettDaLQwRPFg+/iC/lDGtpaO9D08hXnHsrv6SOE41ksP6ezbN3eCv2gLpYHsKH0VHDyEtSPsGZAi6dYb1VglJ6NYaxLIE73CfSNEsQiiEUI7MIKEUNHHghbaEsra2lgvqJN4ZubOnPv7eQ55sLkFkhDE/5CZ37ysJT3SJ5T2vt7nV+lEYa6N10wXWlg695HH7UB1rAZGz49ztc3Y/G98Pu2lo9i3sDiu9N9nNUOL3eWsMKAjHSz9qJZV67pX1ORkZf4FUa7A5RNVxGVonNUFpkMvTQ7zKfqqP63oXGurvjSGNCit8/XQY7ewlxbXx+0B29+q925e7+99c532vf+6EftBz/+e+17f/Lj9gYW4427b7UOFvb4ivzh0cGN9SgwtYCNpYsYxKP6I40+dNdQ0sgo+Gq0WXm2kXepp8shQ+9L1Nw5KbD4jkanw6Oz8x3wsz03399Z7C0Ml1eXvtqB+evz+Prdq/5odDx49vjJ5vVVZ2tldXXzG9/94eAf/+f/+/7GzdtdmAZYZjoWprvkXB+ZVeYSKcCV1qQsu0J0dmSBcbWWoqiAWgUooa+tHOmzUwvHJVddWfsZHLHBpGgdGPPS6R3dRe7d7VlhQwmRn+awM/id1BrT2D4L8zSdDO4VQXHLLIXyF7/4NQLfzXy+dLxjDdxa7bc1FEPSAbt9W5kukVEqnlGGPmceHIrjxsYgHf4KpK6z61lldK0OO/UllvlwgZTVMBazqygnTO3j9BrW4leywQFugM0P9LhxaqJwGFeCW+7d25u4n+uZGO7pV8mkh5sZCDOgo3RMoHUmE9HowBxxrSCADc8CCl4lIjwZdAJ+rTpbU9875cd+0kxmNS20tMHIhHJwFYBeCyp5El6NSk0w1lJQWNyKPJsZEP/oYC+K78XLvfbBZw+xal/ExXVagjAO1jfaBqffSN3d243LO1hbh9IqL2EvRKjkFWAbyKwIoM7UEitBhWj7dx7PQXfffNOpztW5isKlAscIbkurN7JtfvomtRDF9muEk2Meyduw1NVb65sYHEZQYU3ecK3bihAXr958Fc5ZitGjnk03eZr8o2xo1/vg9201k9gNnsSFfmO8lkff/uP2anGVeCglXt2cf9q2Zp+02YsZcLqE62dGGiHwgvwMbqK8iGw/bPrNodN0Arx4VKkIs/P3bHCnc2S1YJMRZcVqV4jNXaUp7kkvTywCz3wPWSLMPAXZiwpyAbd4bW2tbd29277/3e+3P/nTP21/+pN/0L79/T9p3333T+NKv/Wdd9vqrc3WxQrv9rH+VKzwqXmn8QBxNljioj56hFpHX6is7dKCxtfzWH3I6mh5aXF4fXmFqzu7vTg/l63nif4fVnyno5M+VRr05uayScHK+s3NP/uP/8vBra0HfbRol4ypJ+JDbdK6wky1kN2+NJe9lMUQBAKs/r0MV7Jc1lBaNf1+EGfcEMWRWxmPuB3TL6ySFuRHy0MklRLvnL9jpXV70hrxXuYP31CGprxMJDEsy8N3IkdiuQGofVKORroLhJsnbGyst/tvvRXm1+xWwGQulYYwV704VaC+Jz/nI9mZq4Woq6lF5Ze8XHuYD3NjSek+qliMP+1LsZ1N62mYeADOWHsIpvUS5jAcxdMAcbqRrKEqq26U7u1bfsB9pS0uLcYqnVrcWTFjYbgklzIFZYovr5mzBW4U0Cm+7P8U/6azYagJzTWxNXgLfmE24MrUBZUIClE6iGO/Z5KyqauNingTjjQYWHxakFqius1Se4z16jrpZ8+ft99+8FlG33Xl3SbehnFlMGj37tW8NKfgOBK89cYbWdanYp8Obri3ofxlo0s1Aot0ycih9cs9bpvzIVNX6gDCHVSR9lqz51hFS2s3EdQViivLMaPTkdXKx5N/nOCDS5Rb/VU46b6KZw2ncaqBi9L30Z/XaVyexfA0bHqIw8RJfE7g7f3+/bZyfDSJZyo4AZ4c37zbHn/7T9ouuAivctyYf9xuzz4jHYrv+RIufuWdNeKTsiIv0FK8ZCOISVkOVplL4Id2uqM12FANXjiQcl57PMDgqc04TafMTfmATJOvijXdE5mjKV2QX3HlqQxztbHWO3GbKQeyHnzjnfaDH/5p+6M/9vxJ+5Of/MP27R/+uL3zRz9uG/e+2Tbuvpkv4zlrIzvvUL5eifxCmdeno7P08WEBDoEFS29uuzNzvTN7fjHc+frW89MdmHdna+v547Mjv7Gx2V8dbP3gH/7nmw+++Z3BeHyKZrrqUnkaGMWWCqMYPCLU/CibSip8IBXEyqgqGLdTqjWe5CCRwhi4LiSw9XXQwukFhTiexeTkvYhP3935FMX8B/ESxVnoRfTrMLSTexWaMnkn/WDElaktT7iev3zZHj18bPaZL1brVi/afbepQlDM6+TwcLKbBekUopRp3VTAKgMtA3W0DAXMvPSLVdbZeXcri7iYPPd73ba2slKu5pLWoXiQIeyMVdk48kV6A6wbF+uTGlGeAy5+I0SFp4Xpdy7c9n1Jt0KXlPTiWNwGFhlJ+GQ6flpWKiufzc93YUpKsAXXKsrn/lCSjqZdohAcKdct0s01ntafcIlD84qbmy6AWtvrGkkbizREML0d6ZenJylfpZrRfXDs1+0cOX70+Gn71fsft1d7+204xPpDGTp1Zgk8vXH/TVzuhXZ8MGwH0GCNBunBgwdY2WsoOyfGlqJOYwI89X1W6j+r5VLWugow9Z+cmVZjTYDBPk9HE6kI7tUdeLM2Q1BBZaK4ikdlZoX9P3n+6uBZxklQxfNWpRKWpbw6xLHP+Z8z76anIbk1L2+8GF7vpld3ZFl8/4O2BD5LrXIQzyklp7feaA+/9SdtD/mamVhjm72H7dbM0zZzMfva4lPRZDDP2Q/EUVz8ALzZ1S47yq/Gif2n5eKWgqupY+EVf5GrsvA8jKviSoMDTab4lg7ToxpNsGv+8rmI8jlvA07eKTeWX8rQxqIMDLuh1Be25a4ZH2CZ3751q731jW+2H+I2r+Duv9jZhrcOg3H7/zjcZ0/xH83Ozw+7KD481+2rq87OZaczHJ+/+mqTAtH283xl7W53dWXQX15cHHR7s5vf+Oa3t975/o82T46PB8eHB30EqYsLMoOJ2YnigZGyBAbmtkKxlERAKiUiJi0BFSpG7WeTALcYV1kq0J6ut0xkALGlljltcUznetVsI8RP5NgHADuLMWrnNI0azXWya5iHs4hXBNJMV8m4NAoujiJ2Tp9QLsD4Tqx2F+AlrDU3ysx6Q+FHOAAgaaeDKBJO69QlPAm3fsamjOrTQhGDj4vxSWvnfnMExU6ZjlIJa7bcpq5u130Tob657rcrEOQZ3URcDeonr5Rl62irfaHddvfunXZv63bzIytZRqR1F0Zy5UUJj7DkdkIHW3VddhlC91WLzwZDBp4qP7sTsoaW9zKZOBSXqRd1VsnYaNnRbQPlfErnCrqovCfDA3dX2lK/1F/6kVblaBmO1Kv4PF3j+9Enn7bfffR5237+Il+72yfMj9wsr6zi/twDP3PZomt/uA/+u+02da56u2uMFh4NCspOnoqi5VpWS7lzuvhhPuCIYpcvqa/1VHj1HBaW1rAsbxDXvsHqmlDY3KHF5EnvP8JUeuq9P7DE8gvKLSY0SHwDrXz+ih7JI3H9z1VBS5hykpDUJQ0fZ8nMV2myuerHH7cV+3kn1qyNrvmMNh/E1R3Cj/o2DlzdmX+ExbcDwcvVveA6t7DUbt550PoojZ6br7om2W4HGhi7JfSunNpzOeGnWPk8W0a6q8ThBB4BE9bcvr4WDpKWB7uw/PE2L6dzUKWRvCfWlIV4HxMZihvtgcwqZzGeeJGcgEFdwb+8U57ti5TH9NK27r3Vdvxy3/EB6ZP39QWtN17IqN9bGGJI7EDnbRC3A3wovr+zScF/g6u7hz0y05+9PhvgGm6ubdzZWrv5xubF9czgdDzun52dds/ORjPj07OOX8uyZT49PoxlcX1Zo366lK6DFOAgC+DFXRikcBFmjeuoErHynLFeYG6JYce1bmhZK9UKxFxGGMiOZ5ieMAUri94NlEjeE1/k2z/lKJTlibDat03F12vPd1603Ve7USr275wifFcIxy2UkXBeYPlQapSHVlJNc1BhIOyUFWXBeeH8NRSF+cbsR4icQqH1CsAIHApHS0rFmFGpsEPqGoGF0A6GaAUuLjiwMB9zf4ASXvU6WG63NzcnH/cpt9L+mMw3o/4RdMouAXZ0XGF3QIf6xEUBR8DkFJ300xBXi1KmU/gi1RziRzzZIEkTkhGP9MCWqgO7HdfZpw0e1I29HENzGyci+144KC0Kz1wdYfX7DE50d23xx5990T754nG+cex2W64s0d30U5RbW/faCkrNvfl2d1+BYd1elOGdGtFdo/4OOKnkhUc6uKtHBpLE4YTP/BPH0rD6WycbXxDnCkXXX1mP8BtHekov6WZDIz+WMFMAGUkps61njzxM7j3qOSG5ikOfPCeCnPvJmcvX7/3zXz2oUFJq8jKYMGBf+vD3bUnFpxygRKaW0cnt++3RO++2o3lkZ5LuNorvxswL+KCL4lukUSEuCl2LT5xo1c7FA6MBQwHOcp3DVV5cvdHmF1fTheAqlvSnIWvKpQOT5UUoV/AQsHlMLbPIOaHmH6UY6Eve5c/Cibgujy7vCYsMwMfypQoixgp5yZNpsImmt2Ec6WMXjGFah66+0uvQil+h0VxZXmsf/OZvCo4udhyiOD83N1paXBjytHN4eLh9dHyyc3o6+sO1uqX4Wvr4KKaPcAzGZxebuANbG/ff2URgBijRPtLURbDhBEBQgADWkV2nOhwfDdsRzOzmkKe4NCoepwroXuj+UPUAZuXU5GG8CVNOEWR/gMrPvjPdKPvP+ovVf+XQti6dQq/MxhKUCrQGCi5gkGshVdhUSO6+q9VoNEIDi3nwGqvv9+lbcANLlayL7f3I8gAhsxWM1cX7EJTqxr2CEdLhTx3NUQsiClmG0k2mbOsmA6h4bFXtO+vKaAicTKfy1uq0c966626aVzE2dxBeAuvCWmZtHID1Sb62vtYjDEYdStlekK4YL9MnbHHJ17wST/i5xuJGudgHO3V57QNLQ5N+M/DMe+t6qTInb5W2U1Nqa6p+yhAOCJd32SMvjRxwUd4Vjd/1mY0BjSD3o+NR++TTL9tv3v+w7e4fIIw77dXLV+3YLcSBZ/P2nSi2RWBQ4e283Gln4E2v4A5W7rffeTvzBxcmWw5p6Tutw7Km9VeZWx8VvHgUxvCXf+DBOIsovFXcIulswzjToQGlnvKccRVGFd9UcP19dXhfISXEuclZz+KEfL6W1vC8y7Xo8tWz5yQPCa11NQlPWO658FPxLcKnixgUyWeaN3U+uf1me/Q2ig/PJG8AYwtXV8V3NUbxvViGX6grePYb09bUP/OwX/todNQOR8ft1e4ejcoSFrX9u/BqZMIGcJHGa5z5dNLe+Z6lgKQDSo2rzxZMtgW3b+RDZNJ31sNCvZYcTcKgizCruPLeH++rm8LXNNbUWWjNRxnmlhcYLsCi0kuXkIpYGaBh+M1f/xXyfqz8qBjszB5dX1wM9w8OdkYXl9tz/YWdhbm54VW7+bf6+CaDG512huKbGaDMNldv3t7afPD2JhbcAAFF8V11aXWKAiLRyqYyRXxZzw5GrSvXXmaHXJSPHdrjMxQhVoLb3qQ/TvcKobcCpswABkQqxJivfKFAo4AmbqDulhtlzqoYYwFKCIQaprXPqY9VUFahlgfp5rSQapQvy3T4ObJo6/Px5w/bGMKrVBZoEV0U7coHR0r9mpuKScUjYoXBlk9LTkWjgl6kpRFeVyb4bEssEVXCussSSUI6sbusV9w/iTtRqtmJAjiNZ/68ihBrAXuoZCVs+l4cIAIhcVHBe1pBE4SZHFCQaWUQcVbvTC+hCAY+mBkc+UF1W1rL0bLT1ddNLXccy5M06TMUn8Bt3BKqmbiZ1kEhVqGUewIupSPKL3Q7x8qmsTs5GbWnuLOvcGVf7B209z/8uH3x+Zdtf3+YRejSa2trqz148Fbo+ezp0/YChejXB5dx5+9g6X3rW++0t+6/0ZZg8sznCq5K8csc9j+Vy26jRJ2gqXCJ08AGzDZKurYOYqQusZhI5ztoKz/Jd+Yx+Qt+NYRl8fxRhOFRTNxZolefciV8qrRymYZRhveTwEkabzinskPmpWwn7407eW+6GRqWFRRfH94zELJNsuu0w9sP2sO3v9+O8VoURmVla/7LtjH7EhrMZTrLFYoPYkJLFZ8Jv1LAKjIbNLsapLXylAICARbl0X57+eIZ8mSjoBdQ/GeU8JiMJXeQnTZfYOC9MynEWSJyKg/SSlwbWatV3KQvmXepP2cUqjgzw0m48aMTlD/kTnpqDZZs0KhB6zMa0WePH7XPPno/nzq4BhGj01OMxasRjfhwfHm5A3Nvz8xc7Yw7s8PZr29Eal2/UnxXUXznl7i665tbt+68sQlAAyysPrLRncFH4wA+CVtHGE1AOQI4FahDVdjJZGAnkboKoT5GgtWEi+ySokutAwhrOq2Nr5jCpKAziCM/Ki9GRbGC7Rw0N7l0qoT9ZH5o2s5v+8piJWHJ6cpWy6RyBIEShmwdhRSZzumz7ygjmrhxx8cnrY9Cco+6dOyCXE16D8AIPLGYELQKK6Wn4HmowJzQ68RQp4rM0BpLcM+Y9FaKPFVoVxe6L9YFgaSMnDwroFPlp3DKRIbHhSQ5LJP6x1KDERb7jsNMGwAAy6dJREFUtNLE932+9WF9yMupNw4aqZTKUiYjmY087M+yVgYRIw2BsGipmX/i0VCUkhZv4IKwKDiZnfwVHK3yMKhEw8V2UOiLxzvtN7//tP3itx+2g6NjlOlVvsHhVmGwamb7O4hxAxfXb6i4tZZWh/ltrA9wb7fa2++8k29ibKwNYv1LUwVPwVDghMv6yhfiItanwiLeCJdWs3NYBkukX4IOwJgfV/GctDaaGc0WNyV0vAyOJbVLwPLgUxE/z8WbngaVNVNWndcKV3H6T2VgurJpvK20FVppKvircvMMjD7PYHGtfPB+66fRlg8EJSnbwdab7ctvfr+NqIvPKr47c5+3jc5eu0DxvXq5FC/IvmpX95jWsuUgecw98ZZoCNcG7kojfS3YfGYwVg7bzrPH8baMp5LxML34D644qptK2IE3eFUeeQ++9GTUC95b+fJCuOdq8spDoCpv81VGaoK9EXxdjZr0kYcXl5YiX1PdcwH/7O3ttgN0yZMvPyt+6ODcdmao+vXo6roz7PXmdoi7jQW50xlf4OrO/N1vbpTi6/VPz48Ho/Foc33t1taNrQebM925AQD1KQ+Zco8Oqhokam5qR5UVUEIgzMGisQj3vg4ZAKDipjrs4rY0Lpp2ny/dZV1jNbhu6rQzPojjCPNO8lPBpFVORSW8/F4MbTwRFYaGwFpWDihk6oUuHS2GW5svryy3zx89bTvPn2XHCRXfDKa+2zwNVlwKtgictmV6dlo0pTwVrvSzoXSmrZRCpBKSgbSkTKvraLgumFZRBI201unsaIgb4Yirncw1ACGXUkRaMdcwZzoQz7FOYq0U41fdVOrWScsXpQdD2Q85Q7r5Djg7B39Y1w6y6I46raTqUX1ybmgQ+9x73e+47JN+Vdzyct2XosDdndh3UbyQQkVjKxwlD+BznCdYzp9hQf/mg8/aX//mg/b+J1+0F7v7bQfX9tGjJ9lGX3f65q3Ndhtrrk8ZhweHuGMvM39vEVo4Ufn27VvZ2urb33q73b55EzpNrGQU1Dw0c6KsOFbItORLeFwNcFpCQ/1UoLO9pba4vI4rj6UDEqN6SCM+p3yk8KQuhCvANjLSthSqtCp6de2cJ45K0nTJBDyoaMmU8s2/OP6re7Ht3aQ8r5SVUP6lbG6Um4LPQJ68rwhJ30Umlt9/vy3YnZEf5VXUtn/nrfbwm99D8YEP36BAtua/aGszKr75truLxaeSBGd6Q9SO+lluwYwgpQ5RSBEm4voKHD5/+iU07rQVG+/APcGf6Sd4qJUdpikr2mu8N/FifC4qzNSPtPK9R/RBdAWFcWtXBNgJbKm7dbFM3sebJESNk40O4FvLqXQXWZ/u7kPm8QUNhMse8UFQLteoq8sRjcGQ0ncWF/rb873uzuzi8h/swGx1/+4BnGpvXUcRNCWnxPKwAnVXh881mlrxJEY0tymtrHdiw8NnKuJCcNHhzHEn6ma3Dkf19vcg3Mu29+pF85ugB3uvMpByhuucVSBUOj05MITX4MtyzAwigjoIU8rICa22GrYYCyo/+wsRGgcNfvSjP8mi7JcvdtqQ8rSKjseXuGa0HuB3dW0tFso8SqwsN0qDgCoty6bCNR0DxRYGhygSO98T4F3Kpax5FKtfuFJQ7duaxcWcxwWzD7CsFsJQNrX11nRZnLjTBaU2k1N3z1n4jgJn4GHyXitSRTc6fNVOh7tcPV+1s+MDhOCk1jmj6Kx3+jVxHZ1k7NfxHc114GJx2WVrKtkOLf1y4LbfMqO6gGJdhCkd3DRKF6Oj9uLZ0/Y3/8uv2//v3/5V+9f/9t+3v/irX7dPvnzcdrP5wLDtwJQHZ5dtZW0d9/UuFp0TkTvZ88+PEfVVeHc224M3bret2xvt3e99p33n7fvt9sYqljf0o25OwrZfNyPHNoZRApKbcHGG4hZOhfIK/M8trraV9Vso9PqCXg6FKL/JIy+8L36Ef6if+FW4nM/mvLfyHmzIal1zGhkbUMvzKm5sEMSLysdMUuA0b/6Rd/778DpwCkfRdBKUQyinR5IgJ+nTNJwA9ZN5mt+VvCjv+NZ8eCM/JDOdOMJUIIhY5WUcT/CURkycTOKomIynsfHs0edYUmdtBesqSoyzLGwVHo/wSxQcD862iHLjOV4MtEkDxFkNA/lSlo1tDAPyEdlqCOOQKs8BeZKn8lBwqkxLBoRBBZ008jqC7mT7Q3gsOz0B0/HBAfoBwwkr2TyzgSqNduxJ0NFH/jag2e3bBtTxB6O6i/2ZfqczP8Dx2Vy/ubV16423NkHwAFj6wNcFBqCRBCLZ/3WNBp9UwDp7H7i5elhZkZ13OVSShFORUoylIK1gPiacqRD2l7nmdBzFqKt8itLRJbOv8JrwjNySV5jIGloo5aQF8cfVg2yTf1kGIBCm96trL/f228MvaOFIJ5P3F1fangg8Omjf+9Y3Ec5VFJ+DADA4v3JJ6/uxDjaEqCBZIjmgMT1ilUKgWA8KB/CRHAF2UEFFOO1T0YIlvoQOzFhRuuoItY2NfzKkk1kz4mp+nHHfKfvauuiCkn9ab4jtNBjXMs/Ou8qimwGDGZRs7/W2To4A48oCg40VNcLSrn7YefKUkR2ocGSXiBE+GdvGwIbn408+aX/zi/fa3/z69+0Xv/uwfYS1p4WXTSGhkfgXZ3ffeIBCu4MF7Ghw9Yfuy6Dj83b33hvt29980GavTtvaxqB97zvfbm/e32qDRaxtFEsGG0AM4ESxS0DpZx8ylY0V7S4f4tB7Ry9Xb95r/dUBCkwBy1/iynfJJ2HBag6CSW+gcQyfJuJQ0RKR4LwLT+UE79BJy3t6rf7CcsHT7cC99AxhOfSKyq6xZCGo/2brXf54mPLI9L4Lz6/8/vdt3mlSqjjDk2Sm7d97uz166zttbBqytY/2bu/zNujsIxsLGA59aIuSo3HLaK24FGZ4R0VXsE9g4J+u8s6zR+3k5KCtgkO7S6ZWmPGD//jOX8GpN5MZAuZnfOsLbFOlWkrWRkElVpZiKW+uKkziBVckq35Z85WPK4438oENtvkmLXHE5vHhUTsYHoYnRscn7bPf/ZL4Noqh2uXM3Oxofm5+uDA/t4PXs02incvLi+Hu1ycwl+L7aRTfxflZf3//YIDVtblx88bWTRQfpogTmvvk3AVYZL3TKTM54FWF+E2V3+sXHMYD5VWphIu4Qo6ReJTHOMzBH2HEEw91xClLBXU97QNwwfkZ7lyUIQrwxH5DrEEFV+2vUhUm9wNUoeUQYeQhNCEkhysfZIwPP/msHQ33Q4yaRb7Snr3Ya2cHe+3NB2/Q4mO5YQHoJn/1jQetI6wCXDiv5m0Z5h18hLCUB2OoJMWQdbRk6xwrmpvgjHCn4KTS1FEBqa6DgrU769rE+sUVRpGp8GQ6l+1cc6ZGumZauLRsCytrmaqg4lNhpgMbwUy+MiPw16RWrhSr9TnDaZ4KM9qzlAuK7hi39PGTp+33H33e/upvfo3C+6B9iLJzAGOPVlf8j06ciNza0mCt3bl7r21hUft9BfGigDg3890fvtu+8dZb7U//6NutP3vZTrD6nL/37W99qz24e6ctLyCk4B95QcNqEYBD6cc5o3XlYFV/OX2nWtdpHInXAe6ldVzo5VVwRoMjjvPfa1TG6yf/6gin1W0uviuaSB9xYn+a9/V2cpNDXsol76NUOF93t4A/ux6m/bvpa1Ypcp/8ea+3E26gjGwTMsksZUMTrbru8XE+LTk3US684iyeeXnvnfboze+2i0oWxXev90Vb7Qzb+UkPr2mpaki5bmCbxpIzijqwFg97qMz3Xm7jWb3IjuT1HQvL4SXwaSjY+CY9vJQBhyizgqjqD88ENnFDfSwDOQnUvCvZc14raXlnSv8pJ0QI6xu3+LLqKC7rA0KTvC2DNHZt2E1iN5mW6Pj4qD388Ld5N7/Qu+51Zy7nZlF883OZwAz/b1/NdHbQK8P1je5XS9ZqVLems7hk7ehsNFhdWdrcvPfm1o07DzZpqQdA2O9cX1ljlwaq/gAm0Oaoi/+LocLwVCqWGMGJ75UH+0tqeVExTCXlZeJ6TlwHk0hw78lXfPreYr13J1mtiPQXUpbf8XXzyUypOTpEGR628egg8+46V2NoKDJ12YQBwQEgVwXs7O5li3UZ100N3A9saWW9Pd7B3d5+0u7cugHDqPw0+avvxz5BW1JHxlQsDrFnFYGWGiBOB1aEzzoroNktxWqKF/GEElKtU0PwwH+fZRAHEnTjKceWUEbTmpA54MDgFS0Q5WkfnhN0jTO/UIrc/kXnatlNIbPoLs6QzrRxF20cwoDimXe4TbyMe+eornMB916+ar/53cftf/yb37Z//5sP2q9+90l7/+Mv2sMn221v/yDTf+zb86v5Dcvy7oNvtm+8+WZbX8PiUrCp7+gE6xwFurK60t7Gen7rjbttec4v3n2EWzrf3v42ri1Kb9ORdBshcCKTp69LJudwIMYNEVTMDizNTYQyLj74mFlaxdLbSn3DGzmok/i14ZmE/MFhtEn66fFVWg7CHRgyTFiM9tXbujPvyubrJZRAJ0X4VoVkXeQ3G7CyuKZ9ivmWBTTKumbCTCxfJ0ezQPEtf/ABFh+WTF7kDcdse3X/7fbkrW9F8amlZzoX7Y35z9vqjC5fv+3uLUQm7CteXsbSJ3/5sWBQ7grHPh8NX7Wd7UfQabktwtdaguGdwFTyqdyI47i81tNg6mae08bbI0qPcEP0bqY8ZoM7RSQlBz/GS8zKLPhKWtMR2XTp3wbe4gnjtjbc22uHKDspIL+MaEA/++BXwMKzpivN5mynO0K2hrDhDgpwG5nbAbbhHBbf/NTiE1QHN9x6vvXm+jfWlgcLvYXN5eWNrY3NNzbJbYCIuZ7L4caoZIUvrhW/8uctb1ozK5FoRavYqJw8GN+/CO+EOSZZVhp+VqY0fyG12LfCpwhMtvxLPE1y3vEv+ZqlJdkPoHV4jAC6E7PflBifcCKw6Y/QEoPB/fDOK4T5+ZMnApY+O5dOzeP27uwftROsQT95mBGlMI3MqjtaikIrcLphQ+a89WuFgYMgmSPXc95ereGNewl89k1YTqy3IEm81ECIQ/fXMgynCs14xiCAd7oXMHqUmjhCmTudRXd7tgctakDo/PSklKf5gF9dRPHo5FTjWQea8lh2up5uC/XFZ5+3373/YfvLv/lN+19++2H77MmL5icGtl+8yCqLY/B2hIV9Bl77q2ttc+teu3f/Qbu7dbut9HsFO/khWRkoufvGPeq8kHL6MzRMh6+aH4re3HoTK+877c2tu20dvDpPL3JAfTJoBJ7tS6tF9AgatNX1kqryWtaR0tj1VjbaymADQdW1NQN4kfL91sgRDaAbaCrk6Z+c8GP4zaj+pvc5Jw9aYIWpvDC0eLCO6dWbSsI7CeoxUYLJj3x8PYkURZBnbtL4cwLRVFhzqoSma5udvmW/78yN2+3izv12wfVqsN6uoPMF9Xlx96327N5bZfGZP7zzRu8zLD4a/ONl+NmVRypXvAXKirIlzykfqcAsW6X3+acf4OUsvLb0TDeFPYrbIMOUSx70OhQ+65HSyc96BcfGCTEJt9LmFEGtS9x++Kew3NpZuq7OmsvnLDflmA4+ptlPgwGz86rKdqclN7Y4P7+CNwybaYevdtvDjz9IY4ssYURe1Tc3rjpDvMQdLNbtayy/zvXCcPe8/d15fOO92e7y1Vz//Ox8MDoebfaWlrZu3r+/OdvrD7DS+pjIXUx0cJOaRcCiiXMKbVXYKsXSs97G84ZzijBrHJ8+N8kqR6L5mLQSU4YI9vIyoSCGFzxUy5W8E7cYW1fH5Tuo5cS3GFAtROUmI4TOMzw70z0+ymTrmesxgjbfPv3SpS9++MZvhZ5kYu3i8qC9GB62hw+/bLc2Bq2/skI5BZP5C4Ag+F94ZbB0hiO49k30cffcY2wJN8yNUZdofVexJpdXB21heZFqzEVBVy7VsgUlCr9My4Mtr26Slq3K1HmM1teyDdeNEq2Z70dNVXgOwKhIzCw7kwgnuBmfXbTD/d023N1tv/zVr9vP/4e/bH/9q9+3j7582h4+3omL78d/hocnWHVHNBpH7cBtwYFhZWOzvfn2O+3N+2+2m4OVtiizYo240sVBnmz9BcLffvsb7Z/8vR+2zVUY+fqCBmcYRX3/7W+3t995u33zwQOsvBtZu+yInUKYaRA2JlqqEQDDVO42duhOBMG+1PIWuijeGzQwTlVRfYAw4ohBafucuvnBmp29l1F6SzREIZkZcYCK18fXbjnElciv8OQ7ec7TJKHhxfM8k+dUAeTdJM702aOCpu+liXBMRH8S3yfvIufcmad1vV5eahe4n+e3b7ezu2+082+8085oNM43b2E1Exf8dznnZy7aVvdxW+o4yDVoByc2wPbplqUXRQcuy+I0oatrRpn/BltkLXi6QuCV0IM0wnFBQ2JDW7xkD4QjiEIKjJHNsvqs17RWvOFd/vNkHTnFkwaKtCV+CEKwXTNzGAym9YNGxtH4sPvGDYr10pz54HsNhN2XL7H2jklf5Xq8fPqkffT+Lyb16lwfH59dji/OR9RluLg4v0PK7Yuzq53Z2Ys//LykoDm4sTE/7r54+nkf62RwNDraxIXbevD2u1wXB9S9j5OL7kPdTD6va+FePYMKgBRJumo5eC9dFeQpkjzqPQjiMYxSwV8dCqqBpufRSk+jlFKlTN6p0BSM1y+9ThBqvpZrH5vE0lJ0xM4cJb5xzdfJxgqLJv4SbtoXj562cywbv2B2hMDqui6j/MbXc+3hlw/bLG7i6qofppFJrJc4ML8UXpakhOMqhNP3Xi1fopdrAyyEuRTNCdPZDBTrsEYNtXZ0MxwN07UwH8oIyqk7jGlZ1skh/sgR/7R2tLrEkQxrX4gjX0+xZH/z2/dQdO+3X//uw/ZLXNhf/f6z9vj5Xjs6u2wnWHFuIHBghzFKz49BX1HOMvXcuLnZ7tx+g/NOW19cwsmi8TjRej5pJyhFrejatr4GmTYRyK2Nxfbi8efty8dPUZi99u3vfi9fYfvG3a02wKXNri1OSoZR7R+1bjYYjpTamConpUCon5Xjvtx9v6+AVUmQg0NGETf+96LhpaJzTbMjyJs3bmUe2ut+3hzypLxn/sUDCTOPnFPzjUN8c5nGTXng5Sv3liuBBYdH3by+nxze/SGfF8wVxL9pdhwVxVACQ1guwk/DcAnOrmj0LhawcDmX5jrtRveq3Zw5b5uds9a/XGjXF+vgyG22loIjR55VflMXVzhUGHb/fP7B79sFjb5zKmtVjwNqFq8Mp+gcKiNnSYTfNSwuzwHKgT1lX6VnrKi4wJx1xd4nH40dgyvP4CHpkAvqFNcZnMoLZqR7zKs2S4NpmhmVdxo896c8yQe0HPCcyoF9hNsPH7Xf//638EhGc697c7OXV5dXo93DY9rwox0aze219bWdk6OL4VV79bUla8D685//FFf3g+6T4V7/5c7uYHhwvLm4vL717Xf/eHNuAcm3j69dg+Zr2mggFAtcBLIOn62TlYKZAcwjZq2VtdKcaaFNY3TvvfUf7+Iy+4zJFuswD0bMTVArSnXnoviIP1VqHj4nvxBYJTPpx/KX+JZRo8UqTRWU51Q53cCKmUcwP/vySfoErwB414/5EOfGrVsZOXz45FnbffEcBCuwWlzW13pYJif3qcWk/ulsT2Oga+t0DO91O23tatBkuo/ddB/ADKLYX8hp/XUf0p83sQzFxFR4HXHVOj1DER3s77VnT5+1bRTdB+9/gMv6q/Y//vWv2m8+/KI93TloL3DbD7DkaoTcL2XVx2fOcBuylnV5pa2t32y37twtYaB8cSqTO4quW+IHzv3Oh8ueHNSoZYl+pwHBQ3HfWF+M4ly5ebd9+wd/1L77nW9j4d1rN2lUtPAcrdatySCA+FPpIZghMZaL2PNdrAh+GTmExhmJhg66+n4vZXiwn+lOI2A5O8MCEE7SitsIjvidCnvoIyrlA2PlqXDrOXnnUdjNK+6kaQLh3clNyuCSe/9z/SoBf3nJkcDcVQny3ORdMqiS/CkXufqf+8qjoJSL8uQNPKWVZwVtmLSGLBYOwy284EqeNNBX19UwxtKb8PY0T3nVRnn70RdY8vvZAWcpjUNBOZWXjPYDjA2OaZQTgctUMp6TjzG5Wpbxle2iG1HheYu03MgZdAuKEr/k1d3GU2EuwbXpQMYM8Z11gGDEao2FSH6HBwdppI1tPoGB8O0vP22Pv/g0jakYHJ2OL+Ht0dn5xfBwdLJzfHKyTQO6M7fcG15h5k5XbqSR/dnPJlvPr2xsHJ/sPrgeX757+/bdH/2j//R//e7SzTceXF5ebFD93tXltWs3gqUULDL8pS78kxhUyDApWqM24oAEEyU42Tcr4WZlRXJKG7kgT2Kj4ng1fl4bLUTghr8QaBIvisHKQDwjG8UheOyfKDuzlgkcpXJmeU4ERUXrmmP71oTtdx991v7V/+tfZ4mdfXj2k/zZn/2kbdzaats7r5BPCXPe1pd77a37m20zuyCvtcE67hsubc3tsiXTfLelLPg8vroTI0U8TxVyRnaJa5zImTFMT71UVrZ4zmWcDuCcjcbt1cud9v77H7bnuKjnF9ftDLjs/7JBcLMILVeZw0bAutkN4Me4q4/SulVHO4VTWjGodFTZiGddXSeVZ+01ys3uAhuaKCHAde7bwlI/DcP9+/fb/Xt32q1bN9vm2ga4m8W6c0MBhCcCQZ075baroGqTAXjk8gzBQ1iJ44RbYVGcbR7OxjXtRivYCbmWK4xaC+LKrovrhvufPJ1M7Zfe3CaMxgQLMpYMdRWd6QfmTn5Jb42h0oZ0HqXkrf0kIKnkNd/VY94Ic54nfOj70Bg8cyZO0tYhRb8eOs3Lm/Au9Kn3lUa8VLHUU/6Vx/PGw1AoNYPlR32uqIcgzICtuRmUPrySD1GNiZeCkiRHFCBhL54+as+fP27rG4N8zU6V43c8xE/hkXvyVWEZP5YVV3nCI5sd0FCnURJGcwhOhZ14eBvcpLwUTVjozGm8yoX3+thEUAeI88yLxFq8vjhr49PDzMl0MwXTnB6PmtvY+22PKGcLM3/4/Zf/5v/T3vvV/6QcXc9p7bXOGXF2IftDIrx3enT6y5mF2fcWO3MPL67Xd9+GkfOVNcru/Oyf/tPZ5Z/c7y2urWwcD4cPXj7bfnftxr0f/b1/9r96d/3O/Sg+8NsDGfDorPUL0JIh95Imf/wzgItH+gcSRDwkRWtQZCUxkaZClHgmAAm5kiiIS94ipxREGIWD6BwS1/JJy5m8AlTF8T5MR7j5GTolgGU7D8+RVhF/MenL0PXNXLUvnrR/9z/8T+3RZ5+2BdyKra07WC/fa2M0x/GIuNTFUUZStpXFubY2WMpHuwcoPjcLHbjcatH1rnbWOwVmPgwkEBI8LRbEK1g4CQ/zCDPhMqMjzH6G0Y+Fa125o8nLly+zu8wHH3zcXu4fYiUuZiBEptR6dNBEhnTE0FzOqZODBKtuTw8cDmRQKDin7lh82dKLOjvSq7I8vzCsLDg/3uI3EtKgCO9EMNItgGvuV/Vu3bzR7mzdavdwhddWl5t7EPbmnZiNgABX6kt5ki19MtYdemhBtmtwLwOHZtA0vAzzK3xiQPrz1kZLBS12tPhiAZhKwUQI5+cdwa7RdBs1XSE/WG1jEeEPu13GqhYXcd1UsJStqyVt4uZRR60of+GrlC6u1EJk7sHFPKWP70M+4034K0m8EceptzQWAAJfx5nkLcDmm0wSkjRiBKQHT2ldfGMc45OD5V9Kc/Fk/oQ6qjvLqTD7lTOV3yRbkpAjSWHzLAh4/OUnbXG539ZW/OhW/TzkP2XBJLrJylvlPVGCPBPIs5akXohlaMTYlWM9UWnwkFPKVI4ewmJ9BURcx0pNrjTANEzyKrXBOnfgUFxYj2sU97isPelEHD9/6SdVIR70qhkOgQve/et/89+1Lz/6jeHX4wua/qt2dvfe1u7i3OzDk+Hue6Px9S9783Pvzc9dPuzMLewuP5ooPmDI5yXfXv5J7+L0ZOPR48cPTs8u371z9+6PvvXuj9/dfPO7D0D2BhXoXV/jwUdCJ8wxOTGsA3jdk+WESHnmNoibMvPrNNKzkOA1jAIaKoS4ycI8xDepQ0BOI/DOi5aShwSPS2n4NB8Tmi9PacFAoKmEZapUNa0DD2lVfCrDfGCIuPuHx+3/+9//2/bpxx8io6P0czg1Y3XtZhsOj2gxb3K/XtYICtFvg/hRl41VLKAbK+3musum3HK7l2Va/aWVuLFaXMKkInIUOJIJLCenZ7ir+xnl0oV1B+bf/Pq37Xcff972Do/i3lh/qyHh3RvPdLp0sVzj4PkNFJeZwTCE61q6y43K+BxF8Pjxkyz1iZvqtloqek6/7aEr6/15aGba+QzOzLv/HpbTOvW5uXm73b1zu92+daP5qUnXSC+gZLPCApy6qN3GzbliYRPxD761PqWlJFUQsrMLT6XEECbo4yCPBDSdyk9FqQDXQUryCMPzzpxU+G5EEWuSNCpoXoNN3Tw78+W3giOKXCWPItE1dyqO68aFc3FxmfphHWbFCkqUupuP+eakPuZVXAWIwB9AvE9IXRVEHxNSwQE7jJaK5189f/2YPPs/3JobaqHMWE7KEg+Wr/KB1yjrErhqy33foDCw+MR3lB71NJkpfSsORofD9uWn8HJmMtzKhh3yvY1llFLiW4+WvuYaDadk4FDZpiELTgXBBgx5mdIRC9z+bSInTQbcUq6r4GhUE4+8gTmWHoXUtnPUA7pVeeVWW359wMzt67pZlfHs2bM0xNk8FRyIDbtEzrHwf4Hie/LFR21mbub6fHx+eXp+cba+PtiF0A/Hl6P3urPzv2yd7nvzi52Hh7sLf8vi+xf/Yvbto097H77a2Ti7vn6wvnbz3f78/I/e+cGP3r37rT96cHnd2ZjtXPVQ6HIq8Kr4RJOoVWkoeB6F5Ok1hOQnUosJpaMY9iximsXUcvNZITBiKcvJMc0z5Zm3a37t39OykCn58WCsKMDES8a5mlOyzxvjTQTTchREzuovdIaHOzzbctXSmPd+/0H761/+qn360SfZXVj31R0vXOXhPnF+qd7dWtxF2HWRCygMV09oBbpn3cLC1O3FRVCQUBSOHOsuuCHCHIx0fn6Nu/oyOxSrAFXyfnzn+Az3xZYduKy7q0uqda0WVIyYd+oBw6tgMpUJ3F1gvYlLP/PnnomuQ/YbGi9f7WXOo4refPxpjcq8GQXF/VlBSbtZ6sYGbvyaVuzNzNFbyvSc+biwYVLyTx8cTK8FDDgSoDliNp3AahlZtC6OJ4Mv0iwulPSJYGGlYikWz5jFxLLjWYVygcuuRKSevDM/p/A4lSUj4SKIv/CYGz8gFJansFpelDtlZz4b4S4rdOOMDEaRTsXvBGmFMV0hxFlyHzviU3DmaWqtZlpIrEwnlResHkWfr/hYOD2CjsSquzrrXSXmX6xJYpkJ77SQyzDgCnBxr/LOWIRaX+rpEj1d3Spcl5M0pJOucUMrSXDi188efvIBDd4hjdctGjV4x3LEPfRzLbs61bz82fVgwyNo0jhKj/zsDqr+8zptwEzvxOZoLPKrzSzkD+gFPM4nNC0PgU1rvOhvA42XoizQuK6ubaTBs4x0J/HzS21+XzrWHuXmExXkVRLd2i4K8Rc//39mF+bOnBvEkxoLBP7exah5uLSw9N5Cd/6X51dX7y3NzWPxXX9l8Ym26eclTw73Nr71rT9+ML/Ye3f3xfMf/dFP/tG7b37/7z1AAWzAUr3L6wva9tZRMYg0AfWIkkpTJTicIZSg84QQKwAixukZhobBVZYyiB1PmDhpSfNeBpeBzFjoJtn6PLlosUGypE0WpLWUCKHWhQLgCwnJu8BBDPNMcP5NwsjH9+m/kkiG0GJG+ZGXQnZwdt7++m9+3T764MP26sWzNsJqsk4OTGjW+1nEweoAdw+LEMWRxf8I0RUGtXOztDacRS/I1lAX211rxuenCfPbriqy9F0BewACRP6wNO1LQ3khrLWcj7Skz642uAm2jjY8fqNWRa3FaB9gb342irmLFeZghuldxuTHm1ZRYuvrN2C8+axgcWDF/h7X8C6p0Lku93u4tFhAggINnS4gPAq/iiU0DJGKBrAyt9JQASnX2zgqHeHTMrWPUpdIpRiXNgwOCqCz7qYtuoyvu61ghXZaffCO1oI4j/UeQkI7BY97w+w/jGVCulr3XNZD5j4S7oCMFrAbyE49D3lFIddKMr6fzJQPtIKsT/abBHfhJU5pZF+U+8IFBvKRF4XNNbyhIbjxOYggjnUTR/Kowj9VdIYRWHknxDCeiRamMP/ce/Vd3esuqvC0+uSVEjulRovZ8qwXgSnHhvy8PX/8ZdvdfY4nciNdFYk3VWLQQfo4Zy/5805ceEy7K+Jekm8UH3iZpeFL1wXliAcbCGkqKK6oCboIj6XHNbg2pfmKZ/UG8NnAOOpcU71WC/ZYqzaWF+1wb7ftuL28FiDxunN+Z0Vcon/gqw//l79sH/7qf6JsCy5uoWE+u7i83D2/vnjYwW5B5/yS+ry3OD/3cHHla64uwHZ++k//6ez9+b3ed/7oexvfeuPbDz748Pfvvni+/aN//M//y3ff/Qc/fXB+cb0Bw/auLy9Q1p2OZqfzbJx3VSSxWpJOgVBwrQBghDYKBEgKMauy076dEh5uiSfYung+FxNYF/OdEAQk+5t2bho/TEOCxMsVhEFE40ugEIB/CiKQkNa8DJNI5GxhBKWlnjBM0DeBo4TAdau6Ytdtb3jYvnj4KOtVHz2EmSCMSm1BooB959pZNwVMq1CrznuFQYYTHpUchacuwuDUGEeHjRe0EMd8ZBo3g3RgAVLnE3znWD4qhbimF+MAeRHFIswIPW6tgq4Aqryi1GiNHSHuryy1W7ecnnKn3c/E4ztYnFp3y9O2J1aQ1kE+zQke/AVfDliJH8KsZ75oJ94o28EDlZnll9Vsg+icvB7ChLVhnip+8aogkKc84dbqCp8TsJVTXTuVPLeho4MZ0kO+Mo00s5GR9tZZwUu9fS+xCFeIrbvvqg8ISxO6W559f8ZVEQtjdgGiMTC5wgjKSe9ACWUQGOGCbZyEbpnhBYRamPLphUldbdBmoel08EQlIL4zMJb+w1piN1UmgiquhN2y5YnXL6w/wXJn+B0c+Vr82ESLDQepDk/HbUS8ublOW3EtNPwTPJE4yiNlcBJ3b+cZyuMp1vtaPBKj+VJaBU9aXTaiWmrUM4rPSOLT00ZF+ElWfaPKE5Z7GgusYOpZslbw+T46QO6hDK02SiNfcaPCtHGghgA546YYyEV/YTH5u2OTsJuHa/Kfbz9twyFeKw2ktM13UnitUnTzjX/33/5f2+7Lp2lUozE715dLi4tnyMDuGa4uAe+hkH+JB/Ieaf5wcMNi/gWK7+j+/d7Wm92Ns+Pxgw8/+uRd3Isf/W/+d//Vu3/8D//pA+DfuLw+79lAUiyKD+sDwev13K/rGmFxz3uEoudWNiozBdErRYOcII+CZMJ0goocfqKKgJxETxxvEs5D0otEowDExeUZWr8WLadVA7nGSXo5xjSEp3W1hJRDLJmsXpIVYcBkHikvh4xY8SquZzGBVkEpVMIoynKPTk7bI8zsJ8+eovz22ujwGAINa4fh4yPBIe9S7io0hcDpHiqv2orK1RV+9EVhsSSVlfVMQupZfVHlvsoMnrwIU5EzQmQLmykxEyFz+okrJrTaZPBl+62wQpxAvba+1m7YR3djra3iljvYUZt8kl7B1AILTmBqhLosM3CVZ8oG94ASi9I4cTHFCeHSNkADeqxKwrQkhUfaVdpSElMh6MC4UUrWx7oQz52fI3DAYfx8q1dLCkExjQJTAmXXwBnhroIpK8RkWgRupaUwRzBUbFjrEUrKCJT8U4gM92tr8kpZi+SrpaYSw3K0sYuC5L2CXZNo5SX5sYTSjRykn3DKLQ6MaYm7x6KFZXJ2FxyD53MEWnxZh5rg3g/dVObGBfwJ3+WmOAceiKxEHgywwZhtxzRML4+Pm7snukplc2M9U7HicSkTlBPlTD5Hu6/ay50nlDeXCef2R7uKSKVlHH/SR/z40W9xZFmxyDhs2ERN+uaIM1VY6VIRX9bfNISJ2yhI4ogp/1IjeZrD9xWv3ukt5YNR4MdPT7pRxjm8lgI5nIO683w7DT0UTmMrzYGYhvS07T592v7qX/8/MAIOYzXGpqYyKOez3tz8Lg3EQ2jyHnz4Swjx3uXZ6R8qPgjS+fnPfjb7aHm5t7P/2cb29vMHXzx8/O6ttbUf/bN//p+9+867P37Qme1tUI0emnT26uq8Ywuueby46P4FnXZytJsZ/IuDDSpWH40WCTJi3EpRALJl/vSbyIjSyRqKapAfZUXUchM8jC+yVUAI1egIxJy2Bcq0DLMNs/AyCsr0xPPeX+IYwBEXlgSJZ6GWkzxK8fispWSZyZKrUKu8tUqALoxSvGUelqCCcqrJuB0eHrUDCLV/cJhdSkauZkCxuc26ykvlQJVhRgtDSMDfydEo4cJmHuZbDUbBni+yUXddEKec1CaoZJL+HJUPQgTjKFjuZKxA2Tm/tOj+glh7/eVcnZWv5ecghxuU5qNBhGd/OxUeLb4bOihUFMtRgwE2NCpj533p7lPl1Fs8l1LXDtUq0yqWfuKFEE5xE4XCTwyrlIyvQooiRMisN0lCR3OTn6x3+vR4FyEjXOHK2m7gM46AxFLnbXiLNOLYetT2X+SL0tBd1WISnypv6emIvQpOi02LQSUZIacM+81Cc0/yM70w65LHmruoncPd0dr4F1fVsW99QxOVh3xxbd8XVjPwdl0/DXzukCMujGMXxzkNwHQAwcYryxoR7PStEUcFqZIQmClfB1kcfpVuLK7B7wkNcD7RQANn325wGhhw7Y9qQ9Guuw7x3jDrWuvJy900R5W4ii8Nk40R8dKVQV42bL4r950wEqiIRFSsReoojuPdCafyRNw0QNQteXKm8ZHOlBtjhIxsaDNfFdjCE+bBO2ml/ni1+zKfV9X7AYAoPvlE2jl/8/Pf/rJ98f4v2gglSJHgc/b69PT0EgPhDAtwF9l6SGnv0XD9EgDeu5yZe3jjBFf3DxTfz38+uz5+1Pt892Lj0aNHD2hl372+Ov1Rr129+/Z3f/jgxp03NrBCeucXZ7OYxUAukh1B1H2zL+S8jU8O0lL3F3CdJBKVqPWtIEeGp5Vw3SmkRFg1bWEU4okIiSVTqxe0hip/rigeGU8m9BsaZITQ2uksIUs5haFNy2mZpQy5VdnwFnTSutdHgTLaKfJtRblmJG5yOFhSaVWXwMXPNPlxDXwylnkLJTAappAV0Uox6C46iJAttca4jKYjzpWz0SkndY1gFbPoUl7Y10W4jBGXTORaVvCg0FIPwoSDgJRnJd3NxBZcy81BFZlcxeb+ev3+Eve0qHOzMMV8W1xA4SFgTjfRvYkbEyatKSRpvamDRQhT+taAwY1RU0/uCzOiWcyK9xL4fAOFN1cXKhkVZcEnzGUVlkUZfJJB1h/zLkLATzjMyzw947Xo95qL4cajTKkCWRFWXA8ahqKBAkUg8NuvqML0UFmHKJSnJer+emfQRWWvVWvfna63NdKNsmERplBeNCvo5KsA6wq2q3H6UVVQ1se62UBQ6VirKjsSWFz4bn4ZW4GMsr098QVRXI9p5NL3Rf6O1E/XJFv/KW+oAHrA48i9a8DnULbm6zshnO7uInwRk3hRROAqPzqp/cnDh/l6oBtxONHceqpo/eKg9bRR0zPQENH6tW/uPOlBqLKgOxueVMGJ0WAqV2nmIIawwEWxlEMD6in+02gJV+JGogNruknyngDq6+CGlq8N0qX9z2QvbYdYqnpSqStR/U6KODJTP4d6jPv7m3/3r9vzp1/wkgYc61pJuqAFRqWezc13dwl9iH557+Li4pfd2Zn3FhcX/1Yf31TxrY97s+PrjdOjywfdhd6747PRj46Ojt7tzfcf9BYXN7A8etc0ffBS+l/tmLYS4tuW/AzN6zc2tD50geVQfXbjWCNdYxm+Ki4yqSVntvmGEApXteoyACeVVGi0dgCed8bFddRFSDyILQkIk5CllESTB+E2AwmzlbD1lgi+UtCqjyr9QCLXSnGdurMhmIRMelutiUI1dqgoMUE1zOJzvauj+oGEjXsZmXrLHunknyzFiWVgUd5b2gROD+tj/10+1MRzFl8Td4ywTNidfHSbVFq1/G06V07Bd+qJ38iIwOgegDeZRrw75aTv9BRwKP4dGVUYp/MNxYfMTolCEniqRS+4y52SQY1HOAJSSom4wZcXWu2SRljRlhzFEJyIVRUjAkbdzF2YtBaLjyoP04sTp3KUtZCsXucr3OLbya4pF9rwL+9q41StJekiTq1HKWiVVKwW85nAQMWIO3HbKEk6KJUqvYw6wnuBBxgDS17znjDz0+W2r/ICN01cqADCC8CUARCtwpniV637cptttEtmpGveBQ/Om6z1zleUL63KwrbM6kPWSqv+VeHTo3Jxv8qIuhIxMx2QOS09VeTG2lpoTSUCf/IWPo6gjcN6X56fxpoVFuPIW2MtXJRgRRPXvgL/1FEr1nxCKeFTKUkzlaQR+YsxwPtqUOWZOs0oW2PBS+FJ6xD9UKtC3NXHvr0RVp+NmWmm3TAUmv7nxx+/397/m7/IRhQjcLa6uoRemLs+PDq8HJ9fnYGv3S4WH3R77/pq5pf95e57ncvOH7i6sz/72c86X3zxxcxb/cvu1Xy/v7K0NsAq2MSE3sId2py5vhjMzF73Yf4urcDMzPUVGg1rA8GSIBECsOioWphCNAGgTJTRMeC1lbFD1Dly6ashMG4eWBsd7gfRKk1bHluAIMZWBOaToeSQ7MRLWjEN2tOOiNAUyL8wLWWJPE+ROTWtRbBnrKc058KnoiVBiKMlIQOZTwlXlICviR4B85wwwPQowSpGKYuk0r4uM/fUhXstmGzvQ0tuS+eh1SJRrVfBSAuI8FqP6tMo18Q+tewCo2sLo3h1C/3Mo+O5v1R9W3ZyG18LxG8t2EhYZk0fKOax7zCbup66rdQoH1ka4Z5nYwMVAXTKjjeoP60ZrSKfqp9HJlZhEeIz1orCEsYWRdZfPKIhHJl3GZGWVg9LVLpO+mIKHnCQznJC/CmYUkBro2gBBGdabeSppc5z4nKR7wwTz/6EyxFx+cV6mrwUn7A66IRypSzTRsCAP5YbvGBDYxzFONZ5BNJ3lGbZuUFYgddGxjxVWvJHfZQbulOeeNbFy8af0ESXTIhj7VJvrVgnkGsdu7GtGUWohRe8XamYiW85dkmokK9pANHS4A2Ov9SL0Fp0XbSKG3lCZk6PXCuNu0eo06VUetbPz3KSffi58MQ9P8urZZLQzrooq8ovcGrZno+re8bnMiiQE/AjrPKAVuOUX2PNJuPiexCTflwVlGktUXpImymP2JDbdygPeUSREkdJEq/77tCNm27kKFLeqfRj4GhlEufZp5+0F88fYcnXHFRXdNiPenmOiTLjWt3z0ezC/HCut7BzejzaxkTZuZidy8eGpmt1ye8ri29pvLDRmZt7AAzvXl9f/Oj84vJd3NQHQLVxfnXeOx9fAONsR+aZAwnp+wBAEWJ/1uFwvw1oZa4hdFogCC011f4RlgnCwoQgx77C46ODIkIQ704p/RDAvivndvGinRzugcwzhLqXll3T3ZZpef0Grx2Oh3FAqFSIzKQl9b4ss0J2WQHCrlCaZtoCmYeMa+Jq5UgVwZEcHqWkQzgJQLB5KVCERlAtp0YMS/l6UESUPyVQHmXyUqG3DDvCZQzLjMVnZPMn1HwnhaQc0xou41pPcSnzGmZ9M3Uk6okfac5prbV+/KBMJjoTKQ0JOFEg7XpwK6OqkwqXvGDwjNAmXCWtINm6I4xOikaYo0RVGNJ9MldLuHW10m1BqIf4C574GWYdvEtjwzPVIRJ3pEUfgDDwA33stM6cP+sCP0QAiVbwaE1RDm8z74w733tYVgTMNMTRehFn8pp4CQ0mwFnfWOTi29zEL6etXCw/YNEitG818Is7+DM0oBxuAvu0TOuvEiJg0pdJFOCS53RpyTZwOF8tuAq9wKONQCpXyqesSt4HNu+Lf6O0KNIBhfA0bq8j5lEkvJ92IahQ+Uuj5uYXMQQIsOGJHJiP+UkBwrM+lzAtbg/fWUdlS1iUs/JWqhGXz/xnDqk3eYhS40ZJWwfgDo6qFCpOXGRLBVkGUr2z/n70K32a4EFF6gT6ERbcsyeP2zl5phHjfXDEmb524Dk7Pmr//l/939vuq+18tc9DXj8bnV335uYuqefZ8fh098Fbbzx8+/4b7+083f7lF0+239s/Onp4PT7aHa9/9+wvvm7x9bH45i/P813d86uLTVyNLYDdJN8BrVsfBGZ3ltm5bkcFpZAf09qokGyNRmcnKD9MfrTwxo2bsXBqxr7EEzz+gZgOlfKj1Aba9+aKAl60xaVVtH8PDX6CQXkOclz6VISKQMBEjsbpDmil+G0AFWY+kBM0i1QOblU8KgcFUvb1iOKRGSirguqNa3VLIHkCJmGFRjmC9Mk1hM6jpclkFb8Ezjx4JqysFcWz0mnhiAOJ69PX84y1NxEA6+qz8+Xi1nA1jW5EXBzeZ31t7qs/SwbSelAZ2XfnKJmd5vbdRDEChO41xcY9sXz/VKwRBh7Ci1FMWugwbhgcQYW+roWNCzauaTXD/b18PzlLzjLy6bSGSQs/saRzRnGZkQLDad2DFwESvyqX2npIXM8GbwgjdVP5KpTSVq9Cd/0afohlJY7NZ6JopUHqQph4V6lrBSWabpIlUpYWovHsbjFMQQbEHFMLxgEXv2ViNZIBMJhveCa0LcVon5wNvuXJi2nMJhaNyJUmNtD2J1sf+6ekmZacWQcADnnU+oT2gUecldXvipRYwLxTMWuBF6202HgPzWO1ZlCKd+QpuuWLxT5yIy6QleRLGouUR9OQGUaAsPhGK8sPOqm8Mnhj/l0HiYBLetjgBUdledm4mNK+NuUmz5SntSzzRDkDtxylmFu+P80JYZVH9Vikq7g3L+vq1K2XL17ihTiHE34RH0lTZ+0Kc92efflp+/B3v4iiNP3xqRP+qZu0gnp4iJdnZxej7vz8cL57vTPfudoeDFZ3nr14NXx+OR71+zfrK2tfV3xXR6N+Z252gIj5IfEtXJ9NCD+4uDzrnx4fdzvXl0Az27GSc/O14aRYtFpp9SCG1hRsRKVBIhWK5QACiZZO/0zCBetae+k0ThqoJoNS2TAJhFCAJa6dtSL/GkbWyzaeraH5zNv6IRxmXkxCxioxhS3P4ArCep8O5aBfwoQFBQmOgPw8xnojbiZAy2y+N1oiedSDeXkUyEUcrSzjlZBVWbZ+6SPiZz9HJaqRNQlpApnJe+NZd4MrTKWnUuSMMKjoZJQSjLIYStht0VWIWZVA3mksgEOX2D5A81J4YYeqG/XQZTNPlYNSEwoq4AqbuJPReA7c3EdAFFLymiobV4LEZT5xGy/dI5WgzC/utNlSVP4Jj3matzCmc578i5yWhSID9060tkEVD4oOrWj6L/0GsNMe7AYoxaKHkMSBSbVguQ4MOdlVXsiEa/ATxUFU8Z5+RvJLmU5rQTIVfCOo6BXA4BAlVW4zJ8+uCa7twqq/rJR6XQvnKjju805lUlaU72wYUz/y1t0nRtIGNZaLDFi2gwqx9oAv89KIJo6cHlPWNClUMtYh+ALHwmFdKM85g0ZR+UtT6+3ocQbtSO9hv6RlCUEO8ollbbmT8uo0jvQXt+AuuJbXLZMaGE65HuoCcZvCCbOoWNUTHCSdeKIccYFVFj6eyrzliYOjw2E+FzkN5x/1lf2MA8+JI+r06e9/1473XwQPRlmELnYhzPXUMdfXNDCX6I3Ry73h8OzsfAc7bfvi9GxndXl1uN7rjn78eluqrym+xZlu/zofG7reBPAtWvzN8/E5iu+q39GOvwbVHWJQmEwUtwTEasavDAatn1UAczxjAR4d5yqyylpzNr+7FbtdO1kBdwgGImSwMS2Im4O6I4fIEJGZKuAVZItcPxmYEaQJ49lxa39gBg4kOESwLBFcQnrZTo8PwlTBktCAvOkhO0QIAEYCRkD5ZRBigthqlT1VEgWLORVxOMjPW0Plj6SBeCqWatFklEQMEcVHhBXBLHejFJU1MqKKzWvCPIlnS1v5KRBVbm05pKVoGvIzz0l672NBTmDIJgm26oFxUp6MyL1xzTIbiQodOLd1FYepC6F29hf8yh6CyJNKppjRlSHj5neJ/RiUfS4OauWjUK7/nQoAGVmmlqENhfWuuhYMgU3YOfUWxNE5wi2s4titvZxk6+7E4iQKX55wgEe8kL8DAlNlL5Yur2qQSMEWVrMyv2rcSuijMDimMJgurqrFplzdQl07FYKKCYVAzFKggm//G/nHva4P6uu6Wk74mHgqdetpfdPgkCaTmzl5nXzFh2U42q9spT7IS+ikYpWOXM3Xrhnfp6vJg0xMKzzC5S9lKFvkq4w4c0A4QwPqXt0KlDuBLwMrpBd/wuogXZQ2ccWFRoD5phEFlxouNRhDHia0vlYmgKn0aZyBv7+0HJmvaTvKq6+LPwM6+amQd1++QgeAX8KnPDqVDT1M44yODtrD93+TLy8aT/hrnqx78WEQzHSvaWwuZ7ud0cryIhZfd4dab19eXu1gSQ6v2s3Rb0j0hxbfAa5uv/VxFVB8bZMWE1d3dvNsPBogYP2FhYUuCIAGs52pxeCEQ4Uy/XE8+4UrtwTKaBNujsgWIQqfJr+WX7aegbi6T1qKQTYtrBVQRK5n7GeauC0oVBEdRuUawSOBllAPYEW+DCchtTizKkQ3A4WYPkXzgxgSKmSDJmmpfOHB1TAfzVNYfRDx3qR1s9AckldmD9snzdRyVDBMa14qzSgUFKXZlWIpIk7v88JcDDcff75XyU1az6x0oGxhMF2ERvxRVqw6iOFVCAJvp/plohDJz7wiqJSROhNm+nJXjFEKP3X0Rx7Z1QX6BRbShD7g3TsxYn+cyoJE/HWzoUGEa67PtYcgKjTzWerlZO1jO99Hp81NS09GhxG8wAPs6Vcj51oq5W3VMcpboQmPyS8q7CpXCzHWibhJ41SCa/V5A4xXUYYqx+yVaB7AqZVoMZnCRJjlCn94RHgSZibyI3QTdxR6YYMKTgvScgtL8MtSjOIXRUkJluBxFY6WnTMHYmlRpnS+oHFI3yq8risrDzngF0ubtOJUrpKmyoF0cGTYurliJQMr/DJgSBwihHmTHi8rdZ3AHSsWGkg3YTSOnkgsXn7FD0SxHuBQRR8lSLj4DU8IEnHCY+QZnqYM66S8qbDkRelon3XoT1zzkH7ZWBcZzRpuytTVtwbhpQkPqayF7WC4n01wxUPeBT5hKB7NXEPSPfro/fbok9/DhxOvwPIpW/7QG4QnUn3oR4t7PVThoYO24awd3Ovh+PzVVx8Uf634Lp92r0bj/unp6QA3arMzM7cFU26CdJ4X+iAuzTNIQyarRRO4DKHLgAJipRJuv4d9Uio0lBCE85ReIYItVyCXWXFlIZhzeUS4vrojibbo+fg4eWfiKYeECKHII8jnvXBIEAmqkCz4IWklRIRBdLeZ1yqJArElDaDmVGnFlFeDvQ9TJT6wRjiBkfjWShRbpi1k3AECrYY3pdSKQXjKi1JIZmy+k7gVPfmJq0ThXkH3hfcykD9xJOPJDHGReV/PxWCBjRSGyfSmdxDA99Io59fqJw6mVox1tLDAajotH2GfnOI5OCJqMTtMqhBpNXAv3Uyvghd2igycU9isA7VKnkg7tOykq+PsZJT5cPnegm4eTB0FQp4RehUKp+ljHZlXcKFS9llaT+AWAGkCLWxMM33EbhYEw1dZmUIacaPVsRAF2IlXYh+iMja1SFWQ4kTeCg4oX3WvVWVjUuFyuG5/4XCq2AIN/J5+V3jQ8KIZtEDhZEssygvcKlbyjoBP4I/Lr0yQvxbvVPETUGHWXZiMzTOFq59JIz2Ng6GAW1vppQEvgbHgoCx5I4WnRilWOhp/2mj78S7z958uskf4lwAVpOrfeofW5GdXwQV0s2ynTjkQqcEhTTvIpgrJequw5RH7cAEl+Is3lauDKWft5csXoYPdWda/DuNM5B/eQC+1L9//RRvu7rQTBzdVo9YRGNQt1g1FBzYsvI3A4bAzc7WDlbyN3OxgaGHxXb5WfNZsctxurb/eFlbWMcEWSTubuWMqtTkQHHNbRPBs5VU0MpsZaEXYmmgB6jKVwqj+LJHpNIkZ4eFqP5CTavsw4jwInIdh4k5SzzkJcnbUjg9etuGrnXa6+yLbvVM8p/0wrihwyF03SmuvWrMSMlEpI6ieLloW7F842lbME/fBjARIhE1OCZrCJbzWqPl8DSvG0frUhTZpmIfyJLjVTCs6rZtlW4T4MqpwczPhraRTiDT3A4qCY915qVKa6K5YQTKXTFlMT2BABEbykA41sLEA0asRURANN5/qPrCdIk/zIjkRqr7mYz2AdRKcc/reI1YlitBO7hnL4F6BFRbLcX6izOg0m5SfDD0mN4GjrFeFOJZs6qGF0NoZim10dtEOjkdtz+V+WfLn7s4HCIIbMOBKwejjkcpRq0iLHx4ia5VjLDjyi3LsVue7Vlq+to+FMYOl4fSq0AfElQIFzzM2YnI2V+7Ny6WEi32XTnVbn6sf3tE6kQcyV1AOiVKd8kvVz0bZFSZRnBQEiduVLn6UhspCN7vcX7GiJZr5rcE1MUBahJq85RZhTONGmc5xi8KinCqXfMGZpU8HGKwbMYN7+c9MzcuGJH2t5mEliBXakU73Ov2O4o0zifkzv/Qf807w8qlWystGr9TTMsWE/KrVqk7QQ3I6j5Pmqy+6ZTdnv+pmpiol+4BrGV9NR5MPnPJjY2Ie1u346BDPjTxTV2WB1DCs+LFsrzZSR7u72bTAfRv9dg0gB3Z74KZdI+JOWOcmm+DKJ3J0+j0nx08nVzGTw6+ML2zg6/ZXksCtYmYxtYOI8Qmm+gnEVvMDDKcth1/ld4Z53B+ZLC4AhAZw84jgynQTZLsHWKZR2DJTKYsnSdKLDNeo0oa03uJiG5PPMcpNpegIpf2JpyenmdslUh3SF5EqLlsfCZNRX9yrWBAyCpnLHLaSOWUi8lVxxqqwdoTJN6V8hQ9segT5wAZBKsh4pCG+z1MGFPtT5TdBQmBK2rw1K/OqFls8SEwVgcyeUybkrfFeu18qMIVgwgSv+XQqFDwHp8JB3uaX90iE9UwZUToTGkgL4sfisLTciz9hB2LgN42HpBGfKnEfkq/pyc8dTBQgl2YpIOmUJ474s9y05uLZU1jM1zzISjhi+QNz1V23by59iDL+yQgaQ3Nbd7cadzuiIdfDfPjoMMuwzuwH5nRk2ZHF6QoNXS1XrXi13vYnRyFO8haC2APgT2FQmYLa4FsF1+VecrpztJO8l5f6KETXQQtjWXN2BThokj0K4T8VZSZNUw8tLxFl3fjPlXpSdroE4JtMQI/yVehVvDOB13imKz6zv1DcqcSmjalWaeHY+mhVqXCmLiSxxSz5oM5VJuBbVzAyRb7pHpnQ1cyiqEkSL0xYbYyMJ31Tx15bWl2LPErDqcL1nHpZ1snpTVN8a+VJB/s30yi7jNIt25bcqk1+UU4oFhxphSp35qOSlr7WIPwaPFJh4YxipLyJXB4Nd9speki57bnhLbTIwCm0KQFGGSsTUX4Ki0aZP2QVvAFIYJger13dm/3LLq1tHwAGMPMmFd+a6XY3YYwBCiXf3JifX0Q2O524nqGzTBU4I3BgK0JsOHVLJeIyTSLFwvEV14tzl8mMQaJ9gSqzcVugNXAXEzusF2AoO0bV9tbDznSZxA7huYVyWcrSKSuACy1sLTzXQrFFuUABUkDinZ65XM7lS6eE2zJOliwBd0x3M+IwX8G1At6nnhrG3ueQcBUPjsq9qiQuQ97Vz4RhS5WBeYufHISqHAI/j/wDQuCcpqprgoTde/6rKCyzlOjX4uYehuJZpvPeFp/gCMNUwSV+ChQC45q2nhMCjKFnWNy4pjC84ieMn+msjjhzmgqI4129Ffel7ErpTVNGKZqvZXCnAshP3IdnknNo4GkjpWusMollRYPoJgC6yunXpUGzAVMopXE2P5iUzb+sKgrdLQ8YgxXpQ/3S5YHgik8AKRxYV+vEJY1N4tlg2LCIP2jM9XXfYeL5jCIkbnBMTXXnRI6WnnULv/sHL2ZWAc+xjhBEy9c48L0CLq1LNqABYZYn74S+nFqDNd+v6ON74fM3pbFhxis8+4yCopx65khelCfOwFPoTWZVhnio+7j9KaPcdemhInQ6TPg49UBGM4l+CSVajUwXWooc8wo81LXwB23IQ1pTMDljKQODX007OjkJrVIfrsIqj1n3AEdtXfjwxYe/bfu7z4JbP8OgOy6uMmZAXaTJ3Pzcda83L3OMUJZDGuqd0/PxNpntdC782NDl629uTDm/PX/emtOzPGLx2SJQqMavLo2aXeCkbQ6QI0KKwT1xRdHI56OjfB4uzAjDZtKryKdScUXSwhGdfEJsWygU4Oj0uI1GB1SClsMVBbTwXd7pgqjhdY2zEebyIgpxJSO6rlpwkm5cKsrAtIxVIpyCGcsPIYmSk8DCTK2cSX5F/BHvqx+R1p80HhE8lVVaWdKoBcMQ0lTAOQiPW4vg2Z+UkS/y8G0RrOKbQRSIcb1PkLhSuLlwRDi4F2LzFwrxooAmLS+rMTF2xXXKkMwe/JmOqwNHEVbjTtNaF8orywHmSyPkSTgphbUUYNSRwQlPGHmYX1ZxiFd/CsrkPRHyHItSRie8/pl3co9yKgtG/HBOGpo0dNIGK8HuiAxMBUaF2vjgyLyEIxghN3gpg16Af3aGNzA6hV/G2ezhAFd5f38/8wzd1cOpNqPRCUpyDO21RizLxkAcq3gU6BpVTeNgPeAblaNFf2WpIvy8003VaokbCpu5NnRuFrkAR7Nxn3WldNFVyvKa69Jx88ajjGxnxoE4n+BhahyEJ8zTsq0rTFHvihYiQZxEwRGW2RE8e5RnVYoufBMecITauMomeAsO+QNO80k9E+4z8FgI7+PmUrHrC7BPvuJL2me7rZSh8aFliKLR0uSahgfaaek5RcU+VLMWlulospVIfyu0k44Wl0YLRXU4HGZAo+IJaPEWydOgGbn4v7W9neft8NVOll/ab3h2fonCrE1ATk+1SOU6uw6gr7hCx5hlcAIssfj+1oHF9+edL/7lWzMf7+11rzpH/c7F+eDo8HBzPDrZAjGbZ+PzAdTqo0zwVDszMCUUktlLOKrlKBPW/hgxGXOeWmS3BzkVJprBikvfw1QsgNYWSYtOobW/xF9aFYlHHvNyGQrl5PgIprhoCxDA+VwRByplJYMcmEkUqfCMH/eHq8QBsChdZ7NPmcq0usoSSMJKMfOU+GF+0hWUHGG06X0pGd/ZykyP0McTbCfcAAk3iZ/Jw5bjwbuUkwTFKOYvA1RHdT0nvb+KxiHcPBOeN7wQ/4nHpayoCjfYw7wLylK8KiFiWN06tVUjFKY3Ee8kzCRVMgamlOtpIuJYQMFt+IQGnKmh7wy3zsadQjAtP3ASGr7xrf8SQpiKL7ev48QFT37mZVTikYdMnnsDKUtryE0hnIRt/262M9KysXFTyRKma+V0qenqBBuueC/STDpbPnnaQNYAXNUt1mJg8CL9qiEoRS2MpKfeuteOZjrnL9NqtHCIryIvSIlLMdZTV1sllnfmA25UZmQTrBEYpVbdFcLBCRz2qaIrga+UVeSA0ykrUVrU00N6FceVksuAjOUCg/UqBSGNTF9WoYeyKE3ShUL+qVuOokFQwE9elZ7iWFhNX9OEJgpWHhdh4pX8Y/BQunXUEHmBtecyMy1JcVS8JR3MRz5t7fjwIF9R+/LDX7X9F09rsIoz5ZLPqd1ewG9DpofY7XausXAvqfuIbPyg8w4FbgPVDh5pprMcAECN6v556/zLn/505nz3990Xu+P+y+fPBy93X22+erG3BYCbs93OYLbbtbMPjFzPwHTwhYxQQIo0W8u4EFTCPojsOQeAtgiO4Nla22FspQUympl0IgYapOJOUs0oEMpNZegGhdm55JxyaHmc3wRpiVsVVaQ9Xd+rhWj/niO4PqcFRaj94MyUcbKDBsrT54w8gdwexA0pJ0iPqIapbNmqJfVdlFboPxE0iZmbiu8tpA7xQ3QCE240w0xHJBncG8uEvPyvssSbCeClvBOXllv5JHXuvfo+ecdyE4Y6an6c6euYpvPZ+GYpzlMfwl7nbRpO1bnh0kbAp4pdYamRSMv0LBjyJ+xmbp7TvPhZp4Rx9bWFq9gNjwAbaBwxzr3ll+BV3ikZGBSAcsu0bmyQasTXeOGfadzJkfI4VShTd9jO9Xw/OSPJpfjiLvHsKb84hzRfkuN0vpgAmXPBKtwFf54pV1dQBQI1I9DZzxC+km/lL/uktb566d9yZoMWpspUxSXfq2OhzsSyqYNn6inNohSBfSpToQ2JwssmJkmUHvfBNUcGWmIRTuBOqNmTH7LjdYJicChNC3fGM774LmUF70+usotH+IjIxp1kkSN0hGnNe7r0LXIqfqiLsMWdN3+xJWyk3t/DMsfaS8NNnNIF5kcU8SKgnC8ff9E+/c1fofSe5DsxGjZa2brv6gb7V136Zn9s375YTHHyupyfmx/NdWeH8O7O5fgio7rIHoqv/zXFR3k/R/Htjve63fOZ/mV3ZjA8Otk8Gp1tHZ+MNk+ODgfHh0d9rDlqc0GxU7SK9BrtEzESLcxBc6Ql5RweR3lPnX0/V/N5nMBYSIBwE0YQeeks1ZyGsCGOSJdJiNNbWG6Ly8ttfnG5zfa00GhZQYC7NJyBPL+DEYJDeFsQRxz9+piTnUWUW2epjGsbea2HScuXgkqBjXGdfO+Xx1yBoBWQDQJILzMUIwiPSp4rsJVwk0W4wL6oImxqZx3NH27x571lJozT5URp5QlCPF/jMIwc7IplThmD8DAh5UUBE17ZWLAMbYG6WyrqAkkGqjvSEmie3pMJsPuO0pLQUoULGGTAShjwPdLyWgfdFS0vYRMu8xYOfoZVWXUU3MUh+Td5lbz5K6t7gj9ACP3Br/lVGq7cTJnfq78cVmGSoeVqv6Qfj1+sF0GB/hF08Z2I/nUyWCZxphaMlpHWShpnXdLz6i+0POmvm+qsAb0UT93YHPKOipjyYhXBsyokrXrrVgrSZrc8EHlGKypdR9TTPkIFtwRYJeMgB14PDS3uEamkCFwaT4k/60Fc4Uq+aYTkSSozwZXhObyQJrJFWJYgkj68yUtlSryrUJ2gnLQm4s9wUVNZiCP4VGtukmfoyukblfb5pQNLyJRKGnyI/LLQi15T+RU3SSf8hJ8gs6923VWZvANLwWpj5ZZU4fEJDV48+qy9fPp5aG5D5gqNyAjwi8/V1ZUMRK0u1vZ4lCF4JD0fQc8hZyYwY3m/nsfnyo2fR/Fhs/785z+f2RjPd+f65/3xZRvA6Juzne7W2dn55tHh8eD4+Ki/f3DQff5id+bFznZn9+WL7DrssjQZAjiCxFrAbkWxpIABVZStu/N9U5gElFEJK1bCVpYNLBJ4y/S3T3C6DrUE5DpM5dY5ru082t+LqXzw6mU7Gh7ka1mOci3mq1+LtSsJzCXDZVa3ealAdW2FjeKjZGE+YZ1DSUpIRxFldBHobrAqyMsLv+MJeOcqGKzFINd7FQo1IQ/7UiSys+xtpa2Dy5x0BaxV6sZZNJF5/a9QlGUsruSu6uCXqPVsPI9YQ4qCgFhWwkvYq3/Qu68UgkfF9a6UaQRDGFCzBhdICkOxOEBzyzMvp/FDG2Pw7sI5dyhr8yVn4qhkhIU4k/je+s935l1QVb0VvliQ4MRCSqEb3XvxZ3oVRkIDUyyMSX7TLop65r0nP+OkmMmzAqhCizJM/D+EUT4qPIgvk3onlAbrDirUk6VeeCl2qmtp+GU6J2O7uazfM6npEcLi/wnswQdXFJKKSTe36i48VYp0nPUTmmlUSwmpv+ygJxX52Cfuetvqhkkjq9wAexRTsvG/DZ01AGb7zwBEJaclV3ELv9bFxr5oWzgoxafyLJiFMXDIy+YdxBeejK/1mQ0WyEPeNq/Kw/KhM3mZTKiy2sNw/pQ35/CWmx5Ekc+47e6+BKduOWWZemO60/JL1U/QLetkuNe2P/uwnR7tJ9w8bCjS2HFVEdYgjN0Yur66vUCCK3R2Oh6NzsdYfNe4um37unu9czi+GGInZneWn0bx/exnUXy740fdw4Pj/sz51YDWZBOEboHMTQAfAGh/fNVxLcjM8Piks/Nyr5115trHn37WPv34o2wMaMFzAKdLKbOlUxjBXqQ1c8JrOphF0NU4TOGzC5ONA7bSEe3Ag9s2ORfw9NjvaFplN5A8CUId3TtBM1+C2DNcYDs320K/LWLq2sJOJ4umczbIwdUFOU6otIUVbX7gWiS65Y8fnpF8fjTb1tadSYRDRlK1uO3NOeV1cE90j92UwSF7AqOEHcWzY1eWlqklvErEFt0OcVs8+zBkPpWigh/Chbhah2UdS3yVMmxFe0WdJ626cMrCTuz0JkJWIcYMHoV1Knjya9KE8a2Bl4KtBmtUQBVHfJay8d5oFcd0dhtk6kLgViHYIEhTFPpEsVjPlKMyy59w8Eh48gqtLa8ESI6eKoepgojwBr4Amv9G9T71SAhhgdUsrCD3KYv4nNYhCoYyo7SNbxxudP/zM2vjSIMcAkc87oxrnmIrZderHIUNT3DAjf1k6T8kH4yC7BBsw/t6EjYZBIbQQh7SOlRhkAPpLMfGTrdXeM059aRc6a2r7CltalNZXLk03o4A62lUvqWwbWR1jeEnyrBcu5P8uNQUJ9OaCE8aeuQpwRzyaLyZiRKUVtUATZFgrT0II57Wn25sWa7CT8nyM/WybGPHYMGoyDS33kLyEMnJkpsDjJb93b12ThqVXujkj2vyQX6Fw2+hbD/8vD36+L3wonLvztU2ahoI4sQDsDF4lgKTcitQ6B2Qcj2a7/WG6K+dnd2DbcrawWscXp2fZVT3//h1xReLb6Xb73QWBmen55sgYGuhNxvFd3Z61geiLsSeub646LiULHthjc5QROftFZbXIRbgGUriMX75s2dPsnjdffwd3FB4OiDE3VdKUCQESMqcsKqEM9tVFGpykXpBvPn52iE2231zqMxMt7y82vqcqxsbbW2wzhsYjsrrTosYCagrIGOIfNcAj7HiFELdWb/W7t5mmSID40hQmdnOcdmxXKXaAtst4B1NTusl06JonSQrTTXXj45rTbLEcqeZsDtpM+mZPN1QM6NmMFiW7ZBPCG2ZpDO+DO0h0+3tvQImZ6OX+58WM8wug3ylsPgXhjU8rbqsN6lvWm3/YCKfZbxpOq8JIEL4UXiJ4wh8WJ37uC6VRcJKWdm6VhqFNowKXDmoo5F9NDx4N65wT8u1TP5KSAg3c44IWpSYYZVPCa0vJ+8Vbt/zyxuDfBYP3k7gyH/CLLOeKp/Kru7No27EF6HTaDxXQ1JpEztlFv4ChqltSClDGOUnvQWVgmtfnXDtQFxmJZzZf1jfsbDOmYvnvQpP/PI0rWcaAiIGDG58jqIiIPPS9GAMAzan2xQ8xtOynNQIsFVsZhKYwUnoycvQfKqEgde8q55EN2yihI2baVncJhfryH3KjUuPW0pa86hCuZg/sC0tLWbOnk17NpGwsQ6OyJuidF33Xr1qJxoZHDWfU3PFcmwoJ3imcPH24unDtvP4S3QKOmRCX40EeUt85/s14KJHWRpQLglEZmh7UHxtZoSXN+z3ejvUfRv+3plLH99XKzei+Fr7+czlwUb3+d7Tfq/TGYDkzYurtoUZtTm+PB9cjEf9+e5slwrPXF2OOyoPFYv8qkLQzLb1O0XRHZ2M8+Gd4eGoPXvh5+Get+Hui3ZNBXQ9FXzYJQTLIIWVzck/kCSBNWmzDCatQk1gtjwVo8iVZPmItUoRQkXh8T4WgQgU/TBXeEya2s+AArMD2NG+LHMhTIbQyhGtWo+2tktOdCQPJ2v3cZ/dctoF0CovR5T7lHWlVUhZzmNSCV5dzWSESeZ2Au7u7n5bIDzbyKv4tQiovwoyDKdigJgqN6fgZD4aLZvzoMRJ9SmNs4U8CYAOdkhFiieFe9o6C7vK0Y5/3RLj5aTywmicEgDTFL6TKGmL6ayvp3ZP8vfd5PTwWkwqIyu0HqYxmQqwrlFQ/J/CVWUUnwQOrtIotPEh5fvf9AqyV5WJdbX8eq645J58cpsb70PDaC+Dqo7KbtX1qzqkYtxPcafwRmHmfQmoUWLRElTRLbvwZ00mMRKn4htqkDDLa/bfwmMqwslAinPORrjIWvxBNXSyT9rpT2lgwF2UjTmRT/IjzHmx080yNAYMTz81z7p48rwNqdaOCsF7catyKpisRylc6yM+pm6v4eLBI+HCMwkXDhWj9YkFZt18B67kgeCXtHpWGiFxp+VxylvCKNAq06oNqsBYCgeHe69eZLpRBs8Iy1xbaUusoq/8Az65Hx0dtme6uSfDsjSvkA3K8r7W7+NKI6seTpszzxO8N/TD9fkYabq8HIFbFN3VDubc9uLC3M78am84Hq2NfgwSXu/O8i//5c9nHu3ugrLWx6obnF6cb96++8bW8o1bm4eHRwOUguHdlfX1maPjUUef3/6OmPgIaBSa67AATpdAS+bcykCIEdaW+2z5Kcad7aftfDRsp8OjNjo+yGTlapmoAATy8DkW4oTwTomp2fniSwkjkoRQ4ECUAl9uQAeL6zhxbXGKkOi8ed1I3hNb11QiX17AoCBMJr1Eubq0ucs7V5aoUMmE/FpbXnRvu4XsiGvBWnWuDBlDXGetR3hIp0viyJ4EdIOGPq53CcxV23nxgjTH+TCMfRtOzLWjXYbUosukWGBXuZeyLsFRyl16oxS4KiPV9gmmE0fWTaVSyg545VnKD9rzsuKYZvq/lIE4VHjtSOdIxuK+4lQG1ov7ZOBN3aoQvbGellHTF1SYBPPvK0U7ySY4N7UPZYV7zWGZBIsjBfK1Ap4ciTWJmwZtclh2lD6/aTkKX+rFYZJJCRzeTeJH0IVbmHTthKnqRGjiGk93dZqBt6kzAaE1hZUXYRD5JCK4VJlaN4MJyus8WTu7CtwNpQbN7KDX6jlGLkbHJ/EyLmgs67sd9lNxUB/5IA9BJCUhW9JeZeM2WSohXVDrlZOCy21VqeAe93rAcB03OTs+A5DdC46EShMHB8W58mJ6lV197gCYKdp+R2kvvn2njGdU2TJSNXDOxdUetXpF/tdLwzB5jQ95sINnOGp7uy9T95pfWArU1RVhvZQqt4AreGHvxfP2+e9+FUPBetY3oYlI0qCE2z6yGXxoPBF2hqW2f3ByjWxdzs91Rwv9+SHKeae7ML+Nm7wzvhzj6n61A/Psz/78zzOquzEeY06t9LE2Blgam5tb97ZOjk42D/f3Bt1Otz87p8WH9X191VHZlfBV35wtAwFRWI7kvni5027cvJEK2pk5FfbD0bg9errTHj15HIVg75gma+YwIUSKeXVkB+dBhX1qWnpW0pUZvpPprX3WBU9c42IaYbJl0993/aTP3KJIasTW1smy7CeczdKcm7c2eIcSpJxs30PdLG9tfT1rlN02XbfFTm4/7deZqa217EsxvkwmwzmIko/7wGQuf5pu87O4stpOyJ+IESq/hqZFa3ytwRM39oThag5kCaZzwGTqfPdVpWYnMMpIhtX/4ZZ78XSNW3Ucl1wGC8MRKYqJqNyk/kkGjOLWUzbTIjCeZeZqJM+EeeHq6vnEJh/51X8cljUtT4XgkfgQLVYMt8KasvNamCue+U+tvhxVRA7zKmvPErkSN2VN6pSlV5wy/rTRESbjKMR1Vl4pM9EL5hzmlTTeG171mKYrBTKpoz8FX+BkRu+4VOMxTRfM5D7z5CaFq7SsX3DDXylmrjykH9i8+IkCedHpNWecfgrAUU8/WO9Ow/Yp5xvH8jY8bH4ZRYaXUg4/y46Fzs9yhVglZBeRvGBcG9V81hKDwL5nMiLPGrjznUoqViPvPDUkxImNr4f5eNiP2Yk7TcmcKiQwxo+oyFZGr7MWt0LLiLlsQ4yeAwcPgU38Sf/wYYRcenNJnsgNONj58tP28snnmWZkN0zyso7Aa3qVuWXqKWlZa8ComAeri9fLi73LudnZEfANOXfAzvb87MzO7PXccP38bDQ/VXx/Tpk/RfHNb4y7F6fn/bluZ9Cd6W5Su63R6GxzdHJcE5g7V13QOoPSwxizoHJxRY3EE+W2So74agEtAIgz8xUwJyJLHJEz5jyBmIdHo/YCl/AM60tL8PQQBYBykqursxjlBKKnBLGllQ7lFoA0Kq3/r9L1J4JVQh4ZYJnw+/noOErFOVwqIztJT1FE6dOz30/k+j0DEJ6BC9LdvDnIyJpIVpnbuerAx9LScqwzl9rpMstkmfApcYA7FgFwXcgg4OKUcv104/Iq6VB0i0tLsf7Ojg7akMZhuL/bRuStopXAuvkKvHWR18LG1hvGFzf2S/IyDYU00CXOSJ4MPoFDhlXIFF3zIohD5vGGM1yqYCqGhhNKGmnzdevGBsXvy8p8lzZuZBT+598ky2JK0qgAU7awky4NjPlPYAms8gi48Vl+MT3te67mId4hZuU1yT+RLdPD+NBAi6Aa2kkUfyb3n89cvReeOiaCw68O7iinFOYkiKgJS5Kv4qoIX2cDfOQcJSFfyGDW077pGAH8LDP9pSYyf9OlEMuUd6URxSWOWZBGXPMQKxRFkInY1NH5h4ZXo+sgihu+1jpm+43LDTUvcO4pTknrxqUFjzgBBuAUEnGSfnU8kgU3E1gdpKumXOXaFs7BiTTckTkb31Kcyd+uGKwr3UplM1WjfOVRo0V4/Ii+Ci04EBbKPTk6xtp7hdwpkypscTHFa+FhSiPTHL562T789V+1k+N9lDS4Db7x5pABrVg/n2rc0JlrPuhFDjXIeJWNSClgBNxDGq6di8vz7fOTk53xxdXwcDKqG8VHubH45ndRfNh8WBqDmeuZTRC3NTodbSIEAwS/f3B02MVknYHY8IgbCih0+vP22fmpyfm2tDIIofW/RbzM7mion9RTK8sotnimcRcH02nO+qWkI8z+VyjCnRdYhE8ftz0QcAnRwXK+o2lZLlmR6SRQzPmJUpxaOiXQ5MqfwmVQOJY0WqIyrXDr+tbo1PTjO+dpSZcHg1iA0DcMaR+jeVZlapuj9HXBUNXH4rcYypUxnkrKnaGhFtGt3Uz6B/2okAwUpjBf0nZ6i62/PGj33rgPI0pMGcr+DFxXYKRClHmZjtv0F7ljBsRP/YzNJS068WyEZFTTW2wYYwJB/skZXFV2ZYlMAjiE3br6S18NNIpgKih25IOD645uOLiCFmFo3vmz/DAgeJ3m5zN/qatCoRAQlXyrkfSf76Mc8o6HPFOfSVrzMH0eTCB+udpHa+MgjEBOGvFgPvxFaxmfg7TmIZ2SA/fyT95rYRg1SKn4FdcaFR6Sk4oob41etKUyKS/19kc54T/impeCrbWVcK+ET/uSfS8MKn9xaF5CUMBzb5jWqDGD1wQLSAk/+dnYHh4dtoPhMI24U8n8ML3einRN/6Q5ygfibAqX10mGaYySMTQirAYtUHLAoaeR6WRdPBcH9FCSurF+1Ko+kuVgW8lb6me9gFX+q80IqrsmefPOxnoXeT7CetXFNex1gxNwitemz+Jn99njtv3wwwwWRa6QIfkr/ERaB+HsHhDv7slp47yAkaLFfDY+vV5cXAAJ16OL88shMr6Dx7Y97lzurN++MTzG2nqt+MriazO7j2a7o+P9/tXVeHCGpYdlskWhm/2lpcHi4hL1WsDjnZvBwujYIkWxUGkVSC0jqz4yW4zgWCJwFVFgM31gmTmPIvR7sO63l8mjEG10NCQelgYK4xgleXp2iSV4jpu8154+fZrr/vAgZn8GJ7hm3afuMTDwx1Ua2KrJjGVheshkWnzSWiSrHGQ+t/7RgrIFXF1bb6so4tVFP7xdo3aZcoMicNChyQy0NsIc+VIIMPmjGCjH0bQq7QocUD6RVPjZIaQDnBG6mmKTbZDSctXuH8aVQSXkPIxTa49r5Ewc26LZB3ly7CjheaxD5xTGtaduYR7iyDkKTDgIWkyZyiPKEjhlLBsaESZdYvXJeMSJFeNVJqMMhSJCwg/SEG59S4BSZ+J5nZ7Kb86AwD/qRAZ5LuYWTxNFxWHdjGaE+jymHGRpguf/CvMqHFZt8vSatkhT5ZEX0xuPAuR1NPK3roHVOvDaGFXngsm4ZjEtMw1cDi3galCDZ4VXZuNePsnxOj/qMgkrAbdONsA0hObLGSvsNe7MRjsFRUVM62kDkSN4Ir004qfn4bv0aSNjekAuvcsI8ggXGYV4dLCfNe7uXpP5hukKwlUmXz0Ded918TmVIfJQvQuHjF3zcGtqlXWRhl4i5/BmvpSHfCjjenUxOGAOXeOvwxq8UJ4u7h5ejevhMxquHki9U3H+iiYi3ntHcx9/+Jt2tPsMSeqoyIIvMaGx4726Z2rV2hfu7Ak/aasLD09eYwhcUrfR5eX1EPh2ut2ZbeR0Z/jqcHir3cTVnQxuCPFPf/rWzKMPTrv7l6d9cDU4Phtvfvblo62Tk5PNfm9ucHZy2j84POwuLczP9BcXqUM3bp/I0Pycs6Ofn1M7/FKSBBRQBzlkcPARTa1wr29svG75ZAsV5OkIxQRSbFlEoAQd7g9DsKMTiDu+bCen5+0VYc+2n7eXL15k2oemv9alBoBpdEOzlxuEd+8+KSpTHNDizKHUnKCcDlwAcoqALuhNlN7i/GyEmxc5RapWmUScW9AdQJESLqwyyNQyiULTQpPgMFFZTNQLQi/QGBiWvgvSOUBRAyhkAeNHAKColrD5RSFwCofKtizbuUzITp9gWmXnX5E2eTrnEAsQGMzfetVyLqutgJnnxMogrg1EBBs86/J4mIet6KxWKeWVZeIL//hRTgReNiRMpaHCi3VF/jUhHGb2J7ObP8l9Tiac4sRyAg8/am0J5Cv9hdNoxjWxVy5crYPpiMmbEibhSx0sE2Vi2BRu8amAkqwUE3kma88CN/GnZfmTTycxkkcJIX+WnXim8b6UpPwb3BHXa9JwJj/iJf0kTdXF/KounummmcCY9JzSQ3mKgKtYJ3wWy9urPAdQKj7fmaV5x5JWYfjWe4sCX3o0GU1GkE/wog4PD3CVDzPNxn5qXeVM/4BX7KvXkHCAIw2p/Bz+t07FY1WnonnuJu+m/Jk1yeIEWCybxKG1eyu+wmtz2lvhq/qYBbUaXC12HlJONfJHxH/84S8nMkRp5CUs3ns6fmpFpc/y2kbkH/ufOLzH+MAjI9asenZEeUOuOzNzs9t4Wzvwy3BuozuaP5goPlH285/+NzN740fdtZv3+qsr84Px1czmx1882hpfXm+en58Nnu287D96/Ixyr2ZWlpY7duK7x56mcDYFlPliFfWpoCNIIgaiqAguqj9QU9eNAlZWV9rJyN0zzjKZWGvMOXiO0mglaQG6d5mI8ItL+XgMldcKUmxObOGwfJw7ODz0m6KX7RBr6IDntHQSFgLUN1/djgpXAEFYXFkO4/k1Mr9Tah/e6lI/CkUC6PKmHxGi2G+n2R4Cg/9TlLmKJcIFASVUhI54KgV3lDEPGUdFpFA6Wmt6GVzllwnNEhHN5lXXVy4IX5Gf8S2XTKR3iK8CHF+ivKgj/2IhZ79BYImMkN48FA6Z4GR0FIG4uCimtT8mzEhYrDWZJkkqzMIdFbNA65kjwlUPxfQyXTF85rkREquQ+8QLrYupK74F+FcMnSgJ5tkiCc+zB2mrDnVPRax44sT68Zl7YVOJVzoFcKLwzDv1qjKqfK55Nn5Km4R7Zz7myeGDyqWS5FE81KMABaikTSOVPLBuJt04saKNYqhlAUblQXxgKis7r3O1evVonuQnvib34q+UeZWnIrKvT6XIy8QznTitrogJPeChwOYb8Us08xIs38t7Tn63S8eJ19mwQYVH3rXv4SjTuHQdR66pJw+7ouS7jDTDZ5ZdliyZirpUpOCsOsgXvASv8pynltg+1p5T3ITF+IGXU9jjlktPMgyayPwCl/2z93/Tdp9+PoHBRtxyQax1C/3lY+rH8ylKHe807+RL10DTyBvrcqG/MJqf6w6BCotvbtvrPBZgZx/FN7X4pmt1HzxY797r9/v37m0N1pYXNi86M1u3bt7cPB6PB893h/1zjCQsrhkUU+cYK0xFoHJwZ2U5wEr51TXNZYXN8+q6TFPfSwQVhQizw9yRGREgIQCUChmOZWRfgvEQLr/doEUp0c5Io/WSztYgfbadQrDd4WGWmx2jnF7uDtMJuryylL387HO5Ih7eeuvYOpC+17NvsOYARYRUZJIHBFMcMBVhylLTQnRRuyNrF7Eui+GK6DLS+bg+qQnqzSL1VEmTtbmSD4iTcTD1ZEzT2FeZfhYZgPrXWlgtG4UdZovQ486G4BPrQOYAfhnUDTFtfGQCcRp4+Nm6OtLmxHIbBNPbtwl1IgA+y0hx3chLhgWU1EnmFGj/171lG3+KI94lvBhYZi2hqzQ2ALE+BVgJ4VoWTPFGhJiIlYcYV2FP3hMUwVV4vnb1iKLyPuGGgUfKMR8togrhNXB59S4pTZLygDxlqh7qbSBOw1RpPZK3ZUyeTZJ4/gGgeUxPaVGgmLdxhWUCJwnMpaylKsufuKiyJ/FT3LSeVao8peLyUavG5ZRpgDtOF7OjX7mA3sqd9+KfDE1NThMMlNsYuMB5phDxxnDjpaEAMeIu0QnMGndw6jaGXrP7NYpPWcqJ7DjgGHzHEiUiR/iOPFTGklIZUVa0LA9wcctbsEyBEQvwHvkXxMIJDwCrdR4hwx//4i+xUF8Bh8qZskxG2gvytQplKSoPhGmoEMeJ0FbDPBZ6C4B2dYm7O6KeQ+53yH6bhnqnM4fiW/2axfczaPHzn/905v78uDu+aH2sjsF4dLK5vDy/1Zvvbs4v9Ac31tb6yysrYhyzZLZzjY+9u7/fDo+O2z6Kxyktrm89BUFnVFqB0Nq4dWernWi9oTXtVBZYh9UlAe1aWjYRoEJRy2uj5luhClru3eFZAvsRadf84j7y3sGOAZaj39QdYcIr7BlE0R2AIRZRDE6Y9gvrs36fV+KjoBf7cyjBpfRT+N3erPbAVH+9W28YRQuwRg+13ES2LaLugUrKlumcOo49KVNCqmi0eDKpk6KcCC2htabi6lM32JmGoR+doILTjVcphUFJExWCuZ4BCgnJ85yKDVwBBcrOaQnVeNhIxCqlnh6ykczoXmm6FLBSmEZmiCvNNXHCZDNRkO5pBrtSJ3E3hqz266hgy3UULq/SQdxSgLxHmOUJNDlOFFeUE/fWNUpCRvfgdW7JrGCoFttngyOgxJn2eQVGAzhUuMmF/KOop3ETRnkJV4gIE14LMo2nMEQpqGCmibx4X3FipXjvS99bDy6puwGRunrOkTQET/Lwznd5bxlEzkU4fW08AgJDFEDBO4nK1Zs67E81noeXNBjgycGEsggn/dbQNoNkKj3ppBIUn8JhPA2GMJP4mNJSy7hwnobKAowzLW/yL+UGfq0+G2MUGfyu1ZYt5JGnrNhSFpB3By7sxih6UiR5qqxVksPd3fTPqR5DR+GprKkbPEdY7pFJn21Inj/8rD3/4gPoXA124cAuJ+SSvDV2zHB2jvzEBc+ZtuOPeMp4KT6AuroeEWsIxnFxVXyzO50zFF/v64rvZ1D45z+fOZjf6M6uzvU7l53BwtLSJtXZwoXcXOovovhW+rfWVrsPHtybubE2AOe8RVC0uLTKnu+8ageHB+0QZfDk6bM2GKxD5Ou2vLicL7DFhYPwdohm0qsMK7JDPACXmLrDPNsJqwXoTg1uGeRIptbN4uJqEDbYuFHzm3D7zMS+vSgLkCVzLC0voWjHbWf7STtEIQFo3mHoYfGNWxdFNYsSdgNJ4bIs59SpjGQqhctr6gjDzLgjrkhGMR7jUud7ssA4ou4qAF18F55rmTpRdNqiSkDdIhWWgliK3LbDsmQ8lQpwhJkphzj2Y9h6FrOEVUJ0pwvIIApuJmvbnQCuIjyc4lAlLfGdXpH1oDCM+Vp+FndTVrWYsmO8vDDYOY2S4WQdKzzMZB0oDTACZ0lFHviZhzX3mTwUZukpKCAvAhBYK7aufQSOX+pVmaZMcf1acfCXd5RjDOE0uI4qz3K19uKqExbhqOzIu67mUWWZru7NyF8d9Sx9jauyTmiEk1+qnsSJmsOk3It/6RG6TwtMzvxSB98bsd6J3xxeMv9NnJdgGyX48Md90Eu4v1j7BIYnktikllF3qaPpJzDkJ93gAeELDeVlI/Gu8vUgXupXirJgLZfYdOanGzwpKBfpW5abcNUyzVh2nH4fReNFetsYe+oh6eYqx8qNgPoD2vBg0ddaFd8lTwyUL3/3i3Z88CrlKMfpyqAe1leYlpZXgNl+vBrIUCFr+alDnMpiXXCPr0lH69tGlI6rm+2otsllp9PrDLGWv674ftb5AsXXv092s3P9jY3lwdXV7OZ7H3+x9fzFcBNJGhweHvd7YAfwofpFxxHJW+uDduPGWltbG7RDrKA33vpGW1nbaKNTrb9Re0nl3Vp6AWCr/6oEHSy1M+JoUbl1tFcnPeomSxOtpAUUiPFchgL5Wx9Lqb+0mlEf+7pEpkQ81cqMWe4X4B0c6bU5yjsdHbfdg+N2Mga9INqPGh0c7EOQgzbEUj07dufWU5eYtI4n7qV9CjJvtY52ZM+itJ3lTmuLUnbCMhC3WRT5Im50f5kzW1+pJFUaMNJEAWUbIBkBGDNhVCJTT7JKHWVKcSHjy10KfwmVrSxpqYvMJHNlzS7ENrHCESWXMmFYCC6DyEi6Qo6MiK9MrqZcFXrmZtHgqAgdhbY+WndZ+QKM9WX7xeBUfAJA8rN8kJf4sYZ5H6VOGhWWuIqAho5aciU4UU6mVUFaV8O8Ix9VxkSk8jc95AEFbIqPUtDggzy9pr+LdyZxvmVox5MlOKonPGJ2Kui5UL/wG+U6D9HPb2rRph7Gsi4cUcA+J1EdVdfKaxJASfxSDv+qwMlz3dRAhPX2ucI8omDEGb9p9LqpJ0uId2EcHrSisoY7+CwYEytw++Mgb8ErGH2uS+BOVBW/Co30vAsu/U34UzxH6VrG5N4sptmlEMJytW5cVH712iflqjyBTKtBdrQOz6CLdTnCE4zVZpmWAyy2UeH5CU31nsSWfPzow9+37c9/l/L9RIQemXUzbilU4a7y9Xg0nJR589ZbTL7kYxHU5ZLo2YiU+DszczPbM9ednc7sIoqv/V3Fd7kx3z087vRPz64H+0enm0dnl1sLC8ubG+uDAe5u/+RsTImdGb0zp6Poy9tXdffGeru1sdZuc928uZEdaF8Nh+14fIkVWCNJrpbQXL7AukgLCyKcuydq1jdu4cK6/MspJs4kR8jBiMh0ve5grTYh0LIz7AjLUnaQqHreEsSRXIXbj8C4LEZhOMGVO9VDI/bCfLnex37akHeuwPArX0dYhH7h6xA4dVddiudpy+KqDT80I/1jtSFIbnXvJGQZaJ4X5BrkF2EASkhNByyX5KPAZSNNrTjC/YVxJkJZLbRMbB5+lIb8yDvTg8gTapKhabynTFz7bOyAIi6mmERBI1YrrwuM0iZca28et0CFbGPifD+gzL2s6wd0nJaQuZEg3KlINbpXisyuh3OfaRiy1hi6Of8yGzJYH/JX6TlSrvsDSae145gqChWY7F1v7B+6AB8VZjDh/E2VrBac1q28pVKbCn6NKJqHMDpq6Yx++4Orr1YhL6s3meVUNyU9jdrJ8WGs71jKHFEM0ANA/Kt0Cas8UpZ/VZnAm3DjBYtVZuIQZh4Vp+DlhgCrZD3FRMUznQ+mjWKYKPjMLYxm4KICJcy6xY1MEuKJI/JICQBmsjqSK/+5WieLFpdEkGaWVQ0meREWLjAf68oZqyyZCcek7jnAOeGTEnMYzbfWK319SVr9yLFi5WH4xdHkqlelDd58No61gXbmrxtuf+Jnv/rLdmLfHvlocIgLsawsZTt94jvoKQ4y9zZKrwYI53sOMFIGwODBCZL2SVxd5/HxvH153Xag/d9VfP8Sxbd3juI73O+f4upezsxuolq2UCqb8/Ozg+HBsH9jsNodnZ3TaM517BMT6F6070Xm2KUPAEvO7aLv3LyBJbgWN3f/cITLed5eYG1ddObyvYzHT3ZQjkcQttPub21FgUGlMJqjmY42Kciu++vxSlMz8wMVYBBxIQ4ROAcBdM9sbUSKys3dU4ZYdwfDPQhTEzJnrt3JQfZxIjNKDeXhErrrDpYQltuIsOGxAyQn7YDWajg8RjmiFPePUF6nqaffUugvLkKM6TC+gy52wkJMGQkipP8NWGMbytTUSYbQYpEBw1YyHMpdPsj8QhmAtHlHWi01mSLur+HEq4mx1IMHXc18Ue1KltTKcC6jLq0tuWXrKhDfeYaU6ehrWnXLIUImnhKv5iReptEw1wga9Yq1dYWyQ+n5vQgniGaUnPdXl6ft5au9MLjx7YpQGdrZLpPWlAtgQrmlbwllVB3ilG39oXP6TacKAdgFxsZL9ynhpAEC3ltv6iUebCC8t16c8gcgA8P0o9viTiUh7OQBcqNEydM+YBWlYdbfaRuxJoQn6UQap1jINZDl3lMBrkZmAgdRpGn0gVeT8z715coDQQZaB+udCMknPKHSAEdJyjtA4JBPhJtb4pp38ggcudRhIuqVIy8KxsDNX7nvWvxaTOJabjBq1UOQlILKuw7jW99EFEYuwmQt0hdnJP5FqZuB71Je0U26yDdkG9m1r39s45kyCneWJ+jmHjh45Xv549WjR+3JZ79C6TmDw8HC8kRSEBFVpNXHDL3RAXYn1UqqWm4XHAKaLrAd4hgQl9R9NDc3M4RmO/DzNqKPxXfxd11dt6Wax7w5PTrtn59fDvoL85tLi0tbkGhzfHk9oKr98fkFvD4/A1I7y0uLbbDq15V6be/gSPMLIFGnCNFsr0cFUEhogM2N1ba5ttIe3L/T+ivLbePGBkBftT0srPX1G22okjk45HrSXr0atsMTLa9xkCWD20rbn6fprCV0BQNraYk4J/Z2qPjiIoqL1sAdHQbLS1hlC/j/Z1Fcvf4KDOtaW+6d50N+CmxXGM/Oyy0HVvfWW1xwas1FOxmdBi47/18dOAfqpB2dEG58YMticuLPoXQcHcYajiLUzZ7O0pcQKmM0Quv3F2tZk8ytAkTh2OpKXDd2kHHCFeHKsty0ZhValca8u9SACy0yMiAarJvpM3AaYaV4ZcZiSlk2wsq92XotRtcd9cH5UKUAPYKPuMTlNtjvKcOrILLxK7SyXKoUwfWTAO61pmXioNZodBx3XmtcOMLw3Ai7ikVrOG4w8EUBk1F97hAFGYYu5V0KxkJq4EY8xsU1P65TgU08eUGLg7pn/zqEshoXha/ieS9OtR6F+wJ8TkfHLSPCS14K0DSNSczf8NxPnqeKpeYvTsL8AWMEL/Xh2Wgm55+KwvfTaTjSOfkQT8UZPuHZxkJeqTxMB53kI57yzH/f5fWkzNSB/MvKn1wJy7vQtfBkovJGiidUmlFgySoZBofTcqOY+dlgpuAckzQ8pwzSmZX/hKss7VK2NuTi2UFKknFYV6PCq1878pp/R3t77dNf/Y9YezUCbAPrCLP872iyg4fmYR0cbTYcCpoD+dYMj+AL3Ka7xBYWjMLbo7nZbvbjuzw/30aX7Vxe/wcsPgc3nqL4sLX6nc7cgBZ7c3xxvoWQblLo4Nat231Yo3vVuZ5ZXFjoXJwdQ1y0PBXvo2xUFpleQQXnAejYAQfqinvsjgmAglAQsNKbbTdxh9+4ey9Kyx1LzrCkTsatffHoafv88fN2hDJyLp6VlFGdvjG/1EdhdDGhR20UN6e11bUBSs5lcst5J8HOz06w7pzE6VxAp64s1fpYEKjr6ndgZYxTrnv7h8S5ygRhFfghyteVJfY76hLr8klIR4xdcnNknyHKdB+l+GJ3rx1QL2fNE6nNwjCH+/u4fShYXUmJPjsfRSKaZEzDJCDcVadWUJSecl3WqrBlJJiyTTPdnVmhVzhUXFOBCcNrKfPeZ4s0ncwfi9A30ILAWJ6WKVubIoveTUGYCiq7Y6N8sh6XfO1/8WtlUXrCx3N24aVVnge+eTK58hunKhNwd4H1aRsfZUVZZf3A9OStgq0di8uqyUqC8Qh8OMpvv5Aj5LUY38LcYEJLM3VBoMSLwpQ5kvy0umR4PQx3ShZnKuLChVMzKh9hSH8puLGvVKEWvnniEpTy1VKIshhMg2K6CHbdhS5xFX1HXAenfGkMwzzTZ0a+5qlCq7CikbSonASjlIYEsETLsGHwreVHmRlemphkwOdh+QTV29c3pWADS0DiZqrkzKOUafiN03GVFA1tTRB4CzTiItm+9N5faarKk8ixjC3Pfzz7P5HNx3eTZ8u0UU83hRZZxaIu5m9hZmtG1ssG+6p9+d6v28tnHxNPWUN3OMcW19VusfQrg29nZnR7zgMuL8jy4gnIhxgc8oJ96obRCGfYYL7bc2fh4fVlZwfzY/u6c7HTOcPi+8NR3XJ1tfjIp7/YnR1glW0C2Nb87Mxmrzs3uL646MPEeDW9mc1bNzrgFMBrTllGIsUDhBthpro9jBrfSoPy9Pm5/VSvP48SxHUEMTNYLPPX5+lYX1xYbN/8xpttaTBoN27das+ev0gHZ3a6xcqSIRZBhkLiyJXlOOlYoSrmoHyEwAEQJ1AfHA5xWREsp8V0F9pgZZW0Z7Ei8jV3UvT6S+n/c4K0rqyTNRUOO5WNd4kreogl2kPCJZoWisKnYjvCsnQC9RnEHUGs0QWMRjnHwKwwKsBak25b1cGSirIBlh4KVuJMzfa4WTIluk+FlhnwlGWfW9w+InVhBJWFOFbgxapKJIoPDogwc9X8jwVHuJO/VTK2PLaCZJ4GxHrIc7EuLNu8wKnpzEOrJ4oeRsscrvPTCL7CZXkRKiI62n5JnOPDw9DArbtWl3phQkfLF9xKK32D0Bg6yewn4MWGTJgcRdb1tDFy3qYrcuwLHtGIHO0PgR24YChhz0ae1FurLkosbO9ZFpwjxgpcRuGpn5Plo1DBgYI6VUi6S+IaULCcgUOcUhfZRxyan4IlrObn4XvTi4PqWCexuLAvw/f+yNz8jcO/nHGDfU85USr+JHLiqkzJS1yQWekAKUG8STeANE55wkvaNGqkqXx5Sxk2CoZZNoXwT3itFyDwLI21wKLoCMugxuTnYRLvzNtMrKdHnn2T66Sh5hDuaih4sDjqFrjMh2vqx6HlJX9PGwDzKeVvmaavcPH15NOPcXF/jad2ELjsT3a1SWBAe9XWXe7GlNHa5NG371y5Jx9hc+WQBoLWIAnbxsaN63537vJ8PB7BC0MU4g5ysz0z291ZXF0Ywh7/YVd3sXPRx8cezPcXNm+sb2wBwiaIHvSWF/o3NzbsD5/BGqDGhSw1pd8icPWGlV7B+pKwDlboj+uDrw1WEk+lZyeobqtW3SssKK2IVQcLsNA2VnCfyWewvpEPC53C6GMsiadPn7ez0SEW4XbcXndDDm4oR0ZTSD38hoEdoSJJBdRB2cBNRLHPkGeU7er6GtbFYVu7daPduvcWNLxshyjKo6NRO3RZ27zb1pep73ZZ5wilbqAW4DEWoTS3c1VlvrC0HAV1OjrKYIbup3sUHp0co4mW0gDY9a5p7gajsUllWgjvEjEZvJhYBTVZLQKDKuzZHxBLqqaXaLFoyemWohhRAhJZi1SAZGrZmqxQ3Fi2WJoqnLiWKIS0ktCqhNd8bTVhVBJEHp07SPnS7eqyBM0GoswMG49qbDycTCvedXFluABgrrTM9kHarWD/3tHeKxqTYxoiecDBJdxp6KGcy7hHNCq7L19hNaM8oZWbudpVoQI8h+nti1UJqNycsynzR7kDsEIztfQCFbjS3tSS9Fu6KuN06hNXZTwVtlqAj5KnPip+w9IAKMTEjYBWNVNfkkH/k+DJjRrEnY2PsKTepOcP3Dm53cYmQRxTZWcZ5EV0y0r6KAHvJaGK2Hha7lr2UjGvqwwJzlGKRfr5Vgya3vfhoNynWN+gXGwo5asoXuhqNlMrzuMr+OVl81XB1jMPE3jAUfBL4FdAUaTlTkrM1TRmbWL5T2vdxkoaVphHuiW+9jyC7h/+9b9tx/uv2gJGyDGy16XxHB6dQm/5ofq55Rvx5OEmCJ7ZsEMjCDitp+5xpqTBmzRqtF/6u7Oj2bnucG6ut9PrzW2jmHe6487w4m+7ulPFd3F60V9cXB6gTTePTw63Li/Gm4PBymC+0+nTaiJD2C5z89mPz80XbVlu3Fyjga9vVegGKU2auyv2bUF8JxP7TYwvnjxtn3z8RZSGiuTWxnr259Pq2hvK9IdpqddxndeW+9Hu33jzfltACa5u3GkvDo/b4+ev2jz5PnryvB0c4SLrkmIWK7R2ePIHkzqA4XIvBx5EmWQqK+PWrZsotcs2PjyAGAgHSnEM8k4gllM/tA7H59dtZ+clzGx/RbVes13c6KvZIFxEO11Hd0zLRrZJKTCAQjnSkkGZoWHakyfbtFxlTe7tbGfliMts3JVXhtF1G9OOqMxUEjX3UnfMET0yBT7N6xLQ6puTEezpiDAhMK4ltjE9PUWJkCRWhgotcKEQRQpwZWBEJqUMt8qSn2oqCvlCN9cuRwGkIuBGWpKHilWL3QEtM9D9cM6icc7Je2Wwipsw6febrECZ4b5HWHbTsE4QIjvLyDfUR3zAPrHU4rKC/0PXeKMAl51gDs94nBF2Bv50i1T+qQM4qKk5ukvQmDpoAckDxvNQCSsYKvGJmPJMw4gFrYIRL9YjCsE6Ei+4190nHRgIb1+c0djxUEqeKovhJLGh0Lr8msIjYnCncuTZvKXR1QRmy5xaSSEEx9TS4g1B3vNyGmdCc2OqNrwWfYjLtQ7jVD0JTEjuOarMatTKjRdOuw+EY9IdwxElbzmTspLVJC95aaqwghdxmjKNy2/CL8JlhnabSA9xVg0neCVcOhnPOFLjxdPH7dEHv27DofP27CShMYXOPRptB/LccVl9Ipx9Gyx40R1YLlF6ZjPvPXIm766hRxyos8E9vRjDbjbfbQRPD5GjHWR4G6B2zjuzf7uP788nKzfmu1erc33MxsHJ6HSTDLZOTsebu7v7AwS+jyXURdip41zHNbdaBbqXPQRDH9xVBlbAjQqWeL+CsrN/RoY8whLCJmsbN27GxXGayhXWxDEt9DKKLpM1YVZbwJcOdmANLi3MZ0RusLSQDxbJfHfv3Wuraxtt7/ikrWzcbM/3Dtqzl3tt55UjuAjk4mJ7jtI6wTI8Qblp7tsHpRUg4vsovZfPn0XwhyOEkTQZJodYjg5eA5uurHv2qfTOzx097GTeITdpBUFT+h+01JxTpkunkNSggyY5ll5/OVbP6ekxAn3QDocHmey9v/sy1s7Oy2HbffUC66zTVm9uorz67czdNCS2ihuT3xFxW7SY8ZYONRW2sCJC6r5+7goznScoQ6qgsg2WDMlPptMaUmGoHNIBTL1c/qdLm+kDKN20/Pxcc2ynsThxmoCj2LqZ5VZY9xpVU9Etra23/tJi66GktKziphHvGhdZvgBcmLNcFOG4AKfSPqtfKF8IeSDfUoAOEOGmkA91UVjAhXgTf1fX4zC638GVlhfU/fRo2EY2YODceZUph3qWm2vZtaQpX9TL4A1CRTmx+ji1gLMJpwItsBzCptZSkKWrdFB5uSLHtE5mjzJVuYnTtKzwBTSYKkxyUUuU4uLU3fRddTcYY6pxVAEqi1K8OSd0iyLhKt5jFfpL2kqXPLhWXbCuVFDAOT0sz+fpmQZOpT1RaCa3W8NPqaqop7BP4Uhewl6hgcv7wlWVH8Xqff3xrtKVWzrJwz8bCPMgBy1Qu5Mef/x+23n2OOuExYLeofHlQxs9G+Jz5Gt8cQpP13JWUicXy9fys5FzI5AT9E34mrzJQyRoAo0gz5AkOzDBNrz3HxrVnXxeEolWp/XmZwc3Nwabg7XVrevZ2U1yGVxcXKMQz7uLyyszKMSOO574MaGN1RVc1IVYB3Mop2NcFQVVlyvIUaC0FNDMKsDV1eWMlmoyi0wJosLUDbFPbNllaJq5IiDMNNuePnueTQLWVvr5fqYjuCLg7bfuZ9maW9w74OAo7s6LV20bJUiu6T9SQTnIYb+UHfROa3E1Rw+X2s0YXbY2AmYtK/vWZLsjlJnYAwRaHt1mrSJc0bQ8ujzWBUQTSQHILtBR8FcoOrcJOgMXmO2v9uNeO3AgY5hGq9b+Rx7ifqMuwxinuNSvUMjj8XGIfzUzn3BdgCuYVUtFAQYQ8DSPuY/gI/zCWfWCMWCIUrzJPsqmWu7qD8vgCc/2O8Jp4BEa8To7QlN385Z5I8zE6RFH/Au7MMnnMptWvbTpUJ8ZlJSCq9J28qp4zJpO6BoEBUclBPazeVXp6B6631qESOVE+S5NdCZACY3KEEsTxboyGCCk8FQGzKoReP74SxTbWbYz11Ls4y5lSSO4cU2yPDfLc/hQ3GBFKKhpEKClSkilMcWPtLGiUfDU23B3AlaYHMByAbyj37xI+R5RWOSZrgbyVSkQwBvjlPLMMaFDlAjSGJwQ17qHHlx99p28leT8S34cicNVJVn5R4UFlODPe38qh0m+UahEzzufqbMNQQL5C5TQsbonij4edt1I6ORrUGWfsgJPklvv5JB8fGm0lAlOxHnNNFBVid0kyqHltwufP/zgt7DKKFPakKR2794mskfDCR38uFe6M4DFwT1lLBa9uiKNrA174UEvwrIs0zRYhteznVmCrkYXF1dDFOjO0sryNm7qDh7c31Z8ZfGdo/hOD0+x7C4HB4fHm6cnZ1vHR6ebMDBG13x/qd/r9ntzM4fHpx0/nlLTFzrtAEHe3TtMX4xrZ7UiFrHWHty7DWhOXD6rTnoqokXhdJatO3fS12VLfwNTdXWwEn9eBKqAbsLsVxdnmZ5yRZw53Nvh0QhLCdMYJPqxZ7916v55d2/fxLpcajdv3mg3b2+mjzDftACRwvb5w8ft9AwFhmBq7dxcX8pHhAaDm8167O+9SEsfoYHourMLMLmMtLIyyPZbNmIgcGKFObeoXBxXRfjpSWX8iLJcJSJD+NV+p4I4CpwdU6JAT2nhjkPQK/J2qV/cbdLs7++33ZfP24ud3XZ0iBt9Pdt2d1CEJ+AZmO07W7p5G6Ux3w52X7X9V36JDZMfRey8KS06BdOOZVs/W3OvxXG40rieNk4qMPvpdJndnUbLLCwskzoCTNwoeZhN5sovjA0jk5XxVKgyqIxmbXXLbcTsp1JwHJTyXjG2EZQfFAgtJoVDXBk/i++pu/2qXeGjEULDZPJ2n+dMGod/FPyMJDuZnDIdZbfPzcGXuMxd3VesBeovPlVWKjb7fLUwjmkUEZEo13wz5ay26VcB2iBEiKhI6kC+HlEUuLHpw0Xx+a7v6hbqrnWv4k5fIbBZVjLgVEVZx3I9S1mIM9+qXKSGDVopo1J0gYXTxtOrDcNUKZuysuLesOSXVF9TrGLJtMarcs2rXF7hAYfEjTLR0raMqYUKHwSO8C0NmPMyqVfyEdjkMIGd9OaV+oStKgKvXsOk15Ot0gizPBvKqVL1Xay9Tz5C+T3EUtsPLLtHJ+3G2qAtzi9mFoFYsp56a2uD1exb6YyKV8jIMXKlt4JSg27yxHyMDffV7PcW8Zzmr3vz85e9fn8Er9cmBZdtGzh2rq8nFt+PUXx/geL78z+fbD0/v9s9PWqZx4d1s3lydr5FC7u5sDA/6M/N9ZcXe353dwbLruNaUN2EIwFBXk5QLI+fbAdXL3f3M0VkRZcLhltCOS3a/8PbFyguP/a9iCLTTJ3hfb6RCYKsgALjtBgMtPZqdxjlmpaVayYMm4K4N27ebG4v9ZL8XCGhZrp9cy0rRwbLuGcI+Bv37jSUdRvTPCpkbqjwfBfXCOVwpvt0NYMrhcLGWtF1tI9LQVVAVRw+K2xuiW+/4TqutaPOMrw7Rat4Z67s18QCk9LEWV1bi1LI2lryOdXavAZ24sgITtC0IXA0UotT5nRTB/sMndYjjObv6Kb7qO3uvmjD4T7WIwofmOzTOMJqxAiFiRFAmEkr22+wZkADBSmnKpwyNwgNA7nSJuIX5VYNTgSe9PKlgh7J4SgLQ2u85r9xoymUvKPoZXISSQcFrBRkRIUGplbXzC/UCLaHPCFd4zKTXkGoPkUUMOE1j9CWvEaGbdF9rwunwAPEBDRp77xGP2PYT8Ph/crGjbawvBp+dCkf/4ILeUqodNl13zN1hsbnDOtaGmmZ1kRrhJ+8opyBOYqeOukN4NnScB0A9wI8u5xwcSUtHWgRsCi/1/ecwJ1K808FlluOKC5v/JdAyrGsv3Wa3/Qo5cRJmliX/EqhFZ18kQs/6eiRWESxLlEi/syDn/S6xPhQecV7MT2nODCRXpt1kx3koWTEkYYAnEX5TeoWueRXxfpfGKqv33JtINWABb9lX+IljtrDj97HSNpVSaUBvsaa3z+Ap5ELNCFpdMOdzmXXQu2z6RQXLbsBcu/GJ9JeGdVL0GMRt9mMdG4Oi69zCV+N4MMhsOzQMG+TDYpvMo9v4/Ly5yo+IY7iy9bz3X5nrjMA2s2lpd4WruwmdBxcXF33xxfX3ZPT8QzI66xi/ZydnDb30HOCb1oBKpFWHOSo+PaPTtse2vxkNE5fnn1cAl8Vuo7vLpId2DhG+ShI9h16tZ9tEYWpUBzjmrqaQrdHMthh/gYWo4uUX+7tZ9j7BKb+8ssnUaxnINfWXqSs4oa/ef9uBEUr0NHi3WOsvMOL9sRpM6RzKysnJ+9jUUKjtgxcEmsBd9jJ1RLTwYcSxA6u8aE0DrJrPhzCEmW+gILRXNeSq2+FuMTs3pvfakeY9OlgBkfOclfAM2KFhSEMyo1L5lT+Wiy6hY4yn4A3+zr2gOPpk8ft5fbTUjQw0XBYH2eWSd0WXmvGtt+J1NWXVUpEpafiKR6G8bVWhcWAcDG1guHsw9PCsV7iQRcjzGsNVVCcEWxdMpSgsEcwiaFA2Wi4XrhHyzvtexIOlVjthuMIb1nS4iY0AjbUDWcJvM+WZ/mxTLhahtaf/Y2zvTloiuUN7pZW1try6jpWwVobYJkvYhnYX6yFEIWqYJM+K1TIFWAshUa13Gx5Ucs7VjJWRFz11Fsqe1XZ10RaG1mwEb6wXpnPx6GATzvuSwlQE+/BZ5oDUWxelBMFY0DOSTmclUYLTVEUE0lQV3P1PkmIC2/VQ70l0SSeQZWfYcpInskvNBIReT9RxMYB//VQ9YgBB72n5aSbKnlweE0+3E5+ym5ecVZjqStbFnmxFWVODhs7eejVs6ftyWfvg+tjaLaSebxmGp4LPJpH0t0GSL1pfclg9rpt3FpvP/zjH7Z3v/+DNgv/H58cJM0iOkOLVesdPOO8ofLOL0f8G1KvHeqwTX47Cwudms7ym8vLf6arS7al+MYovmUU3/XcgIptdjtXWwioS9cGZ2ej/jzcCxgzp8fHnQ1cUa0NXY1DFIGElSEXHJkEKDcuONNs43BtrROSHc2VEMu00u6f54jkGenTIY+21gx223WFz9bFLeDThwcyJYRM7dw6O9a/xH2VMO7mbF+ZwuWuKW4c4DQTBzocZLEv0g8d2cmuIrx960ZbRkgcQl8k7q3Nzawp3kdBHxyPGy5+FKnK2DR9V4WcHKFs/DoaFi7Wl31rMozKSqIpBCrz5aWVmPlhzlgYo7aAoLsBwBAcKFh23BvX0wbBVlc3VIY5wMqT0A70pE5YQXFboZaeiKtPbBCOObPNOI3B3nCYDv+jAy3EITgsi8ZBhHAMwg07FmNSZgZ4+WeoikVaqfBUpi4ZKuGRgbUKy7UqzpNyWl4KBaypEjGifXphOBQr8d38NSO5dprLtEqAhRlXrTK5jfKOsNhYmle54CopMg0OozgJL+U9lxZ9AddcfGcgBOW3YuMIbbKumsZHK8wVLhF4TgePMrFenGtVqryByUEhB2ZmZnvBufUUTOviXEDhTr+mOICXvHdH4XlH0BPfcDACLsRHVVLlUY1e3Edg90jNgS+4S42pv7jyDF5KcZSFpEVVsVJG8F84s4ul3EZOn70zLszh+yhlblQaoU0OX3hOnmzgxIFx+CU7czIPikq/ML/gJHlBo8BetNDqj3XIEUU1qZFxjSP+sm6b+4CQ8DqdrvT049/hzbyIt3ICz0Z58m6efG0MrU9+wTHpoJNxFjGw7mzdaqsYVBfw+97z58lDHSH+sy0deEcnXIPby9nu7AhFi6t7vXN6fro9y3W+N/eH8/gorKazbGx0Ly5O+yiKQb+/sHl+fr4F8jdxSwcolT7M10WZzGCFyeNReLoIK6soQYDTAlNQ3WVFy0VBhQ2CvHVa5Tfu3IoS23n2DAGZawNXXqD0FECFxRYh21RTeZWjRNEC9KtK9ketcF1ZXW4bK1hvEGoVpaibenh4AqE6UYxrq6u0JMsoHcxmW1CsEsQeeNwccRQmWUQBq5icD3jb/sW1FRTcUqZRjClze2evffEQywqF5ETlZzu79RGknZe8e9n6wNlbQIhQhArUNdjEGg5z2WrXmkO/ql8rG4Z7LyLQbp4go+hmucjavQXtV+zh4vmxo1OUlV8RU1DtoLdvTx4Tt1pMWoHm4UaqTtyUwXRn/YaJ/Wo2Li9e7WVUW7G/wEVw2swJODp1ZQRlqsCzc3Ja8xI2WK9dk9fp6QkKZV5uDTM6KKNSCjOGQVEGE4FxCorKNyPDuCWZogLO47YCk42YBFQxhLnhAfWDfZ0qPc8QWEh91kLiajnpE4TxK9y4ZY1OhbmE0HvScvW0jGxOqtIEllpu53Qj+cn+PQRUix8l6iTrHm6WPOa3T3q4UTYy9i0LUixB0kgnsMWPMsADrF71tyzrZDyFjfLlA6/WKJD5PuAWLsXR1J2MMuHqWfUwvQqulIh5mCxX60i6QpV5mq4UZ8ojvJQhisJERuO5ohN/kkuKAV5zT7nAMIVj+j5lU0byo8zpu+mRODkn77zym8JXZcLbNrrBZaU3rlb14w9/155/+RHh4IzY0swz+fFzUC3eFbh0cFA45D91ipAvISsuNHB60z4Nvu/Nx92i9QD6y3qEM9dz3e4l+Y3GFxfDq8vLnYXFxW0K2bk8Gg939l997bu6X5vHd3u1319bXB6cnY43sea2VpYWN3FXBghPH4uhe4qru7K00vF7Fi9e7FpQXAsF0+Verr+1NX76jLJgkuWV1bY6WE2/GrWszkn9c5kUwBUAd3LoodR0hT3sy4u2h7gqTy0lVwnkwyMwtP03zse7tbokWhvtazYXXUcROr8sc+04M/LIux7C6BSMwcbNEMudmlewCl1jaz8BvnuQu+EAC4hWyN74xoN274177Xfvf0CeC+2zx8/ao6fP2+PnL9sO9R6hUOxbtM6m7S9TR3Bhy2N/m18j89OSsQg65dapuDLqiyXsBqj2adnvlB2XYRjnKRmufGjBqNRsQbP1FEpHnC1RR1dKwLJRiMZ1Wg1shHLDbbDVxC1Tebx6+aLt7e6irJ9zj/LeeYVCor4wHmqRejpyrmvuh4yO09+FTiFnBxxwwyUGNIKMUT4KqQMgZ+RtP459lSoJrSCZfYSi1ZUyX6JGqQqjln2UnVeZHPqroOyTKwGxHroqdorbVBZfKERleQgI/yawCeRU8DIaS3z7LFXMjlxmahGhUbiEqRDttNdiiSKtrEgGD5I+ShVY3YHGJX7XWOpRHnbwqQiASDzYl6tCFwfCrDBbJz0PHomH6Ac2LuRpnaY/A20QLNsaWi+PWEYoCPN7/UzdhT/4Br7qPzTfUmLC4sCZdY8iNtxXMoNQ8N44aSAI89F/1yp/01P7qdVm/OBwksbaepSrOY3HOalL6pRTDBqXMGEwjge0db6lj8Jh3uZjn/WzT37XDvaeVdgkL71G+Vejw6LywXFz7daEdb1B8b67O2zbz3ez/NW+QBte4+sVCLp0dUoTfHMNL1zCzyOMsmF3fm5nqd/bxuva6fY6w4XFpQxupI9vqvicx3d80emfX54PUHabM3PdLYi12VtaGiytrPRRKjSMnZnllX5Hd9AVDisDrCsYlqLDyO4IIuPThMbt6GsVQchXewdEIYwWtzbudIeFqygblaYMdOf2bSqLOwaTOu1lY30QQT3AolP6Xu0Nsd5m2+HxiLxlBFsJlAGW02AJyxEoaLjb6vJK27i5FiXoHDVndfv9UD/AooUikm4uz7dbG37NrN9g33zQSPdSZa5Yvn1vKy7UGjA4ynjz9h0UGYKI26NYvdw7aqPz6/ZiyBVlvra6CEEdGe63/lxNzbDBk7hawCptl991IOIiOHPZk1bJQg+lgVvoKLUbLbq56shlOlIThtGSi1DzqHXhQFG2iVKoZR+Y3m22xKVTgdCcCNVlRiS1BMWVcLsKxWk6hu3v77XtZ0+zCkZ3w49DubY600BoPVUWWp2WEAGl3MwDJK2fDJDhFGKtw3x5jqvKWVdlOloosxtHXlA4FQ6tuiy1ipDbJIkfTlxU0ERZiA/xTePPssPU5JcIvDcf8RILibBpWfaCT4U5gs+t/CEMpfDKnVex2Z83HbhRMaeQyaG1fnZyAGzwMw2eGk38V9cB8OBuqlilUUaUVZqUI3jTLgMPP0Vg2iIjFh1wWOP8CAdcrqarsstCVNGVFVt5Wh/ewwO557ShPjny05LwCD/nvzniX3Grzp6quLjTwCMfGrfelzKLtTSJW6dwEzZJYz2SthIljrAHogm+DHt95c/y5BF5LOxJoHGdhvTkkw/ak88/nIyog2dw6BI158uamzu3i4t0OQBKXyscnJmRja552XEmn4kf+8GzIS9xBCe050p5/MfOu7zA3G/5oDhptzudK/v6ytXd+CeXP/2Lv/hK8TmPb3h62u8sdgfLS8ubK0tLW5tbW5vr64NBb6bTPz4ZdWHcGVxcGva5aHZUYQDT0+sv6rbNR2BWV6oPcOfFywxRa6W8cf9+3OMeAuY3MVyeVnPeFlBwVAskuAXSxvoGoF+0l6RdRhnsHhw0v7l789Zm+qi2n++gEEDq7HwQ9urVK5BW3+dwjt9SHzcGxOGNtm/cvU1+823zxgrKcdBWVnrtLkpt//is7bzazQ7RNzedDoPConW5AOsPHtyPxWgf2iKMdWt9tc1hlX3jwZ32T/7+n7U3sQZPKd99A52uYrynOy/ak2c77QA4nzx+0j759It2sHvQbmKVLqrs4fRZXOvuAi41VrAjsy9fPG8bN261bLtPvc5dxYIStd/PHWN02ST5zOxVlgI6UKD14nK2MKkMwH0HmIsRaEBQLnv7+5Q329ZWcKVR+LrfWTZG+akj1HfA5OBw1J5uvwAXKL7jo2wie3U9m+8Z7714QSNR6yYXVleb327V8h6jOMw7E39hOr+lrB5TASj4uu7ZLKBA9IWQwsQVpjLTSrS/0Xq4uFzlGauGeNZDa8BfFGROXR1zARsKrmYT1yg10sXtI/u4mxYLjqJIKM+GsZb2lZWV/rcol7J0g1+FTZwKj+ngKye9Z9SZRiwKjZgqZPsV841kcR18UyZpghstRvKUbipm89QoUMjtyjF/62h44EwTi4Ky7mqDCSxx2wV+8mx8+7w9zE9vY5rW+in8xjNTlbQ4mQ7Evf7xvorwH+drGCzaGFyNQzhVKL5KoO8msEzTRclUmDkYzSjCoBV8SiNfb32DcfDsSfv0t3/VTo/2o+g8NJrKJVaZzVYXl40N8oYTElzbYGmsXJBGHbO0hAEzDz0It96BGzickiW9hdd5fPDQZW+xN4Inh3hkO8TdHo9PdxZ6veHNW7dH4/nfXP6zr1t837t/vzu3PNtfW14brK8ONlFOW/25uc2Tg/3B/u6rPkLQRd4BYabjQnQrah+WLb2rONwfTw60Mz8tJ0pISyvzy1BsI6wPOyNVZrrKfhTZeXEuSbm4PMVycvlXJ+s3n+/uZTRXtGrNrK2vgcOrdugmB1T25s2b7QWunHO0LoHoEsAk+vqN9QiVbqRrhDMtRUsTrNgnKKwr9hdiUQ7W19uNG6uxGA3XBe6RdhErVWvReVt+pHh0ep4pOjadusIdlPOdm+vt3t077dbtW21w40YboUiePn/RliDCZ4+ftjPiPnu5n74Id6G2BVMg7t57I/BItBtbb2T0W/dJQTql/lfX9jfpPrkKZSUrF8Sxn91cWUIYeecysfo2KvgiL3GWvj9w6Xw3+xZlVi2BOZih24Ep4MS4eeBKoTGtW2z1UI5OTXL+mwNBz59vt5evdgK3Fo0NilOR9mhchliH2cxUhrMzGusVEUEJKmjCPN0soTqpL6CX0xC0nKfrkRUq666iLIEnDfEVJGEwXll1/pXgeJAi9VFp2rqLkygw4BEGBcC7TMEgPDvrwGOmNp68oysfd97ytRRI5/ZkWhEqvAiYcPFuESHrqfQUTOIriLV++TxTpayzG7wKt1ZOhBBcaaFHFfCncJpnpspQvnSOd0R4FC3JTVcK/mt1JR/rksEDi7RuhJWVr/SZkLLIJwNCKOOpohJnXym5RK/8Al8iVDF5X5ECQ64ByL/UwTR5MF6BVgrGZ/Ged8asq1XSonNlkjylm65b+uSTj9rDj3+XBkOFbFeYJu/R6CgejPyrohf3837mFfqni8gMwY0NNcDQaC+0fIMGogiH+wMYR7zYR64VvrTUv6ZhzHSW/mJ/ON9b2ME42saM3FlbWx1253oovoOax6fic1uqy+9tdO+uLPeXljYGuIebp8fHW8O9V5v7+8PB0ei4T0Zdee3g8Khjy565UjIdCHPrGD+BKGPu7+2jcEYRVnfZcMRxYbEf4XyOtaamd63uHBVREFU0WJiT/q9yB1WYWgIbKDwVmv1CztAf4CbevnUzLYOtgcjaRAl+97vfwt1cTgd1VmuAK6eAvHy5R5z/f3vn1iNXchzo7LpX36qr2Bc2OTOi5mqNZWm9a/ny4LX84Bc9LRaQ/o7hv+P5B36ysMBiAS8WGGk00GhEisMeNvta1d1VXfdTZ78vThWnyaEEGVjsk5OsPufkyYyMjIyIjMjbaUAUTHCsqTiiHpwO73XSDhaqyiQvZShflOFmK92ivN1zOkahDmlEP3CuZeuWMk+McZBb5tYld0HDOo25u91MByjAvcOHKM9h4C0rTBHC8+4tivAUWHk6vrxJs1stvYt0jWKpy/AqdSzAuWUBdw7+19BvPU5ORolAHxcIDwZ+OnOc9vb34IEKnYhHaE1i8qKxsR5flJOWzvrO17LU3mljJW6guLWgwHk2LmZEwc3xRr/4VqnDaDBcnfZbuDAQBVlp4Na50xEGdfmP5xqefn2UTs9O44BZJ0AancN0+OF/SoOL07SgfJWBs4VaQ+LrRFENxdGs0wmqHChfGsqw4f6SLtYDKjSkV8B0rVQUKjSiQkmrTLWolHddZIVAXgvBpA213swXY7nLeIdGRrSTikBLzQkXFaAKSCFUbFV44SqLGcpUHva5mEUtOgp1nHjEljvKjbEkylPxq7x8b1218FTY1k3BbNBmMUmyoB7gpUewQMitgxahSJpfy8ehDn+F8rN+oTLjOYYYgK31Kk1UzO4kcQgiOg1ge5WOodRCc1knaRRQ+BFUHsuwUlEOhRSWsjQjBqWrsrRDKZRmYYUWNF3CMbdJg3qWYQkREcF88aAiIr5QXM7kDtKTX/8ynR4fxWYBFZWTgi3k2nFoEkecV8+2tE3lDz2ShrwCPafIiHLuJGBMfNBROuQSLQld9BIK13mOHDTz7a2drFqpjdbr69eNau0MuCfZdHqWxvn11WgQy1leTm7EsVS9WeV60G/eDG5aL07P90/Ozw/Hk8k+bl8L5JqzybSCgVma53jjVMzC3NLV3mmFheS5d56L4PFCKkYFWrpsbm0tGdKZVgQDlysWs0JcFzEPEJ7Li8uY3HCA37VcNvAQd9CTlG0YGWVv914a4vZ2UH739+7F7O3m5np6dHiY3tp1PHCMlXUZDGAjasHpeqpMb7BuRlidsRYM01r39OoGxUFPAU1jkNuxOWFvbTbSLleP03d5Rp7N0iYuqz1rHISAdfn89CKNZx5LBWPiavZwa3Xq2vd2YtvVn7z/XrqPdadr7iGrKmLXHB6ddtPReS8NsCLLznAmFPJ8HB9evr3up22U2DSsZYQE+tZRRE0UlIceKNDZGNNfF0HB1YVFAevO2vOvo7gRpbTb7oRQLGgHJ54UKjsax/tkGpWAe4+dWJHnHC7oD2/DUlzAULqxFZTrFi5uCSVqh9SHjk5MuTtl4trMy/P09dHjmHwqb+zEImrP1JtBE3fJLFDktnWlsRXWS7hQ1MdF2C5Yl5EtPFxm0lkn8ZKRFbVwTwmmK8bIyAP9FQ6FTCXveKgu5mq5i8xGNLQANnRQUYRbTXqdxyp01Cp2SUZxUCiiS/oRtJEWNG6MzWmBxf5YfnFKCfwUlrLKiDJUwuGm8RAWDHjpfociJE+ma24l8mnahP4OpzgeJU/GuJVACKtZTBXqNJYgIR92ftQrzlEstALE08BSMYOHdCOi6EQK5eQ78VzRTejSLFx5ruJoCCUmOPhmpdTM459QPlxjHLSIiM7DW/FWUQZMMxBdWLG8Jm7V6YifQ1a65cVsfpbO6DR/+X/+F7yre66FXszSOjOrN2Dbu+jdHVOxY4fOw51I4qN+sW7u+7fWWoqhdKlOcfhvk47ZtEWbt/DwaFs1bjYdjUa3g8H1cDjE1Z2f0GZnN5Pr62q9+e3TWdyydnZ+1ZzkeetmMNmfjCeHMNY+LNGq1urNMpiOxzNkqrQWm9XRvu2dzZgVtXeyIvZwMpsnG3svUt3uZQz2d3AJY8Ca91ozQWgEUaE6v+ymh2+/ZTOkXq8bxNCldbLA3jN6SwkKIfYODsOSdH+obpguWMz6KjgAdTzLr6FNEEBnUCWop8OApWjiyl2mo5Pz5AeNOio0KNm7HmOJXdJYftNjiGuOwCPUHjiq+9TAAtOKknFHKFjHMLXuZB73iLrv1ZNj3SvsYmg/rnTYbqXOzjbKcDetu1gTXBSog4P70Vn8+reP04uzq1SGm2I8CSHB9AokPcBBBlX5qSx0K926Z30UUgXRziEOYnVbH8pXlwyODMvW5Rv2mjUsO6PprMIS8z4EiPJ8L14yUnW9RR1QkNSpsKZQRDAVDBQMbGPFaSa0iafT3PR7qYvVKo0drxnS3mc9aeWyptuY6d3cfxDMeevBDFfd5HcvFPQQftLZpjPoHSdLUx8RKSwZGZxn24s2tUytE+ukix6VKMQoPAndHgVtvrz6s0PzN5t6oOk0FE+Dn+vF5N1Qpgihk12xNguQZAtBC0WhAkbpS1PL1J1V2E3nGZIqCPFSEGVyLcCw2kgQbrZWJ/wz7F8F//rpAt202OeMLFRx6VxTqJKxYx6Ahxau78kADK1BrBiUN+AL8lhttY6Khsh4JMT4IS/Fx7Zdhdg6KD5hNdKedrTIXTEOSAJAvQRiIYGNdFBSVHY+Fwn8q9KL8UPLl04iRDZdWuVAEM6qz20zXrlS4Ksvf50G3WNzh3JSsQU86u5SNcf43c0UH7yqObzgErLiQ1Iey6YRpMezLZ9SRmzNhOf99o2nwNsOurlOPjWaMccAGTIM9dkIXryGN8+g7wlVOatk5W8fRLpazrLdbDYH0wkW3nw/X5QO0bL75bVKi1ZpQtYKVltpNp+v3fZvg0CeQvz1+TlKJ0+nuHDb+N2uR5MwKi7NentEid1p7URlXW9nJXq965iIeH58ktqYvgrzav2fpr1C7ViKguJymGvM5sOD/fTxRx8iWLU4+NODCp348HQWJ1FcxLq7sxX7a/v05I7NyOhtrBeb1u99eC6gu0J0SRG79OSr43RB3iEMOxjzozdS0Ti1IDPa883iePo5isHdHWthMZ6cvIjpdo9lcvdKuMRYYH/yJ98LBfLV0UkIJVHp7bcepv/y8bvpL//i+3G6zNOjo/Ti9DIOMT3BWrzEDb6+Osf1RODA9/R2kc5vUAyUOeYn8uiwGNdwt4JfjKvjSu60D+JoL/epaqFdQVNdv3AngeMaw2JQH0FC0agUdNdjkS8MPKUndnLFyRfPL3ScT0UgzeJr+go9bevEkW3qGsJOZzPGXLV0Ze7+bY/OYIb77ac3+zGBJd4lGLj3/Fl68eJ56tsRArtYpFws0zFoHYWfxsV1dVA76OtYj+X5MfhoOOKdTFBe44t9SwtK4Yu9oaR1TSiRwVuxvpL6ZdC+ghJ2i2SxeX6Wri4u0BZ0vmV4CB5RkD30wbrFaTTQx33n09xOxskRJ508sIB7lLzqThe0gTvvbg6R145TAQlL+9JzFF2wn9F5yYPhxuuewUtaLvK1ik2NEoo4+ExFgtJEeUSVydO7PI2tXY6fL2bFqeZ3FSMIQctC8YTbDoHCiqScYm0hClpYvFepw45iH3H+CmUinxcWo2+MW1mMlhXqD80e8ZHKMshLmhgyoAyB+UZL2LFh5dfx6Sdf/DKNh3ptllVMsGmdK7/0crGWVoy2t3dIV6wD1tBQ5pW9Yua80NJatdJCfC1HfOgKA3etfvmgVmtgPOYZ7RAfFC+X187wT0/ycuUsX53O8qblLOX1tWat2mg1q/V9XMJDLKt9GqrVxGeqQVmAlTBlab88LA0/MqQp71HuG2hgLT1XxksQ1+ZIjE0H8KmQVoGKTQXn4KdMqntrz6vf7wJox4mc/JCYzlBq3XiUvGfVNYHntqRR/xpLRCHD/ULBOMblguhr7o1zB4QTJDutFjAQYBrB/a7Kl18Ic/LFWVyXgZyenOCGZkWZYOuCVoUkttjRGzmOpmskY5pOZa4l64TN1nYnep4tejFnqTttN1Q7kVMoY50OF3e//c5bWBqldHV1A/OO0sP9TjrY34u9vCpVd6dc0+hPj87T0+coP2T9nfsoFwRLxXA5mKRrXePgr3K6RTnrNvrtD2cUt7fa4cJqabhUZuLsGZaCVoXjTFps9JNBI7gmVVAQvneXwRq9qko7rBcUnUKjQgmXk3p7Mo15FCKHJ8Klo20c+0JcQpEOgdW61w7BpkKU5UEP03SMwjvHCtTSdfxFy8bhDt149yHrErlftqESokN0nDgOHYVWCoBKwE+FFhZnoXSRchSxykF3Clypn+s+Y5sezOaui0LgUSgIyhZ1ba0vv5uMEloQn6kNUTKxsR1Fp+C5PdBPIVSps9upws1CoOx8HRv0ZOBMoJQ5uLpMZydnaUoe+TlceHjJHTMxeWErQaf4Mh0/XengeZU1MFxp4Yer4pQYcGzgtThebntZnpNDahbdcTspxdufwyVai7FFDni2mcopFLE00UUGvtsCwzKTIISVW6ucSSRj4+e9dbIdl9asMCNwscNU6ZguXpo2FFjxM8QsOOnC7ebnMXK2i5b/Czr3X//y35B/OwO3ChbWu2ntdHZ3D6IDnYwG4bG5rKmoj8pYV744SMNxvsZWM72LwfP+x38KfeoYOe7jR9FhDQpbazZ4GKype1apVmIdH3rjrNncOCmVF2ebm5vXH33ve6Pe9MNvL2e56I+bNE0L5tkH90MYcK9cLhcLmNHRo+EQpbcW+yOvQRZgoYzcpC/CurAuU9iA4Wj6YHZnZezVFPIQChjfhb5aZU4YKNC6ndAvxnG8rvZx6jbbFvudewHDHsAFxcJ9AfO1sHLaHmjqSS0oEImuYrrFBfN7H+3WRowDedClSyoUVInpO/GQqPt7+4X7AcNcYfk9f3EcTKog6MopNCp1mVpFL7M4Nqn7LINfxplxozRG2Xkqzb17LRh7kbagy969ndQhr0tcrrFOe/1ROnp2HIp5l0bXynF/b4f6+TlMfDcUOFYe1tMWnWIH63W94k6WhABTfyT3ZIBwwcSun7se9NMlFswNrqTuZI4F5/oo+Vg3zR0iIIlAF+u93Blyi4uqdexSEhW4y4lsA8dhVQhxWgrMOcW68ZBY6ypTy1YxdohSUvFo4doZ2GaIGe1TRynfUhYCpSCqSNdQOLYpyqxcr2BN4z5na1jjuERAdGnGtZMk9ODFGBpw4Isc4R86NorCke5asFQeJTQu0gEvFDnM4eB/WDbwiRxmvWPxM20dh7BCDJWpFk8cqAqeVa0xMtjJOanh4lfrKa/EOsroJLSMFdQq7b8dS7duabdzPByXDMm7sZ8VXONwBjtplQRl61rG2j9w0dLVDZtS1zGKoXtxjmV+mTx4ow49tRrd4gekyAsxdNmio85RkMZVcAEd2NcaCqVHnVRWKnnbMDoBcaFOKldpFAqZqzqqWCsp/EKeIm28UaVy9dYnjat4IFHEL3/xxFU6xvtVnEOjBV9IXzsJLVa3ix4/+U16fvQlsjrGM8CAII0dlB2XtLm57qbx4IaiVMC2D8o5OrKik03gXKkhs7z/7ocfpD/904/TAXKyt3c/PX18RBvP0gYu8BZenB1nvVLGy13Q/y/mXLHBxtf37u+ev/Wdt082mutn9w8OrqHG6IfTWvboX19TfPXtajMrVbbpjfdhjANYbA9G34ZxGiBcdqHv/u49PLhZDrPktXI5z2Y4PfhK0+kUfpvnrXY7x3rLYaS81Wrl55e9/HYwyDFfc1zkfGt7M8fczWHCXCU/m83z0e2INprnKNKcBsorwKXV82az4d470sxyhITn9Rw088l8ml8A1/JpaDyBacAzTe+qn3farfxgfzcfDkf5BAm+vnG/cp7jDuWL8SSv1ms8r+WYt+Bc4E8b5jRIjhWR49YGHug1yprndfLB6HmtXs/bre2cXjofj4c5SjHf3FjPt3Z28u2d7eiwpvj9c2DOZpN8Z7OZ4/blJ1fX+WIN2xXtvwDuZX9AfpwpYE8xqxHevLW9kbe2tvLGxkZeBWalvJa/82AXVZDnTWi5Ua7k65hAe5sV7pHo+cSRvbxUrec3w1k+nNIm9SplU05Wzpv1Zo5LnzcqJfiA7mptkZf9B+5rlRp0K0P/cr4Grhn1dp8jqXKsHnB2815GufW8Xq/QdqSrVnm7lt8Ob/NufwKtFrRxLd/d2UJup/no+irHDYUPJjnuLnWaARee4Io0RFthmeaNzTZeaIn2qhX1h2eG4znt1s0Ht/18MJyAazXPoNcIOpkGQQg+oT/PsRrBqQoPNcAXu4TKqQskLpLoEE/wi8/iLf+gDYLeVcp1rZe8KH1IDJ2JU82gJcWrCj25DdpYH6yuMKqmE+oAPcrkq9OutfUGvLyT03kFHEQXw28OL2bQhh/XRrMOjep5JXh0Di/N8op4Q4cF9Jd3yarok8baUQerkk3zBrxVpe1wAUPe5B0URKRVt1XAFeMC+kyjzraeZWB5oy9HtCF0AobaDtD5cHRLHabEVbWK4ocSBUb0S4FLyAGwvZcWeEw5CotnyrK8ZRo6C+KhDTyJNUse4smXwRMj5OLixYv8pnuSNzfX8+HtLe2LHFJ3DIyQafHCq4KnKtCwRXs21Fm2Zo6RkW+tbwT/Nao1RxVCLjfRNwvo2+9186OvjtAO1H0C71LnOm1G54j+R3MRMZsvhmvV8tXOzvZZo1o9WZvNz+bD25vSVX/UqnWyRz++o/ic3BiMB41hf7q1Vi7fgxn2tjfWO2jhjfFoQheYsKC2Fwh/dnp+qTPuKGJGL4nuw7iF/BAs8zws6JihHOi+1rLzbtcFEsRXM9znbEb6cqWUNSu1DJcYNOcZFkU2BQa1zHBRsubmBuywyFqbW3gYysAaz3m2s72d0Vnpa0OPUoZLmd3e3iK3s+z6ug8M6s2vWakgd9Osda8FTmV0dpbdP3yQbW2tZyga4lAN1Wp2c93LKuWKg6HZxcU5eNIPA/sSnNfBfzgaZK4L2t/fC9uh1+sFjvTIWb1Rp54pq1Kv9s52hgWX1erNDIsza2/WAz5WS/b46BgDcJHdu9fJGrVKhsWZ7e/uZSPo0Ad/OohsY2sb/K+zy8sL6riR/ejPvpd953AvS+Mb6gJNG01grEVf1gBfR66z8TzbqwILfO9JjuubbNsPreCVqXMWsZ6plt30byMv1kGGIs/WKW8dupaow2w+DtpiPUHfBG2hlbBoA+mATGQITeAMg2alEukWM66lrFYrZ1h3SHhhV43gBbwT2iYBu6I4ZzAsuo9WAcaIuvLEu2osvZze3GS469CT/NBnDTpWanVo0MtuhiP4apq9eHGcXfVuMhSp/JzRE2Ff5OBZIg8qW//eMkuWl/tZQddq6BtHPCaM4z202DyrwrdIaOCKFbeMz4IuemfyizwN+sF7CHRWpr2wlIm1jsCHLtub69BiI9tobEBPyrJ8frIengJtVeV+QVppRDnAMk2pCp1J3+7sZBsbG1mlVIN+laxKe6BQKH8CCDQmcPCwuJ9CZ+qlDUPZ1r8MXeW9WrUUbWmb6dpp4lqm7YV2ojzKIp5OR7RIN0dWboHbzzZoSzoCygZ38lkv00c9kKnIByxhS0f5A0UXtMO0RM6FV+Qxr/HyA2hmGB7wW5+2vsla1HOrfZD1ulfBawvwl0jryAidSjaZQSPaq15rZjX0gLhj/mY1y4KX1pDbch1dgvx3zy6y87Pz7PriLDv63dNsupgCQ1xL2WQ6zCaTCbI6noM/qjef9K6vBrjRvf3d3VNgvaCiZ4tS6eby6Pn4N53H2d///Vd04XAoyq/8IKXadHd35/r64sH9e52PFvPF99HjH91Ohg/7/dsdhKO2vdEAl0a6wq3TTLd7wPYN81U3VPdxz0XEvKGmmL5zXBpnTXup7TgaeTyV2PQeLOrsJrTAutdlKqdm1QWlHgJQDMyTPJZQuPixwYMzmde4C84Auc7s6dcnmMz9mPVxvM2xJM1mmKIw20sLYBa7MhyI18RvbfuNiix1yee3O9pOgzsWCDx3bAAgZpo9wt21R57xd//evdTDrez2bnANa2mdslyW47IdOCFctQ38UWdLv/76RbhbfuPDjdNXlNNuOWuK249L5PCA9HHcSHfJwXrX2P36yydpMrpNf/fnH6Z762vp6dOv02W/n777wXu4nBmu3yjW6z04vB9DAc4a1sFzA5zrQ1xFx83g1gnujUNzT0YD6g4nbW7jYiI6LsrdkDYLXIRW8ngm2wEDQw8oaCMNbDcXltq2Dil4Iq6fk5Sccaox7awr43dWHD+VTtKvvrmBmwsv4C46C+qaSGGXAjgvcB9qpDl4+90YmL88PoqTtV0KtbHVSHsHbyOPi3R5eR5jpGu4dx5Q6rmH4+F17PhxC6Ewm42NmEhzCdVmyw9IDcJdd8wPYYhhAMcjpbOzhrJpjI+BkzQCSPwcp3R81JkjcUIyca1xxaCNwzYuH3FPtq4vQq57okkZPxSEVQpXE2tIzceTR4rpYhIP7zpIr2euO4ykxXCNzqLMqYFKAzgmEe3gM7JI+jxd3dwkTyzyezOjYT/G53BeoT9tWGuSbxrjmfyPiS23PUJpysFFhPekgXDLvEe/RHWLGuO6814+dT2oagsngHryLI5BMb1rMgJCwuly6157v4oTDkYOfGNqgum590Ddi8uLtL7l6eb19OSzT9Px10+R2VEqTfox/u0kZRPX31UhyogHizi0JO3io+DAcaLIZWeuBe5f3aTraz9U5mqGlHaA7axwreQ6Yfga/ewQQJc09SadQq06vR2MrvDSnjdrzS9m49FndL5fjFI6riwmV1/0N6c///nPNZ7S2s9+9tPSTz7+uDra3NzOSvMD+ODdtbXah/3R7Xcns9kB6n0bA7dKL1ZuVGqo/oJptJODKPZJ/NO/d92eA/lxWkelHouQzxzTmOdUciv1R+MYyFWp7JA2PtOIgDtmhomL0Fl5B66LRpihPN2v6/FQLnx0b6zjLrbD+UU3fXX0PHV27kEkG8/zuVzvVRExcqPEbvppf68DHAQdS57+HcxhIxjjrNdP7ik2rWM/Br8d65iWO0qOz3oxaOzJEI47eG7gwcFhLNkY9G+pz0bCNYXwMjlCgtLoXV2ne5176arrVrpKDLw6hulGa8d7XG6DFVrUBSXuekOZutNqp0c7lbSe3aYvnz5Ns+p6evuDD9Nbb78TSvPmCoZBIbm/OZ8N0+Sqm75+9nXgvg4TbSE8qIpUgwmaOG8yYA1lbXuMs0q6hC7j9kYakHbmSdkwXZp7goxbDx3TLGbRMPxjksblF1QrhNhZTdcdbu20EahKKGH3Lcc3jud+XB0mpXNpNqtp3Pej8LQXMm0+mCMmsxzE7zx4mA4O30nD66vUPTvlvacj29YleGEH3p/BD8WyGoX43Xc/TKPZKPYZ4+IUY1606fqGC9vpeOkwt9vgNHapTBbLJRzvcex2M64INwJtR1RG2Crkhd1i3FCau15RrW97K3h2tio/O1DHz9xrrhI2v+zkeLUTGjMnJyq1aI+6/O/SI4L0syP3BBxMuMBJ3ojPHITyVKGomKuBh4IMhZEbl34VcCzfiT7p5RFcg+FVyJFjkAVPqy9RriqteFL8vAdH8HQW27FH8bft5EmsapSZBh6NQqigPP2O7Wh8y1NxcKwTDh6SYR0ca12zF5NW8J6TMHaKWiLRqYBnMb7p6C5lZPLnFddFOnr2u7S53bHg9PSz/w0Mz7/0xPRedKJ1yrrpw5vQ3pnYOH2dcmMsF56bIG+bzU3o4+xuObZLPv/6NMp3UrJBm0Z7QS8PAnFJS8U1gbjedTwcjMXZeDq7uR3cnmK6/q5aq/zm6nr0JJvdnm7jAA33/3L2ySefLFYW31qn06kOhy/WHx0+6vS6lw8ur4bvoHoelGu1zmy6WC/lebXTaa2dd6/XHLh2j5xKzU9FjtHiE+K26aHsJfsInOfXqYhEzJk/DQD3rfoNBRnbKWmXJUD/sBRcfrEJI8kM0CFmc/U+POGZvi71elcQdJ3e36+WzYpJitEsHb04SS3KdSeCDOWiXafGhe++WBdHy8Du+vB7HxQXDVSSQcGvgVXWt7egh3VBsqcd79/fj326z16cRkN7MMA2ePth8YcPDtNlt5eePX2W3vW7H8THTBb4ukHbdXQurIYcNPA11ugmvZxnEqJ4ee8Zeh7A+Oidd+L+Ofj/zV98nD4+vJdefPl5+hzL7xrh2u100scfvJ/2H76VOocPgylkMz+yc/HiKP32i9+kFwOEi7q5Rq0KDnVo3UH5tDv7aatUTU2Iu+4EB/Sww8ip0yWMdtuhLsTP6EzcReLhBp5P6Jqo9fUCnn3LHKZzhk1hja/KIQguBVIA/VawnwySzn5/RSvRRbzSyk4vW5SiDI/FUok2Nhvp0Xsfxcy5H4PqXnZDoGxLW1irWSGyW1KgpeWWy3ewEt/+7gfpyeMv6TxOaTPrd4Agj9MEXhiOhxpsgZvWc1gvwN3aWA9+cvmEkxet/X0cOdpnglIFd4U3rEDaLSw73rkWk8YMy0Y8vB87YUR7iJ9rQqlkKEAHxvwmtIKp2rOTkBaulTOfh7KqoMZ0UrEwv1ycQq7HoDWkf235ThY4qWKxWjlaawgv+LjA3S664Fd5W9h6KxpxcFzQSUtVh9WytXI9CDaUK3Wyk3LroMDNN8D7mGQTaLoFvCY0RuFaMOlV1sZZrsFm14p0YtD3Kjm/W60i9RqWsoF46YPOSFdnF+no6GnUZ0qHtb6gU8TrUu5cb6u35jpW279JXS4xEmIvOu3kpJx1tMJ6flVoRuWgTimdXvTSyVk3FvOrJImM9h7DO3pwDfI3mrV8ejvLh7fDGdb6kE64i8wcj8bDZ+PJ/Hi+XupWupvDzl/91eyf/umf7GZS+sd//Ed5rrS3t+eRypu/Oz3qdLZ372GZdXA1NuvVWmMyGZcODw9Lz3DlSgoaGQ4O9kk+KWZ4EahijVUVIvRSa2s9ekQZ/UZ3Bf52N4YnpsrUrveyoRWkDMJ42KC7MYYIo3HxTQXSLTKaH7gyAPQPQrt9S2Zw2Yy91MXFRQjXOvmDcpYF8YOOCP+YRndHg8MgLpKcBGwhymCe1YeQga/Me3Z6gcAg/OC5iVLz27otFIUuigcktMBtiDBc98ehJHxWnYpTfX2L8sbpokeDwrYK5XdRcETSsFnUZ0y5ClWs/YPx3ntrN22nYXr+u6e4ty9Sj3g/d+kpNW/d303/8N/+e/rg0aNgLhXVs6PH6fNPP8MibKXDDz4q6A4GHmF/jWXcapTTw/uHMAjEAk737EUadq+jc+hg/fUp+4I6D1CgEDP1yOPgSqvTjnYJa4T2KJdoIyw74Xicvz3SxekldXTrUFAZ2ttRVdOQOj98hEsOc09Q9u4AoXFNAU6DqM8mfLB70E6e+2I5F3Q2aJHYsqgQyfhusVPQwlUjnQql2qikdnvXJg3lYDpiw/0VCd0y+aMBHmZwHSkR3NpiKtRxau8epIcP3w6vwK/vubjZOskfKp912hkwKPohsAkroSZY3hg6vMBClaR+08WhGZVgeWkFBWPyUp4Sc6+4RnEvYMEpG4U7LGcU8OGKSOO2Si09KxSeC3VRsY0n5AW2StJroWyAQSZBacX5TkWjkghF6iw9CTQ6fO/nRw2W7RmK6nbLMDjbL83kX/PY9vK7i/A9Ks56jqW3PEs6t+PV11upAR9Z5XhvXaU7ODx/dpQGN9304tkXqUQ7TAbdMFTKtL3rdrtYflvwj0NZm1y/fHwCv6MT4IHd3Vb68//8Z2nS7eMVDpOfp5U2Usz2Onr2In2NUUJRtF2dPHRC0Hwbg0Yl79BA5vxqNl+UsrVxnk8Hg/GkC59dbmxvdB89Wh+kvQShfrxA8S1C8Wn1ffKzn5X+x/37FYzUeup01jsbGxuVjdrGxckl7nJTu7nkshFXazp24U/yacm5KDVMZIL3pttre7RUh3QwFJq538cPR9kJyk5ei4LUVNKFrStYwijgbEFc8xlcKqDbUiyAbaRur8d7AJPLdMfHZ6Sdpwd7e2lkfizMHopJWO882Avr9Pi4m3rgZS6FQ3fIcnXHvNe6mI1R0JRpeZu4bp6K4lq0Nu5UGxjirgvXox4j0vR4J97uoTWPrqbphTd2vzIwwJryrS9/JNYyNFE0bZDpnz1Lv/rVr6IOY+ogDewkZK6f/OQf0kfvvpugBPTrpa+ePEu/+eKL9NXZWXrwnfdw4dvpAYrVbxRTAFApC5hN7ka9s/TsyZP0q6+OA+f2VpOf24I8mp0UNgxX6zuizKAFzOseyTHp3bcrTe2g5vNK4TKP+pFtK9rONLhMJDbvdz76KPW73cBzhoC5v9nW68PsY9I03H6nppkVPFBptGOoQVD24tJLPPgf/EF2mL8RdDb4gagKeMxxrVdUrMALPltGAd/YAjndRZG1Dq5d3GpsxSGywrFOe/t+jxU8yL+11Y74EbiPKNzPXFaWuwwMnpqjkoqCqb84ciHMadviy4BVhFlUx8Ce8dJORiUSgWddXSs2sjGMIo/BfdS8DDi2fbh8L9NHkqBjxFO3IhvyxsslOuDnO2GST8Itw0omIXZx5THymDjeAZH7mTS13rYZ0cpkQUplxC8RujC9F/zZgFZBL9IGmIBocEy8WMD+5PGv0hm82ut+BVz5g7QU1Kfuc+WN1LKCivAcOVWW95Cxv/7rv0lVZPcM/g4eDLhzeEB05+kYqy9V5yHzxjfBTZoEvYhxu2y+KC2G45t5dzCc3A4Xt6Xy7HaxVh1+0Hl/8rdbW/Of4eaSNA/FZ1iN9d1X+eH2HtAtbD5sVZ8965aHw0sMq+01haZ/drYW4zntBsLaS+89eICyUdAgDJVqP4AovKeFiS0mFnjATelxj4DyPEJAlE7dr/cfvpeeP38uCgFnmTzeGwIMAumuj0Ki+c9zh/J91YkMbo3jiVtKJN5EEU3aXnofHD87dusMAmUKiFyAKtIVScdp3ONuiXu7bYpG6qkMfG35wOrQ4Cot81gn+5AxT20EWUVo/eNKGdavh8I1PACHXu+YunbTew876b/+6Pvp8W8/S5999jg9d5se+Bd4pPTe97/P+x+lB7i7yl+39zw9/rfP0mPq8Pj5cbKqD8Ch02kGPg/efy99/y9+FLRugnsXeI8fk/63x6kBfR/aRuAyGnfTiPITvVun/bCgFcyi3oQoUXa3a7pRlGvwviB8QSfbeAQCbcouSFW8tx0K/M1bwC3emaeIb5tBHLm3U7QeBfwVnCCnD9FpdJodUvqvSR3AD9yeQ4sm8asyxPNlWctyAt8C5QjSpdMAFuk6772XutBwFaTtwwcP0wPoNOo+j/KL8UqxHPHOeHlXgEvY3kHjJjwStVni7ntxvZsu2mQZY72I8C7uaRLiaQ+ipUdRxjKtV9NLH3nOd1GOeK3A2EhyH2GJQ5T2TREviyvS3gkv470Bl5d1LMIS3DLIUxgTRJpG+kS+SFQUYnsYHGfVMBmP4LWAUcj+8THtxtNzePgY+rdJ14SHVuUX15QeAqcR8YYGcKgfsHwf7b2kuXzwEJo1ZF7S9G8muUM6J9NJns2vFmuLWrZV255dDLqz+83p7G+3/vyl0hPyS8VnIGbtk3/+5xKCW6L3L6FlS5s3N2u/GQwiHUoxnZycxNXgveFu/AHPpxGLK7y8nqYT3pPOhztp78J6U7gL65WwAmbxb8j/Ml+k+wbXlykjrsApHotLhGVUhBWOcc/v7jvDCveoJ39OPwVmxKT0wx/eT6cgcbeOBy8TnqbTk0/Tp78QS+6XlfzBD35Avh+S7qBISzxv0y/+5V/Sp+aJH/G8I0Wk+SF5frDMY4g0nwKbq4e7HvjODMt3RS1erfHpCS20Sm/U/SL9KgR6r1S+QPhlVOBp/Zb5AhbvI9LniC3A8ucu9NO7cIPIr2Xi/iDQhZ6W+PI9f4kv8ov/q2gvo5dxyxekP3jZkgW8k4BXBLl3VZbB9rBOv/jFL3gqyl1V8W4IshrvzYqGPi6vd0MkW14Nkea1hHfLWL26E/VHh7vl/PEQXkOGsMJRXiygFH/vwn+1LMLrxS2BSKJP4U9hRQjikXxZaXl0dS8/roL8uQrGF/y6jKCwu+9xo/ObjUY+nw8Wk/95vui9++7in53QWCo9wyuKz6Db69UJj88//3ztpz/9afrkk0/i3ccff/yt9P8R/rjw4x//uLj5139N/lv+fxl8/zLNKpg20ht+Hn9T+rvldZUn7uL5ddirV6Tyrgh3bot0y8SG1bs7mV9L/kcFcV5mf0P4BuYfC++b8HqONxbw/zREm1Cfb4Ug/Cr+D+Fhmrvvf18dXk+3Cn9MGf8/whKPl2i+js+der1Sld+H96vpX+HDVVhlXcW/EZSRRYLPP99/qdgM6KvciYzl4yvv/qAiWynBl2GNR+fIiwd+d+7j8RXYhG/SONX+h0KkMv8rZXyTz5iiCHxy4ry+nnYVXnlvuJsnwjL+VVp8k95wF26UcxdcAe9ueJn6br5vBZccLG+XoUj+pjzfTns3vDEfGX5flm+nJ2Xx/83vInwbfoSX6VcAfDYUcX8Q7+V1lf2V8Ka418Ld1y9hGV55IHwr4SrBGwp4Pa3Pb4L3ety3I/4jRHgjsf4dYdkgXJZ3Ef49EJf5fk+WlP4vog9qdxZopwMAAAAASUVORK5CYII="/>
          <p:cNvSpPr>
            <a:spLocks noChangeAspect="1" noChangeArrowheads="1"/>
          </p:cNvSpPr>
          <p:nvPr/>
        </p:nvSpPr>
        <p:spPr bwMode="auto">
          <a:xfrm>
            <a:off x="2836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%20iVBORw0KGgoAAAANSUhEUgAAAT4AAAF8CAYAAABWqNdXAAAAAXNSR0IArs4c6QAAAARnQU1BAACxjwv8YQUAAAAJcEhZcwAADsMAAA7DAcdvqGQAAP+lSURBVHhe7P1nkCVZlh4Gfv60fvFe6EitSmRlZenual09PT2iB4MBQBBjBAGCuxT7Y39w98/+XcBo+2PN1owGLrEgFiCAMQx2iB0AI3q06urq6u7SIisrK3Vm6IgX8bTW+33nur+IrK5uCIK0JYznPferzz333nPPPcf9uruHnwDT6fQnpv9v8L/Bv8/gef/zsj/nl+/7d1/XT8TNJKVatHkU+e8lHHXCp+BHmnxM2Mn9dPr/qrvoVR6vOO+/El5VZoEKBH6CBT8d96+L9H8ivGpEHauMXiOF0aIhoPm43xF6rMyPQJA+K0D4dP7jaYLj+YO8n4Xns+BfJ8//nPDptv0ouP571fW3XD/+3yW8okoeHShXH+G73/2uuYKvfc25igr8R6CIo7wOjjKpDqP+WAOsXsW+qnLM64IOXmGc+Y/wvvIK/YbCD9v5qMgRuHqDdEFQxkB4BFbwWLyBo+N4WYNj9Vp5ozmAr/ndd5S+dGPJF3S/bufLlzH9W3+LIo1+Cq5HhOAjgswXeqF33303lMvlQolEIhQOh71QKPS/aoH37wvs7wPLy37gfwIQDX4cmk/Xobw6zeLo35f/U/mOQ1BGoDzCaX4evvdfA5TzWKU/lmIfjmf9FFi9fvoy02d+53wmXLt2DX/0R39E2h1C5+7P2vKZFX0mfHYt3/zmN/HMM8+YX7j39vbMVb1BnZ8F6s/g2CduZZ2NQ1BODfQjl80V3dcUOgob/Vdn1Cn6mvIYCgbUUYKgs5igsgpde4Q+xvhEKE15XPqxPH6dx6NcHMHyqh0O/9WrV7Gysoy9D/+YfeGoXL7q18uwAQNXmdf6yy8XHCrwySfXp/v74emVK4nJ6dP5yU9Xz0/+yq//+oQlZ8JvJtACoXfnzp1IPp+P9nq9aCwWi/b7/TAFX4jqsuUN3H9b6Ppu0nf/bUF4/lU4un5llk8nhoP6DQIEj0T+60FyVvlPouLfAvGPAcMUNChojMH/MvX/+w1Bf7q+1Nhef/s6vvfO91CpbLPbu6hWe3Qr6FZ4KHe3Z3mtXOAVJHzX4LPHJpks4Ks/+7O4cuWK4a4QZ3VnB/fu3cPdu9fR63UtXnB8yA0bT1cuFFFYS+De9SqqzHDhSpE4iadaYXIRa4kL6BLH9es7uMg6LlxgmHXsVO+h0q2iWEi41haJhyUclY4OVaD2V7s75u/2mLfi4oznjV7iOLHG+KpfxkoRn8NUYR71leDEiRNKRGV729KLa0Ukkuwk9t+96+pb4KWvfpXt32a5HdL6EorJNbz22m+xz6tsZwEnWIZksz6/M4ivyPjtezvM00WikMTCqflpMpVEJpyeNvcHk1TqzHglORh6wwfD+83BMJu9O/r1X8dM+JkQOy70iDIejY5ToVAvTXmXnk7D8VBoEhmNvJDyIspjaL5/S1BhIfn/N/g3bVQU0Si7638hGA5HNiEiEdapakcuXsHPAkv283w2BIn/Nm1Q2c8q91nxnybiR9OP51DqcSxB2qOlglwBHE89XvrfEPxikWgU969fx3defxXVEgXdiEKv2USTR7VZwYiTdsjfqEfaOS4B7zzKQeQP3zcD8QvzL66t4Zt//q/gzOnTaHJyl0ol7Gzcx/37t1DaKREn8Y+G6I1GNu50CMQeieqPK08VKDxG+Ph6BUtrSaxdyDJ/lfQNkUwsIdlLollpYthjfWSQ4ukrOH3mPJgB99ZvodmrIlqIoFDIIsm2FZJZJlGoJLLImr+EZveA7W6yOxOUM0sUUFW2u8IuirJ8BdEEBRhpGZmQI2qry41JTxEch2w2YvR22QYJvaW1RWQXixgeNPHhB/fYpyANBTz7hcfZvAO2fZ08TiFZcW0WrxeXsqwzScFYZT1DRJJRJIl3aamAW7cO2D8cB2ZOsj2SzPNzqcl8fm1UTKz1W+UH7WZ1sz1Jjju4W+xnnzsSfoHgk1ALcQASnU4n43nxoudN5xlHFxm6Cc+bhCYTOOH3Y2DMI+y8PwFUb4DmuD+Az4rzwa/gqJ6fkNdA6YLQrMx4PEE4fFRmPEsI8n4alPdH08LREELhKIsetViogvMMPhX8sRCgCegJwMJhDjAnQ69vtIdCRrAlP5r5UZgoT9BFvmveH9fUfxMIuvDfAS4bA59ANpVU0z8+RvRxONbc8Kf76t8A1IfqH4ddfoHCYS5oIdy6cYtax3dQqVfR7/bR73VQr1dQb9VtARr2OeEmQ4w58SbWAGL7VF+Ehd0qIJGik9miHL/LzzyPn/rZP8d6oqbVlHZ3sbF5H/du30SrUWdWZabgI+7hmMfEesThCY1x9kIKmfgQpcMqlk4vkBfHxEWB0+lQiHYQD2WxHC1g4eQF9Jod7JZ6+PI3fgbPXXkGv/d7v4ePbr6H5ZMFxOPA4e4eTi6v4Pz5F/HhjdfIGyPkM0mS2sWE9UclzdnWOgU+STHe6TA+lV9GKp7Cg80NdDvst2gYcQlCtrHX77CIaAozT8jaceLCApbPriI6juPBjfvYKzWRyxSRWojiiecfR7xXx50bHxJ/gvzgRiURnrCvQyA6dLoTrF66wvId9keJ3RrF9kYL/UkPmYzKAAe1zmRlrTjJJtEbdHstyrHKpDcsh5PjyhIWWyUs9l555buTv/W3MPF8bc+jtheNx9kSCjvK2jXPG59mL6+5MFITTNksaogT5g+RMBsJnUSkJGIIE/P6o688glm+IKfzzLL62Vwaz8dnZYBDcAzPp4Gaqbku1dEi99MTXPkms0o/G5cguBDgyeMb9oE3cIUrTMGHELvDj2Uf0SX4qB+NPWoLKTuiURHMcHQVlTTaeVa1lR8ONfn6NlmCbgnuyhl++TX/BH76p9svSlyt/snP9wgwXviPF7Vsn5lfkZqk089Mdu106UcY/VzHCoyPEerarAQXp5KzrvkRCHrxGMwixKYBXe78I5j8+o8jUFSYfXzn5sd47XvfQ5XCrsd+73c7aLVbaFIwUTnAcMDJTa1Mgm/EWTelwDiCgGpXQZgdakPDdq6eOIuf+dYv4uy5C6ZBHpZ2sUsz8OGDO9jcfMjFrUdeUJ8x+1SiecqJTuEatIQoz15IULi18HD9EEsrK+i0+siuhCh4+nh4q0lBnMbZ4goqFCZLJ8+hmCugWr6HhUIeEQrFMs32PLW9erWNBxubWF5dwpe+8HN4750/5mBM8fxLX8TGxk2k0Kd5uYWD8i5xeuhTIEWicfZPAvnly7h06Xn88R99m/XXsZCP2jh2Blygu+qjMRqdiWl8iVQUZ6+cQCpF8VKdoEoTuUPBmCrGkTuRZv0nqKV20CiXSJdETgyHG9uol/et1XXiag5jeOa5n8KJ5Tyuf/QaWtUOxj0tChTUCykq09NprTaZnr7wzLDXOehUaqWKN/V2QhNsTEejnWGoUclkFjuf//zdoW54BIIv9PDhw+h4nMjFYsNlmrfnmfIYB/AcCy/Tn/MmiHI4w/Qb94QmdMhYmn0BO7nhntogK+kIlMNFqFhYufx7LdQsmaRS4j9NTD9vUIRuUAPHhGAnA8dWwuHS3R38yVFYIb9MwOMOcVCXgwkz6f6N5p+yuxwOn1AZCoPA5yHClVuquOc5sScIppciJuwwS5CjyAD3DOnUhQ1/UCPBT1eMLi6ITo89Nuz3KPh6iMVUp3rQ9ZmPdeZ6NlWOWivQ9J+NC30T1REQG9B1vAjjLGj1+6A4P08Q54K+aPcjXR5Hz6P5juEiKC6Qd6rfHzzCUVuOXMGR3846GRKlsI/8lSOoawZ+X5sroF/9F1D3aCkXikRCuH3rBr73+vdNIzMNb0CTjm6zykndbVtcj4vRmGqQzN3plIJPJIrh+HfjRnADbO7aydN46YtfwTPPfo5xYxwc7GNnZxNb6+t4eP8+BdEBeXzMcqKHZxYVHqOVsnDECTCcDnHqTBaxRA/371DzmVLbGUax/HiYmk8fGx910O2ncGppkShorkYGiEeSGDRrNNvCKGYLyOYW0BoQ1yhD83GMwnwRGzt32a4m5uaW8PIXv4lOpYLCtIb7997CMEpaIjnUa12MpgNkEmlqfItIpBdxQKE9HrSRSIQo9NrspyZp6rFPpmj3PWrF1PpyWaTnkoh5NNWpNcqsbo0mWHpiDosn55GjeZ2iyR1lm2tt9mWfeQ73qTW2MFfMkrYmqq00CnMn8eyzL2D74X1q5O9Se6YiwH7tUiMfTEfTpROnxy9/9SvDTz58r3FQLu0Xc5kHi3Pp2/3q7v1EyNtfzo0bNzrrQ5m7geAL7+zsxEaj0RyV8bWpN3qca+kVpjzORecER2mO+GPTydQtRTaSGhy5x8FG+Mi1QffzKNrAeUyb8sFy++nO6g6miMMj4TibFzP8Lk0wu99yFEVQmSAgfIFf7gyZDw6fY1WX5kTP8XqPQPWFvAgiMSnBgqNM5vODEjAmaCzqGHZODjG3NZWpHlcD+QMKp+T4MDOagFIs/8OBtI4uBV/cCZejDnMuM3FRYr8eE4jub2CxTHM9K78/9YlGNCpdqNyCoDodfp0DHA78eAl2gV+f5aPHigURwmneozwzYMAWP/6PKXwEF6ehc/l1VmkBe836THSS7qAPjmG3PmO80zPdKArM5clyGn5X5jgGgcY2Eo7g9s0b+P73X6fGVzMhN6AmI7dZb1GbaaLfH/CgQBwPMB7xoNY3oUnqeM5hmzIsyGTyNCUv4ekXXsa5C5eoMYVp0lap6W1ha2MDmxsP6d+0MbYODIghzLCx3cMReYBmZzwfQ64QQ7dZR7c1ojYWxepjGcwXe3h4nUKlHqYgimGVZmRj0kQslKAwCmEgi8Eb4uJaDpPBGLXxPBKFi1ijFvrum7+LCtt17tzTmFKbvUgtsFPexEG9jER+jmZvFPuksViYs2uD0oQPm22GF5m/x4VHFlabhE6ohZG3SLRGYTziIs25ooYkYjHWT22OmmZzMMT82RxWzy1gaXEJY2q/O3cPqVE3EZWGTOk3v5jAwsICDvbb2Nzr0pxO4+vf+BYq2xt47723WMeANfSpH0a4KEWQzGTGK6cyg2azUWN92/PZ5K14dHg9MhnfSuWiO6lhqPbqrXcH3/0uxjPBt7e3Fx+NRoXRCCfDYe8y454htZfJR6do9hboj5NBxU9kGWkQAjE0mSdgImY2bBoq5zGwSW9MqsPPaz5XxoAR/jwgHGdZf/LMirJOK+NyWHwAxjQuv4Hy+XEuGNDh/A4L/fwF9fk5j8J+2QBN0A6ZupFozDQNLg4El09gZag1mHCjSi8wDYDR6haV0TUm9eOE5pIXksnMeF0k4qTrcfBDXPkjaV1e1QSHTTwxri682+6iY+1wtB5vTwAuZkoCLd7GRMT6Ze0chAQ/GvOjwDQ2RHXOanQd4PwqekQA4V+N0/U/XcvqsAqsr2cBeox+5rW2K+E4Thfnsvuj5/eRQ0x/kF19xrQjDK4tVorxkUgYt2/cwA/f+AFqdXdNb0DtrtvpUui10G45ja+vMRlSC6K5O9Z1OE4QG3tqZgqnk0lcuHQZp89dwvlLj6HICa7BbHNeHhzsYXdrG1s0b7c31ymsGkau6wnRQYf4ZFHI5B2OWR8FrEzNeDaFeIL8w4k/Ik+MRx6y82kUF0bYul1Dv82WUNicPbmCaDqKIetsUYCXKzVEWG6RB7ojjMNZ5FbP4ML5p0jDffKi+CuJuRS1t+pD7BxuIZcrIkxcMU79MIVlgebywGvgwf4uel6WgowaZ7+JbDKNWJgLQJh96aXZTooj8nSv00ar3SWP0xQPU+OcX6LA7qHSqlDtGkFZzz15ER5xf/DaJyiS58OpMC49dgpZCniN1Ygm7cN7m6gP25hfPodcOo35wireePMDW5iKqTgWCznq3BMqzI1+JBaqxmKpzWw2dqNZb3xI1rmRy+W28t5K9Z3NP+7/iOBrjcfF6EiCbnqFg/Ask56i/zQHoUh/nFSEOIkcxwQDFLCPvAIL8mQuI32mC5g7OMnxS5pPfgspv+MAczToQf4jOMoT+PWzoJ393Fa3H8PTTBb78QYWdzwxACv1Y90QBzESoeCzGMXRndXnobN/gM5hCQuPP2bCzLVfZvEUfa5u3cMDxNMpJLiitZhXNy2ShQIO3nsP9Xd+gPTqGk78xV+2SwMSoSNd4+sfv8anmoND9QZ1q8+mZFbFO7/i1H7rMgsoxVEkcGeXZv4g4lOgaBWfwbHADO0xZMLvyrjUYIQEYjvLcWwcg3zm97PayPpZgjF0WAV+efmMeGX0sdAf5BK4bK5OA9+ZAdNdfuopHK+bH3+MN95+Aw0TfL3ZNVaZue1OB61Wg/6O0/a4eOlCwoTm24iLVywawcryKi4+dhnnLz6JzFyR2kiaNEzQbTdxUNqnFrOHHZqJW9T2ajQrJSidBktbywhRexzvjycDtPodCr+p8VyKgi8Rj3BspWG668XjcY9s1qMQCtEqmEOcfJKk1qc7r/vNFob9EQV2j2WIkjR2m30kUmmsnT6JM6cuYPdwF+fOXkJpiwKGmt5kVCEpE+TnFrBcWKbwqbN+1jPpo90rYUr+z86doKm7iwHN1JWlFZrUMTN3ewNnWVCBQoSmeYum7YSCUDSlKbRYgPOnTw2XGmplj1pnBk+cv4DtT7YRzyTx1NUnMWUfP3i4hWwh5S4rRUPoj4dotsd23TIWSuK1P3uD/ZHhutvF+ZNzU9I46fZ6/WQqUVlYKm54GH68vlP9YNDzriezyc3pNF0ZDK6Z4Av/zb/5N623W61WJDydJicTj2btdJmMQ5N3qn2DNH+RIhtFyVNSU6SbuEMz2fxyeSjsUadmHvavH0/9hnEcU0snDvpdGUpdxjlcxP9IOZ7od/Ek0PLM6vH9wulwMY/hcmnK78pQUPtllM/izJY+wsWJcBS2+h8tIxpc3oAOny6mhXTVekaza8tgNA5tf+dPQnu/9U9DvZvXQplTp0ORwgLLeqHxcBjafeuHoY1/8U9DnXdeDw12tkOJE6dDpR98N1R/87VQ+doHoen2eqi7vxni5AnlX3jZ+kt10pRi+VFIu8mJyuriNGa66Gceht3Y6BDdZFumWf8wPuinoE9neW28gjbq0nng98vMcLrjqL9ULugjpvl0GL1WJsDDeNXhl1c+5Xe0H8VZWcvj4o1G5bMxdYcrp/p8fMSruFkfmMtyfhmXJr9wuXJGr9HIvOzH2ZiqD8RPiuS4Hhwchra3t0LD0Sg0nrBfmH80GYcm4wnHYhTqNFuhSq0SikQizM+yzKPBWVs7GXriySuhy1eeD506dzGUzuZDg7F0rmmoxvzl0n5of283RNM2tLuzFaqWDw0fR8VoJCPTde0RbaHImPgHFEGk0caeLvMPBkPShBBrN77odzqh0WjIvGHSG/RtL5SNTkPVw8NQqz0ISUZSVpobi0bZH16oWW+Hut12qFzeCTWajdDVK58L7W19HEpnJqFkMmH9H4snQuNwNNSexkOlymGo2a6GCnMLoU6rG2rVq6FYKh5aWloijaFQp9cKUZCE2q16aNAfGE1UXkIJ4pgrZNl/jOtPQ91hO9QZNkIDzom4Fw4V4/lQPByhNRunlBuzXzqharUXmkzUd4NQplAIxTNURVOpUC5/IpTPLofWFs+GtjZvs36226O0okCPJOcnmWy2t1DMNZj5cIzEnpeIHkxjkfr+1kE3mXxxvL6+Pn1E8JGBJPjyFFRLZJBVDtYyRTcFn6e7vVRbJhwe6hLsMXYIjyPHwPwcGrkkxXkEdH3vLIrg/EoTv8nles6fuFO876f6cKwgkyzVolSPCxiOY0Ca/RiHSwEyv/MTlB6UJ7O5ODs/Cj+Clwf5jcPFvlCq6Caafq3hbf/GP/P6tz/ylp95zmvdu+t5yaSXv/y0lal9fMOrfv9PvYULF7xJo+6FB10vcfqi13z3B97wwSde7sJFb/UbP+81D6peamnRyz551SeIVvB44k0mY49mmNXtQHW7vrMYtYcezSJrj8r6fRCUEMjvytBn+F3RACxvUAcTVJ/rq+OgutV+N2ZB/wW0uVoZpmNF7aT6ghRJC+XzQfF+wOL96q3MDJsg8B/lP/IQZuUIRDJrRlBKvKu/keL8KuTSFWm95x2Wy97e7q7XH/TZ92OPk9ejgHF+2paddtM7rFS84XBsZeaLy94TT131Hr/8jLeydsbLFhZsmvT6Ha/VqHm16qFXrhx6uzs73s72prdHl0KP5YcigKDxMmJIo/Ra9fvUi8UmXjxOY5PqUzwa8eaycS+bSXuZTMbLplNePpdlGmmm4RmLTL0h+WQ0HHjJCO3dUdvLJOLeqDvx6p2Brip5tBg8arRehuXi8ZjXada9ZqPjLa2e8H7+F/6Sl0tlPS8W8k6vrnkPNqpecekc6YiQ9n32ybo3GjSlznmjUdRr1bvE4XnRmOd1u32v2+96SdLa73U8ykKvzbjBcMq+Y8+Gx157UPeq7YqXCGW8Uq3inbt0xnvxqQtemmxUrXS9Ci3i3rDvNTttr9kfeVQSqTIOvVQ67bVJf7fb9bLZglfMLnmDGvtza8sLxyLshzRJjupa+bRRqY1702Evmkg1Uum5UqVR26s16qVoYlpv1QYUfAsm+LSy/BhQ32sRkku25s/87D2Os/nFRS7ezy7wg7rucxTt+/w5IpPFYhRFv11ml8dyCavSfNxm6rq0AFReMbPYAJkt3orXxVWdLcFQKKzrbBaW368vQGJ0Mbv4Tuwv7jdWVJriDJcDy+cTYHVwIR53B9j8zV9H79b7OP0z30L+xS8DiQwGzTbKd+6h9P77qH30HlKJCLJPv4hJOIrEyip65TLG1UNkLj6OpZ/5eXiLK+hXSogzzXpA5owqYjVW5YxenSQiRLfrM00X12alKxAU0t+wWKqhUBkFrDE69OfJ+s0Hl9EPK1UFlF2uDtEnx08zhH4xP922YdiAK12uepI/Bum1XC7ej/OLGj4lCZvV58Dh1tnlsHGY5RUqnl0mP9EPWDyxMU5kWlmeXA6JKBJjCYqha3dcuPyGdEkj7HjC+psH48K6s0582hdaLCzh6nOfwxNPPYfFlROIJOJ246NRr2Jvdwe7Wxt4/7238dEH7+HenVvY2dhA+fCAeXqsSXTJZBUV/NEW9eUe6/IQjUVousaQTSexkE9iMZ/AyYUU0tEwei2a2TRhdU2x1w+j3vBoSrsL8WtLMdtft1eiSRsrCJvx9MjuQvfQ7jZZbIDCYoGmJLC9sY17W+soN8tIpheRyWRppu7g41sfYGvnE+It0VzuGH2hUIZmv64xRpEnPflMlPETu/k2HvWRy1DXHI0QTeQRS8yh2xtgj3y+y/7o6A74JILlxWX89Ne+ikuX1pDLR7F/0EBnFOGcyXFuxNDqVdAalRFKsr9pQrebrLvVBlVB3HvvLXz83nvYO7iNWnMTnUkbYdIxTY1RXEphSlO63u1ht7SLZv2QZn0FlW33JEkAP0HwCTgobgys42YBxWuQLFlhBTVsLsUmo36WpJjAtQJ2iK0C4WMpdvJxHYOjSXb8IAiVq+AYaNrPKPJBTO3EgUtzdTpG1iE8Aa5HS1rI4oXFlRO4eBdnbeAk2HvjdfSuvw0Metj4zp/g7q/89wgnYig+8xzKH70PHO6jdf8WEnMF8vkY4wEZ8uRZtHY2EU5lsPKt/wCx+TV0Dg8BMmbq5GlrowPVyIDfXxZ2ZBnI6w4nCAXKaYJF6ouyy7Ljb4YyAB9nUM76xHzCYVjoEYIgPCtC0CgGuQMp5hwdmsDCZxPZLxPIFYfNFTD6FA7wumjCzDMDl+coPmCZI5pmVc3geFj1uxa62BkmIZBQlJcH1RydLMmEHX+WNssg2TjF4tIKrj7/EpbWTiIUj4FmLbrdDsrlfeyXtrBNYfLgwX3s72zjwe1b2N3cQKNRtycyqB0bMvWD8NpibRVwuaCr7SudFtCoTdFoTlCtTohziIdbLboddDpDHB60UKl0MOirnO6gRilowvjkwRT1dgKV9hR9jk0+pcfOYlyLI0jOeYilmuTPKvILWTxx5QqeOF9E7fbv48aHr6HdqeLarWugdYzwZGRbqXSdLZ8pIJVcRjo1j6WFeWQzCcSjKfQ7fVTbHXzxS9+if4jBMIpQdN7uZrsu7LONenAggjMnn0N2bhFf+crnMcfyNNFxcNAEaOFOo+y3xn1U6tt2fbKQzCEXT9t100g8jlJ5gpsbXeq2aYwTScRyS1haPY/Ta2dQKe/i5voG7pZLtE3DiJqy00cqv4BkNKsH6kQIwb3UwI3sp8Fi/dH14ShEH7ktWJUEwVmKoLjYCQPl5MmfUCof5DRczGMM6E80y+ZOfi75AnD4fIx+PoX8nzHLoyWl/PuGC7OzQUF5Y2LFWTb/4Mk/VCZIEKsHPhMMwUFQlVYtgxOubsPtDYSGXO0ev4LFZ5/HiW98C6f+wi8jsnoCZ3/uW4ivnYBHhm9vPETl9e8gf/osUsxLdQLzr3wTsTPnMSHu+Nwczv7lv47Y0gnid1qHaR/WREeHhJmjygcXdGHmE4mBhmLxnGBu+wYPH4/zK6Cx9ONV0CSDizN8Vi6oP3B4No8YhR5l9I8Al5K14ChSaB1u9agbd9c0pcvR5Sq1y8/nSzM10/pdmV1WP44eO3Ty4RGvTwDBUaBaHZhrbXMFjhVziTOa1O1jZnBh0aG67aEZ+sckdn5hAVeffZaTb9W6oqUNyQd72N/bwQaF3b07t7F+/x52yRttjn2ECKQZ6TGrSIT4TLiqf6ximxPS8LURWHWPKfgGwwkPCq8ejwE1uj4omLQbwPWJ7iRLAGtvYjQURyzibn4NBrRv6E6jHoYYI59MIhoJIZmJg7KEmtiINAyoDW0zb4NdHkWlNsDD+3fxzjtvYO+wRWGTt12hY1DAxVeIe54yJUpu0H6+Js6cmTOcHjW/RDSBFjW55iCOcivJdqSoFU+xWkhQU82qmZooWN96D+3RAU6cXCBmamWVMtbLDVT7VdRqO9Rgu4hwVFYXz+DE0pPot1jbgBrs6Rdx9rHPI1M8iWlCDQjRn6eGfdppm72ObesZScBRy+x1qPVViX+XigQhWTx6L4JArPajIKacgbJocB5hEcaw1/0oY3b6NXyKcoynkI4fA8Knvyvqg/I/UrkDQycmPMJoAsBKfoo28x/HaDOMhx/naYuAbS7hz63kDgLMBD/KYvyJEIAlMc7t2WKayNId3lwBY65oydPnkHjsKjbf/xD3/+WvYbS3TdOHjEMTNv/SlxFaWsXCM89gjUIxtnISZ3/hl1B48Qt251eMH6OJkXn8Mib2HLAmAs+sVPUGlApElQkzmzR+K/xMatesfy1SrVW+IN0vM8tzHBhSX8/8vpeewGuuyqng8cLB0AUT2X7H4DiCY2P2aTSutPs5YKqfwWLUIcdx/QgoMxP8tONZ1PbjmI83wuStLSoKBOW5gFKSyLx1ZSRkdOc0jlPnLmCFmvmE7e20WijTtNre0GbkO9iku00NpHJwiBG1+xn/EkmY/GKPTfr9pMhgYbIupKBXvmDMzPzlYcJwNOYEl1DUI3IqSxkQiSMZSyKVyCCbpFZGyZaKpWmG5pCiiTwZ94iXpnFzgE6lD687oSgjzw61TYVa494GHm4eYr8SQbsdwsE2TUwUKdS/gYiXZF2MH9CUpmZ3WDtELDzFfEF3l2PUGiOIJFOsJ4M7H7+DKK2XVCqKdFLClr036VPzpLRGnP44hXMEg/CBmbHV2gE2aGK3BhRaoxDikygWE0WkJmGsrJ3Gl77+F5BJ5TEcDDEdDdBv17C1fYfC7DpqlQOa8fuotfeo1ZZsG02SNCRjMUwGNYSmXdKRx3JhCYVslvUHGp97PRbnmg23bWcZj8fF0cg77YUnV2gaPcdevcL00xxpPbYW52joarbPJTw0kBYg+OEZcOSU06VrAojZlMEv4a/qAQsGKQGKI78bfnd93cVajPtbHscsWkGJTZGEoEblCuKU2TQNH2b0BYgMSKWWSmPEAI5lUBkxqtUn04I1kbZhu42DN76H1s1r7M0Y0vk5zL/4OSQvXWYBFmIe6znWP6XgFc9K0DkiRKl6RzcPGWcE+9TrxImnR6O0pULbWTRxhMoveuSxCgiKY0VBlGi1fK5yRirBL+uDX9KnQ64yHI/zyynOr8doPQZ2/UdpVtThUcC1RO1XQrDoHC/vhy2f71oRh8EFWcpod1E+Auc/VjpgTwNLZjmL4xEk+cWMHLkuOCsf5rh+8skNvPXmm/a0hraa9Lo9tFtN9Praz9c2TWvpxEksrawxfYRmrYr93S1qe3s0Scu29UXbXMLUiMLiXf4HesRKD+wno6xHpqxbPFW/a4obM92QtSEy/gohykVR4x6PJxClwA1zUYzFk0jQr+t/Cfmp0Skc5iIrs1T40+kUxyOCjfV72Ft/gI3tTXSGXXtXQjw2sa0hnS77nvVIEJswJjXDwYB0jqG3naTTYcSiIxTnizSn++j0qiZMJdzi1LqG1qYQCoUFUHbQrJxQmwRGnSZKB2WapwMu4kmEqOHq+h9JxOrJFL71zZ9Cr36I11//mPXHqY9MaEZn1Gh40TDyxTlk80tolSsoV/eYlsDOfhWtfkNGEufYHE3wCULJqQnHnY170/4wNJ5LJPpz6XBlHE1trCw9dn086r5fO3x4/aBa3RgMYpVC4Yn+d7/73Uf38c0En0fB53kUfBPaYt5pDo0JPg42+0bs4oTRDPxAwEgG8ggzPWLrgPkfYVYOThC0rJ8GIpzFC3mAPUAxSw3qCKSaBjDI5NfhTxqbbPIqzi8+Q+enCcxM9MG1lmdzeNJfWX3BNysjzYAJniY3VzaHWDS5DAGTm18eQ6hU3ShzeAXOxPVBcaRFj0YNhwMn+AITiYkORUCAcxyeWY+7PNJypTkohuFHBIQrYI7RFYQNlN8PGzK5rmwguAJM1r4Ar8bWL3s0isEouTjXTr+fj/GCeVRkNmZ0AhSWycUbBGFHmMs4Q+TA0XQ8nx/ykTpaGKMg+1r9e5uC782336Rg6JqmJcHXakjwdWlu9pHKZLC8doqTPE6B1sXBnrS9hyhR62s3W4Zf7bPry6xH02zQH9gevxgndohCRo8fSpDFOKbusoR6R9TQL3JovmrfXqFQxCLN6pNrJ+xJhvmirp9liXOMcq2O9cMadmgylqtVlOsNjNoHyIX27I0B1XIEIWp/p05pO+4Ad+7dwMH+IRdSLr6kUQLOxoN1ayGPxWgqsx96tKklpKMUfgvFJDXJPk1i0p9JIElNj4nwqMQ2qEVSLcTJhQLy2RwKuQxuP/yEmh3Hk5rbFCkaRVE02X+dZg3J3BRPXD6LF556iv1FYXx/gpViEduVXTR7E6zNL9O07TJ/E8UctTQqIQOa/Nr3V63uUsPTQkSN8MQT2H64Di+hvYZrSEzCsnjHtephPxwdVaK5uY1EJHa9vLf1fqNRvz4aRTfW1k7N9vH9KwTflIIPFHzUe20D88Q0Pg2O+CQkIUAI+MzxkUuT36J9v1ZIda7SXYo/HSzoJkkQtlSXxeEKkFhe3zVQJgbNUb0cSuazbIqSa54gJDhKNRrpNcaf5QnS6Qqx0o1uxxzuAvRROZlBj5Bk9c9CBENAR3GuD4wmBQ2R81ucoiwoalxaEO+u+YxtNZ9dG5rlZrtNS1VOVy5okysul3WTBr1jwrKxba4NASinw2FC4Hia5qGSdbiTgXwBDUFY4GpgKEDgJwTp8rkcPBOx5Rc9Lsnqd7GuhM4znJ8Fs3qOesQBS83SeJifp6Nk5yiT/JaHGh+P2zc/wQ/fksanl+1N7FVL9UYD3XYHg9EIhUWaUPPzps21aebq6YuN+3dRrRwa/SFpaVRNYlFq/6k04glqSdTApIVJsEYZn2R8mgI0qo3wqp+CR9qembIabwolKvfUqroYlUoYVqjxULgNGhSs1P4jIwqv/Dz2zz2BUX4R0UQKCQqqk7k6nll+gFxmFbdvRPDBBx+j3KwbvUnW+8mNGxSQFbtTzKGlQBuiz/mpgTbNj1qq9BtZGf3+yO5SLy1lkU3F0GL7KdVwZm3R+KndG6E7qiCix9UiExRJQ7tbxdCLYj63jALbOxoP0Op2KMxq6ITb+PzTL2CNGmMqlsFuaYL9ehMbJV2LG2KeAv3m7VuUNBEsFZaxPL9ofRSODnB4uInt3TLJzHGokxTg23bN8uzZx3D2xMlp5XB7XKtRJ+/VK+1+a4OZrg8G0/eH4/D11HxxIzEN/ysEn5m6geCbnmYWanz25IYv+I4DQ8Yw+h9jOYY1WRxTyx8wuw8uka6Y0yGwCefnP8qrchoePz/B6vHLG36lub/lPqJCEEx+vzBB+pUG2WhitCtzHFyZINaYkn6Ltb+utyieOXhYXuYxOn1Efkl3puPwBeDfAGKsldYQ+IIoANcXcs2xhUOCT7vh7ZqTiljp49QHrnCxoILHcCpgdPulXLoy+BmPExq48ioPD0UFiUHdQYyByj8Cj/as5TdUPFn0UaphkqbsshgoTf5H62JswIHmuLAmofIElM3a4mdxpyBCIZULkljCkliafk36Ozdv4odv/pCmXY+xU3s1Vd1/YUGYwuPUhQsozM2ZttbtdGzbys72FprNBseIpqO0p0iUpl2c+YqYp9ApLsxT4MUxHA1Mazw4LGOX5cqHhybcNL6iQ9yu7TISmok4BQT7ZeHBOuaYntAja4zXUxAJaomjsxdx7/PfQGtuyR5nlBl8MrOLF4vvIh5axo1rEXx47RbWN+5jb2fb3vO3RxO0025bO7IpmcZ6YcEEfd1pjlDLpKKVSoYQ55Rv1gZotDqIUEgvzC+YkF6h5jm/OEcepkCjhnn7wRsYeVUsUsitUgBvUqPMZotIJjLoDjucbbpm3EEoTjOb/fHU6mmczCeId4g3bxwgHJ9Db9hEJh3BYUmaa5uap4e5rF5MsMh2ZSnEk2g0dlDjGHjRBZrQdWqQXZrbYZw9tYbFlaVpv9sd1yn42u1qpdXrbPQHk+uxROT9bCpzPRYrbkyng399wcf00+QManyIU6Oi4CNbcJVzjMiiHCkxiwO5foqY01DzsGjjLEuzs2XSX4kObEL4+YNYF6NQgDcI+zHH8LgJxYDiDJTDBTQxnIcH87ntovJbrAO/uIskRgkjw+zKBvXJdQKEAkh2QQA+SlfWjzBw+GZBhSV75VOcj3OWTFBYzVGbXNvcs6B2l5p12hUHy3eE1qFyZ9eVhngGwmlh37Guoscv4UcEOTWubsGZjQtd3zdzHwFL4MloO2rPURlDbia38YxPQECH6rHDcgVoHK/Ja1iOV2yuCgaBWUkeRxkNv/nkPx5wYf1keprQ46Iik0+C7/0P37OtFHo8UXTprcu6UTGixhfXc9SGa2pxuqOr11bpFVZmczGPjsFwYBfnJThHerSN+U0oSoAl40gmk3btLkWNUNfp4jyS1JqkIepNxdIM49Q2U9//HrLEL40/auZ4BLrU1b3wOD748i+gSoEjTZWMgbXkFj6f+x7Ck3l8ci2K6zfWsb5+D3dufIROq4ndcsWuMbvXgXmsiwIwSfOVTDmi1hVKDrG8kMekn0S53GGbBnbQZrAbOi9/4atsUx2f3H0fW+v3KdZaNHNDWKBm1h5GMaH1uzpfwC4Fe0UaIlGvLA+QSwOZ8BzOLJ3AcjGPtz68R40xzj4aURuOU9BlcPPmXWqfNI5jIZrNSWSSWXQGCfQ66ke9PZoacryAar1lGulCPozlQoLCMzPd3G+Pu/1RPxEdVw4Oqxut3vR6OhV7Pxn1rvdGPf8a3/5PFnzTaeg5bzo+dnOD4t8XfDbg5B4xjFxD4f4+uznOCvhLMS5OOYI8/skCTmgZixOXoadfjKh4PU2kZ3CMUktyeVyZIIpxDGsoNV0dTjewARg9zKM0F+socV3gSyKlSYMIyrmKfNflU73iGcsl4eDnd5NIZYTXCQ2VExm68cKAr+nJJ7Qqp3y6yuLSXfIR3YpXnCaTQrrJ47boKGRY+PddV4T5RYfTnnTNSmlHfaH89Km8pfNwsX61Snd1Wv8rXnF6aNjAx+MHTdOy9gtcX7hCQYv8fvBBvkfGhRGuLS4gyt2EdH6jUX5bYBQO6nJlVIuqdEKaYIlKCfIyghVow4zLrxRl0osE9JonTnaalDJpGxQKjSaFV6eN0t4OSvt79pyuBJgKqj9EkEzeGjWdFrU7vaVFb2HhiJiZKA0wTk0vGqPAovCSOZuQKzOUgi5BIRfTTQoKNGmDukYYUX6G9ZqzCDU20xjl5yGhG67VEP/DP0C2WoEnjV90sEa9PrV77jLe+vovoUyNT2MuGlfjG/h85ruIjAsm+G58soWNjYf48L234I36di2wSY1zSKGuPhrziMdjKOaTNCvDppFGvQj2Dtl2jntE9jZBL2lIZrN46ctfo/aXw1s//COa9gesd0ghPIKX0AsRwsiwTeFRjOZ0yy6tzEk4LXcR88ZIUvCdPHUSxeICXv/eu1wMuAgk0xSKOUS5uO+w37tjtWSETCqMZCxNO7OIZotaYGSEAmnsNbm4UCM+dyaHJ88vos+xqA3C0wf743G5Wu8PB81KpzvYGI696+127/3IFNeLueRGfTD+CYLPo+AbuWt8TLvCAXeCz5v6pi45UNzjg2Mk/8TAsSRGudRZHsLMr7z0uFTHljZndDLQdQaGOShWwI825lNuI1uRSg9YWWcHAZEqbvmVFuDwTy7NlZkZ8D4uueYw+ogmFZIrwRfEucmuiWe0Mo8rqlMw8RRWfcrnhJ/l8XHZOfAbCrVPYQfKP+Lk00NeztQlIxpOlz+oL+gr3/FxySfBKtflPw6uZ9RbTKC8MdcKC3yPlTkqGPiCbGqTy6KyjPWJN1zK5YeP8PpZ+ZsVYeUccSujdtjLKSzNFfIxWBlBEFZ+LYrslKMU4w0dhsDc43gCHHrJwP371IRu38bde/dwUKlQq+tC7z0MUfhK+xtRCEhD1TVUCSQJCAkv08jMTThhxrA0N2lpcQo0CTO90FRpYZqP2v6iDbx2R97GUAKMLWaa2m03xhQmnZpiGmtNAIVD9RqSv/t7yFRLrp2M03VCbzxC5/wV/PDrfwmHNAm1TUvNXI1v4vOpVxEZ5U3wfXxzC1tbm3jzB68hxgVYN2MOKbx1V3kwGpvgU/3FIk3KfIpaYZvCXy/FEN+ILZzwU732arRMFs9//os0P1PYeXCDfXeNwqqHcAqIpyJIx5fQb9JCGfYpBD0sLkSQSI+oGY9x4cIlpCnQtjcPsblRBs1R03Kn4xASYe3/66E7GLG7pxRy2guYprlMgTpus1wMJ5eSqB8eolTt4eTJAq5cOo02tdKNUnt6/6A6HoyHfVJaGY2mG93h+HosnHyfWvj1ZNKjxveTBN+nbm6QrbRDsEgGizOjXeMzpqIzm+jWPY9CwPT+lKJ7fOV3Mc7LdMMYYPHzBFkJqjIIWvUC0xoEjhxlsDS6TgNxJUSi8wXs/igo7dF45jNB52IdSp0YRye4lmSam6KYQRuPVUQlVNLyyfVhFu8QWL85ao5SbBOqhYSfDKd9WlwBpf3oInefTKRrRukUmUEr8IxGV86Ba7WSnLBmiug0ENWuVjduinEna6O1jx5TxpSXYcvAOFdIgSNQHsvrJqdbByzC8s7GieDq4xHEPYLKx89Io9vitClXUQxxQrpIo8hA2Z3fH1MWfKQ/VY8y0FGMW2hcmuWzdD2+1Uedwu72J7fw2uvfQ42aVTKeQsSEG83QeBIRCiwJN2lwsUjMrqHJ77YVUVOj4JJgk4YWlrDj2ChsixPrkl91ytUiKSrMohANfn8c1+DNXPUP3TgxIVipI/U736bgO+AM1OJAQaQy0xHaF67g9a/9JWp8C8TETmN3rcW38YX0dxHqZ/DJdSf49L6/7732p2wDTWX2TYla34iD1tcnDaT5sXSU9Gus1F96TE/UyYqSkB6zvyw+HsFCcZEaWBdLp85gbXkeH3z4B+hOa0yLIpdaxXQQoUasvXQjLGZjmF+IIZnmAhCe4pmrT6J6sIcf/uAmhWSK5isN5c6Q/C7hquuN1HKpQWrhS9L0zWYXiUtvfKni6SdW8Njpk1yo7uPD27tcoKgB5jIcxynaneE0koyMvdCoPx5NKgMKvtE4TFM3/T576rrnRTcKg1Zl4Au+n/CSgukqm73EOIaR5BBQY7S3W2hUfBbSz2f2AJQsEP8p3v7Odbx4/KyTEpjDuN4KsbMlJC3RT6PXLyDv0cmPUDl6HGnCo/QjHFa/jyDwGVg5xromGfgxLs4HlbLSAX6FLKPCDqfLIfdYuSOvgeVTfnqUW5tQ+4O+vcqc/W9Ht9dBnyZFr6+32GovGM0oMl5MdwljmmhkDE0Iv6bg7E9pgj+pnNfqCoLKEYgP5zImSDNXmV28hayw3KCMgjxzTOSztijGJODxPA7k+o/eH+FXWRdwQeczCMpq8lkWTW45ll0tVJgB/XmwG/wwD6WblyfjI8U5CPrD8s6AE5p9mc/PIVcoUJAlsawN5efO4eRpTmhO6uUTJ+216POLSyguLNibiucKRWRZJpvPIUOzTxt3E2l3N1UCUtqeaXcUIrZdxUzYqJmtx4WirtEFe+fcdUUe0gSZT+SaRsh8nvKQF+J3byNJbUuamQSiaYvs9nFhERsXnkQ7mdGuEmtrJtLE6eg6WxvHYcnDYblpWtzDB3eh73fo+qK2RrECe92T9Q+F4GA4xIDalhZhNzWcFaPRFS0S8tGYtF6n2ba7G2gM9tCX0It6SCWzSMfmqUnXKaga7OEw+0dt7yPBejLUENOZEMqlCprdJKLEMaIl02kNKPCj5Pkx2xdFKpOnMFM/RdigEaqNQ5rKGTx5aYnCNIHbt8vYPmja9VfdCDms9xBNJZDLZqfskzGVxe7SfKyejkdKbM7eaDQusV31TmjaTSbb4/V12wPx2SDDwzHbERjjGNPLr1XCdZB1klw5xnQaAMvkTnKVKLAEh1dRNpEYcDFuAs8uJwVpxGlRs8oc2OS1IFP9fBYi6arGqiIo1tHuwg78vMxkxfw0V8SfyH6cHFfe94npyHzauKptJqI6mPpmFvlg15BoTvTJUB0KtHKjjo2dbdy4dRPvf/AePvzwXTy8c5OqO00YMmKcEyWViCPFQcxktNUhSzdjWyBSDCc5sewivGjR4TfwWJf4aX5vWjqPTwkqRQc3e4xmHbNxVaK7VuTCmhPqI5dTzXP5NfZOOzAwpA63f3LRPCyvfMrrIixNiIJ0xRkv2BGcCb7H6NF/JvRV0o8zHwfd2qACTA3K+YfDYz4DI5GDJnNPQkfCbWXtJOaXV1FcXLatH7m5OQq3DM2/QMilbUuKNvbajQiOh67RmRvTEbfFya7ZcSx1vc6u0VFgmNDTIaGnMKXULMxD+ewgYRpjpZEsE+62ADDemcBMZzspIyWWrJ3WG8rIg5zp+kozmE6EUkBhuwZOvK1Om5remMIryoLS5iL0xyysrwZGotRMuZDpsTrt26MyReE0oSDruY3FcwXWRW0sF8Hc3ASNw/voN6h5pYo8kuSHDoeyTs2UWlx4gsFkSHOXWmI+YzTX6iX0ukMKzTb2Dvdsn6QWgY6eS2O9ocmA5vcEq6fO0kReRL1exnTUQzaVRa8XweFhy/Yuao8hhRrbIvrTbFucOMdo1Kg0dKfI5wpYWMiyH/XstHt79nH4sYLvKIEt95nIQH1qrrrbufL484YQ5HdsbJmM0f3JaHF+Zoun3w/K435W0sfjwywPwS8WeA1mHibQr6Cr8Rj4QanvzuOcR7LJf6xNLqfDNvPy5CazC4qRtE1Au/xrzTr2SnvY2lzHDo/drXXsb2/jcH8P7WoFYa5wc9QSTq6u4eyZc1g7fQ5ZvZGFZlSIA5hI55HK5tzkMu2BE8kmRMDQBN8JaBCoz5w/iBEEfrnO73Cwj4+NvAkepbs/QQ2nT1nlKNIS/DG3AH36M9EmVtCnfg5B0P9HZRyIUkNp9HPy+UUszn6qRwJeYZ6tqOMMR5fLqWDQJX4mgiKPnFmsn9HGNEiwPJr8YcQ0+ZO60xpobf4dVfPTzJW2TVdbRmzbiK7XBVqcfwiPHXpaQ5qcp7Briap0FNAlAYo1gWbSjV7S5w7Xn5ZX6SqtLKJV/WULq49Jgst1gwLsGmd/6ZockbhY6wDhdXNaN2JkRkrYiA63TustMDRHpbFSKNv1PP60n3Co623Mk8knsHhyAYm5LAahLmLZAeaLq0iggNCQC3KImiSJmYsPkNKTHpkoVhdSWFuY46I9j30KpL1yze7g6jZviAKROh/z6iYPtVSaxEtLczixnML5+QTOLCaRTw+RTXJs2M/7eyVs7TSo3XUxiXCc4knXv+EoQhyrcCiO8XBq22WyC0XU2x76yCBTWLBv8K5dKLoPjvuPrH22qRumqYvQKrt5iWl59oGeutPdc/Z/MCrsRPZIwFA6K2EWsmxukIyRlc8lOqYjHJVlhHr3kQz0a6T8PALDPgtrwvh+ORrhWdDR4eoXsCWzZB+3lWU+S3D57WSzgocVdWlB4QCrYDTRg9E96OtbMiPaFHhTrpLala9Hh1Ipage6o8dDgxGheaABGlPA6UsBh+0+dg+r2N0/wObOHm5+fAvXPryGj2/fwlbpkCbEyO6oaX+97moH13uMCjMtfWqMdtcmJauvteq7BlgjXJOU39psosRF+mHrRzuUYFEubHkcDpeo500dHiW7OB3CwTqtnI22y2MpjAzyWiHL5BxLsMQj1ya7y6ef0AZ84rLbiX+Hx+UV+H7392vx6+IRFFOUo9+VlPZOU8i0AtkwR4KMvegLNs5qts+Pl5+HmZvmFy6lK0w/4wK8AuVR3e7mhdI1iSTMFMn2qZzCCkrICZcKKkJ0q55eH/FbdxCnljTDozw09UbFJayfe4qmbtry65+O1HEq+oCKexTl/RBK1JK0v3D94V1qPsRBYZGiVqo3yeg6n3rJrouzbrXRdhCoDh7BW571IolOU9/W6OHEyhS5xTzm589id/MAPQqcVH6C9TsNNOu6WRFGcTWHx84sYymXQmm/hrtbZWpoHoqFFMb9GOcOtU7OhVwuSw3Zw9zKqmnc55bTKM5rjoyxtXvAeZPB0vIStU9ZTH2UK5xzxCOBraeZxtISSfdcIYe11UXK/sk4X8h0qa3W17dKpTbl7cJiqhQdj+r7+9XZ+/h+RPCFKfgmIQm+ySqbTlfX/EJJdmiE/cBed31ujg2O9bUDehzbuwE9lhJkZYaAGQWfYkzfDfwumx9hjkX44OICx50D8lyMaHHgYg3EZHLM9UUjI45QO5ocOziwXMrjWJJMwgDbIRz67oZtSaBg0zv2moMxqs0u9ssV7B4ccvD2scNjd7dEISdXrx0/QL1SRpcCU3fJRoMhVfSaexa03UatXMbW+gbu3L6DmzzuPXiIOzwebO+g1RuYmSUtJJggx3rRXBdyYaUrxPnit9G1wTnBOLkSzqd8zud6wGG3OPs7V+A7BL/eIN0OlpM64lIs3mIdUkbQI9pUxq/PAgbHyimPBV15i5/hcCfDYREEH0dwNl5UyM8gRzjdoi0hIlNuhBbHQkJAE98EGuMlyJTB7qC6gn4ZF++AcRJ4Fqdocgm1PpclGBulu7xmcopPLXvgKtFyMV36mgaLfyvPEHkkfvsmYjRTVcBwin6K6tHcEh6efwqtVMbiBGm7xveAWlWEgi+KUrlpr8pff3DfrBJdnsikUvZ6NH0iU5h8pPTJBJeO4y5lCXTNj2yO4iJw/mIWzVoLu3viwywtmUPbYxdNjZGikIqlPSyemUM+E8Pa4jL6nRRqOx0KuyHisl68KIadkJnR8WSMWnOUJukqxyCE6kGJ5nAPjW4f9x/uULDpG8cZ22LU7Y+QpEIhiTccuy1Pw3ELYc6DRDaDwmoRi4tL016rOm7X691kPFrP5JIlbzzZmwxGpdGoV5+bm3bH4x8j+EYUfGEKPkatMn6Ji36ebpLdzd7Q9OHaps53Y3V0CBgvXpFrw0NXiaZRuD5k0A3qLOi7M5/f+cEFdYchOAe5leb8DrXC/oQWmEZEsGIur2i2oArwCOoP0g2nebWaOIxydat/Mp6SQSZo93uod7qoNpo4rDawV6lRW9vHvc0dPFjfxDqP3e1dlA/LqNUaNpn0zKMGWXvFdK1EpopWK53Ep24iuG0CutFhcTrIlJPxyMrqJYz2sRgK0jt37uDtd99j/TX77oGuI+lOmNNEiFdtcQ2dNcu5FslDXkUqS9Anbkys7+X3wXrJtD4fzXGcx8JyzLVI/3AnP8izofLr9ePkqq0uQn2uOLnyBVqkCjKZlVheZRXdqtSPcHTo8P3OY47xxaxelXO+owWQgo/mV1ubkzmZxKsOXyDgxPESZLquFrI2uD4SNj+PfGR8CUyjVVVYFjcflNONs/wqrwwOVN7iFckyTvt2aWqeBfvS+G7NBJ/hkLBlBgm+9QuXKfjSQZXIRBo4E7nHdSeGykEIewct22C9sX4fLWqNUujiMeoyxN8b6pE81z/WnURgbQn79SiBcWfOr+LCU0Uu8mOUdgYobTfI2w0srcyhsJBFihJi9VwOqbkR5ij05pNxlEsjZDLnsLayYpuPM3Nxto/aXmNoj/lp8dHnIUsHuxRsHcSj1Dgp+OvNNjVwaoQJCmfm0cs5EtS+9bx0p0dLiHQOhh1qnR7i1Bij1DC96ASpRHo66TTGg06jGwrF6tFIqJRKp/ZSqXipWu3UGw3d3PjYbm58pqnLHpOmZ3d1Odx5ZmAv6RtxbqStMz4LXC8deXUWo5jfBz+PnFkeHdbpLhzEB77jcQ5mmZ1jk5N5GO2I8yeR+Xli59m1FPpVUqAOld+EGzlBR58mT4cmZp3CqkThtrlXwd2Hm7i3vkXBtk7G2cIWhdw2hdv+3j6qhxW0Gw0MtMmVk8fJW+IlPY4WV5+RcewsurSeKmSMTxp6vQ4HVhdg/RKK589uOohWtYEp2kwrrVBf6NIbRD744Dp2KhXMLfo791VajEu/TW376+SnyfXjLEYnF+UHVL9A/cM6XcIRLutrxevSOsFOinMZg/yPcAnzuGw6+/UyxsW58Iwe+a0sjwCHpAfbb2GLc3gEj9RDmIUtm1/Gh6AmnxpzFTfiAtPmgkbLcdZ3AuFSL1pJOmrziP2v/BJkzkRlmvpD2Qy3wi6v6HZCU/mU7uo181cHfyJRrKlnc0e60yqafEFrbeE/QlM3RsEX77RmcUInvhnPLeDhxSto0dQ1LZAJKdP47jEcRWU/goOydgw07XVZuqmgW5oaxgQXzCHbo3fuOYwCR5NGXE+JxHjMZcI4s5pEJKMXBjCFx+J8GGmat3PLC8gVC+g2tjD02sjG4zhRmMd0FMWoPbKbdrsH26DyZtflYhGKEpq5XiyCdEZ3w0l3KGrP48qk1Dxosb2ZfI6TZEiBqBdDjNFs9exbwPrC7aDfosAeIRafo3l8Ct2mXt5LrZMiMTzsj7MxdAe9Wt2Lh0qFpeJep1YtdarN+jgUnt3V/VFTN0xTdzpdogaxyh7Stha3nWWqJ2S0ncU433W86yZ2sEZd0YpxoBwuPTj76QHPCVguKELMNqh+UEV8cB6bhFaYdTFfMFR2qCxdmyBB2M+j1W1Aju4N2Yk0KVtcNaoUHNLYSod1DkoFW3uHWN/axf37G7h37wE2NjZQ2tymyXlo5uhIW0tYVltLjHwxmH6qQzTzMErkN0p8bcXFMrsmgEUzwgkxXcmxLA6hCT19RU3t87EZA1oraDKqjHErpau2IthznWycXhV0sLODt956C3c3t1BvtGxflu4c2pMAdI/61Z0NRId53NhZHuvHozzOr7Qg7EjQyaJ4sp6QQNPfIfQz2t95gszO4/uOzgE4ivw8dMRqLkZ1WLRVYoKEXtOwAmBE0CLTygJcapcOKxGAxJnLoWiNa7vNMdbKNcsv7c6Nm673SfPe2trCB++8hfffegNNalCrJ07ajQDXhwLmN94Lmfbe4KJoly/Ic/bORmrnE46N3sAs4alLFuKTWrWMD994He+/+irNvQMsnzqDCAWDQ0l8XFgl+EzjE8GknNHsH2p8+UWsX6Spm5Spq7Z7do3vTPQ+wzFqXWHsH7ZJb8u2s7R1jY/06iWnGQod99YfmbvCrD4hb7I5ieiUGhiwkA3j9KkCcvMRNMdcnFkumWLfhCYUfGtIxYoob29Tc9NbXsbIhNJIU/jtUDE42Dpgvzbtq3DabqLvBo90TXzQVAUYYIh6v4ppTHeSQ9CnVlvdFkKpCFILRURScWqQaTzx9AvU5lLIF1NceFy/5ueLWD5RRCqdQCKURUxtH3amlIvjUCrWXV3J18+uFUvedLwXikVLiUi4Xmvpmxs/RvBx0PNkLpq43ioZT8/BmKnLwzQ+pqvLrZtmh/7yzmJ8pvPBtBUNoB+eZTZpQKDjfLMcR95ZFnl4CI8khpFBs9Rs/rG7vc2jTwHV6Q3Q6vRRo4m4W6njwfY+7rK1d+89xMP1DaxTi9vb3UWpdIjK4aFdX+tS9dZ7yGRialJYbbpr5NOqGKvXB8tB+k2A6WxtcTT5vpmQsFJKMrJdqpkTirMfqNrr9eESfJaVoFKawAJ3VgE9ryvBp2d3JVB14VkopX81K1U8vHcPH3x4Ddfv3bc3XGgvmS7e2z6sqK992PiIGENJlye/CqvT/IpTmxVQfgfHkvwiTJPHBQLHPC46SFQ+4ZNP7VKcDxbne+wsCo/SzWd0OHdWdhbnHHn005hZHnOPg9/uY6D2jaj1tNtdu4tp461yPKRBi3crhwd44wev4Vf+n38b2++8g8b9B6hxYi9fvIQFfSvXqNV1QY88OECltI83vvddfPuf/hP88Pe+jQ/e+D5CkSjOXrhAM3Ebv/p3/lsckv8uXHqMwmELf/AP/wE++a3fgrexjvb+Ds597mUkM1lHICFEvkjevk2NjwLDaFMb6GoRpOB7eJ4an67xWfum/jW+ewhPojg4oMZHwafH60zwUbCobbJw0ukMwtMRQomwba8Rb8Uo9YrFNM6dm8fCvJ4dJq/FOZ9CbVSpfekmRzqeMy2sWu/YyxbarQbCMQlT0tMeU8jpxQ0DpELzNFcp0GJDeJG4zbEylQntgghTqE2pAfYnXZqpMRQWTyJGc7mwMIdwMoIy8yIcpbY5xw7Q3fQpdjbvWju03So5F0UspReq5hAPp9GsVfRyhOkwGhqHM/nu2ZMr9ZPFVGnQm+7Bi5ei4Wh9ctjojn+S4KO7FJp6q1w57eYG05PsUl/waao4NlXn/ygo7TjDaSKR1f0i6nQbILpB2ICT2LzB8Zkgs0TvIGugrk6sN1Gq1rG5e4CNnV1s7ezTJN3G/QcbeHCfpunGJhltDw2uqEMy9pQCQISIQcXUjrkpCFifo4vsy9XdpiWbGWiOqjdw3cSwVsmxswRcEG9xPGkvot6woUkus1Z3n2RWaGOyPkTTaXfseU9NtnQsTq1+YHulhFf5Vbe6TIdwB7VJ4xtw5RSTSZIqVmUElouMq9geNY07n3yCD67dwENqrxX2lfYV6uK99pvZZlkr7MqqokAgzcbKzkFLBUE9Ovl+uSaAff8xMDRMmNEulcQPqVr5Atx+Dv8ICAjSXZ6jHMRpaUcxltPw0290uLocHPXQcQh6WH3Z7rhrfEGfamHSovI+Nenf+R//P/j4O9/B2flFnD15Fh4thji16YUzZ3CSws8u2rKQqn339e/hN//+38P2++/ifKGIOY5zhtpWv1LGmRdexOHdO1j/vd9Flubc9u2bePd3fgsZ1vPY2YvIkAfmWeb0F7+CCLVB61TSYXd1dXOD2pP7Eqh4mA7pHecX8ODC0yb4/IsPSIWb1PjuMT1KDTKE/QMKKJrJGw/vUSFoWW+wSss9l8lh9cIKVk7OYUht8MKJFcwt5pFZnEdheQ0xmqPjUAf1jt5MM8JC4QwF2hzKVCj0fbnRsEsatfeOJnNrgmZ1hAIFp+RWJr+M7mQP/XEN4dEEmXgGSZrkqWwC/VAPYT0lE07h1MkL9sorD12asw17y3OrNUAymkQhVyC/ptDn/G2Qh+OZGLLzcZrGMSTDSaSjRYyo6OyWdhDNZ6YUnCRr1M3ERvWLC6kStYS9w9a4VGlN6sN4sjse7/8kwUcTNwR95kuan13jYxtpgqvXjasc2KTRoLuoWYJxtbpVMY55jRnt78cx3fz6M02/oISdGZiFle4S0Ox08OoP38bDh9Tc1jdxsLtnr6pp11vQ6791vU1am5hGAkOmhNtfpRXZkS9caorT0gi+yWR06PDjVb9NXAUVr7BbbGd4pRFoBZNAltYpwdahSVKnOVMmsx8e7qNWOSRtTXcHVx+G1mNCZJgW86RJ+6VBFzk9iN5t2yuIUtTmEqwkTtNID73L1JqSRgkmrdQyu+z9hqxfVBplRqwDeUVfhGWkxdao1d69cwvXP/4EhxS2+uqVPoo9JPPrAXq3b8svaG3V4TwWr7MWL+dzoCiXhX87+Yf88ijoiHL96mKCsPn517IgT1CTA/n9jpZ3lqSxEC4/3geFjTql8TfzO4cu4yzNgaNKIFx6uzVNXeuPseHSjSKZqu+++UN8+x//IwwPDnHl6av4wi/8Ap7/+iv46LXvIsFFbeWxx7B49iwXsLpdWqiWSvjTX/1V9Ld38aVv/QK+8R//NWy98y7StELm19aw9vyLePj69+FtrSNBXphw7M899wy+8r//L4nrcTQ+/hD5E2tY+tzn9TFb0idKycMcw+itm4hT4FqDLJZAXhnlFmjqPo12OmdhpaSj1Pgid9nuKMc+htJBmwttC1vrD0zwSbjL7Nb771LUusKxMXInFmj6xql1xXDr/m109ZxtVhuVExhTGA16XKQnMUwHUZqaNFdpoQzHPWqNXEzZ0a3qEJX9MVYW1yiwpri7dYie16eQo8bXi1Mry9ur4TM0UYtnLiAUZfx0iHSiiBj6ONy7Yc0dkxe11UVfiFvIF+xOsF5kKn5uVQ5QKHBBoBUz0bdIOlrIUzTja2hPG8gUU9NwODKuN3a6EW9UX8rmSofV1t6te6VSqVyvN5KpbvInCz7PCT4P1PhCeXa2nh7WN0B8wSfmCtgocJXiOl6HGx+d/IlpcJTX8vg+N8DOmZXTP8gw8+iliQPcv/fAtBrddo/IHJVQ00EBIUYOJoddQBbFLKewQOeZABQW87r8ilc2y6oEc6iBUbgNxyPbpKyd5jWq23qus0KBVqFwq9erZg4dlvbsRZQTam4pDmw2GbejmMvi1MoyHjt/Fk8+dglPX34Sz165iuefew7zd+9i9cN3kNl9SO2gjWW2b5lMutTrYJnMt0AtINsfIMMVNc/JlaKmJmFWbzRtoqoPTNs0YtmFaou10vWp2qS+0cSkeom97W3cunULd2gKb9DcqkkbIT7tWdPGXD2v6USHyuvsCxKCq0VhnoM6Z2CxQbUEP52Oo+cIZmEtKjaSlmkGDvcMkQ8+TZY1yO8KBULNyunv0zYj0dwAn5/GsHzKM6Ql0OpwUbLFxLPHAt/43mv4g1/9J0hSaJ178nF88Zd+CUsUcjucNQ/ffIvjmsTZ559Dk2bea7/z2zTVFnDvww+w+fZbWF5Zwdf/xt/g4jbBwz/9I8yxktUXXkKawu/2P//nmJ8M7KmcM698A5f/8i8jd+os7nznVTSuvY+TX/wSchefsKcsrEc5fnpkza7xcfEU5bP2czz1yNrDC87UVRsVnabGdzp6h2ZsHNXDMPZLbQr2NtYfPiD/tqhBhXHy/CrOXVwTEkxpljaG1EyLc1jf/AihdB9zNCVHI/J2i0rTgAJ3JF5KIjSKU/uidkdTl1IQU/Jpaa+DXjOMIrXD5569iIP6LqJzcayS53PJJYTGSZq/NBwTcbRQQT88RDSq/XsJzM8VUdu7Q2Wlh+6oj3Aix7mTo3lJzY5pZF2Udh/YJyLjuqxFU6rNOoe9CTXQMHpsz4hlE3NpRCmBO836mApINxwt1puNcWm3PNjb3q+XaOnUx43mT77GJ8HH8deno9wGZkyTXDT1KKCkAbOw62canc9APMRFzk+2Mq5jHp/frIxcF2S8K2/ZDOjxy8yiLN3FGR56pVI/XN/y00SO8nP6SMgZCk50xajHGJYuY+af6tfdMjbMhIHKMl3Kqa6X6S0VfQoZvZ2jQcFWpWArHeyz03ewu7OFw/1ddBgfYbE5DnBWzx3Go5jPZ3BiZQmnVldw5tQJXDhzGs9dvYIvvvwFfPlLX8YXyMgvff5lPPX00zhz/jwWaT4U9Orw3BxXwCya164hsb1ub7IYkiatLlEyepTaX6x8gCRpyJYPscC6V2iKzHF1C+3tIl6YQ58MfHhwYNc11Qdqp21rIR7rdrVZroANlV+CUhfFpRlXqKHcvn3LrnvuEU+pXEWTwjdKEySV1MsQ1JNmeNtPfR34ra8Vpw50Pj9OHicqTUQqXQkWzbAftDS/gAkuS3OJxlpBRoHCircAXXkUNpWOfzq2aIm6R/IaIgPFuJ9rgc9+5pe23tLNDQoSab+V0gH+8J/9GsblGrIUgrlcDrX9fdx58008ePttxKnZn3rmKs5Q8H1M07Z0+zZO0OS9+8Pvo82+fPLLX8XZl17CFs3k0Y1rNPnyuPBLfxGHDx+i+f3vopDPYuUrX8GJb/0iYuSFARe6jd/9LYwPSjj35/8C4kvLpI90ij4eIWro8dufUONrWNi6nPSHqeHpru6D81fQ1PU6a+nU7uqeid1BiBpa9SCK3X23uNWb+0jmI1g9s4QT51Ztewk7Dt4oimathEhqgmiCFkc6jEyaQrNWpebFvhpHqYqFGK8vo8Uob4e0FMgZ/QmGzTEtGr1JZQ5PXEijG2lR+6L11a8jG5vDdKgnKHqIpJMYhfRC1ya6jW0KqQliep0LpFMxR6fJtlGT86Jm4obZvliUGu2gjpH4acR5QRriiQxa9TbiqUUsLJzkwlNBb0pFg+2nPjodd7rjSCjWjSJVPzxolLrt/h5bVfK8eH1hoUBT9wkKvs/Yx+cE34QCz1tleCb42D3UjSk2AjtQXKOzDQRTeYilTDYq0mcwJyT9IgSf32Zg6KysBvpYOfspFDCvi5Hgu0/BpzTH+K4+l9u5wqnD7RtzU1fXtzT4bWlsFGoHFCoHB3soc8JXaXK0KFA6ZKxBj6YANbsE1enFQg4n11Zw8ewpXDp/jtraY3jm6St47plncPXq03j6ytM0gZ7GU09dwWUeTz71FC4+/jhWTpxEgiuwnuIVvRJMunM2on8y0SNANPBIj+iqvvseErtb0IdpBvoaPOt1Qlv94tpv3/DQ9T8KvynpHmzcx+M//U2coumUy2WQ5Eo6YLo+UN1oNu1ur567nM0Q9YLhkse5pknQVJag7OkNwjs72Hi4jgecnDu7ezhkn/RJb4h47O0kFJhW0pF1BIbP9bP9A4kiUHZ/bPQ7JgOZxLCly0ewBGKaFWcJc8UX5rg8QZwcCyqfw29Ax3DIawXFWzxb5RZNcPHCpzzaiiSNT9f6ZALe/+QT3KOAC3FxWFxdxfzykr31eH5+Eec5xhe+8DJOf+4l5JZXrW+ufPGLaLfa2HjjDYS6fZx46rJ9U3n9D/8QiXoNK1/4CgrU7u/8we8jWT1E8bmXsPbn/gJii4tGyR4Xn8r3voPiyVNY/urXEUpRIMw6gi41/oi2s3BsJais38gilEi+qfsMmqksc8viOtL4QjR1yxR80vgGI2pUvR2AgkkL2mhA4dTYYR7ipkqT4ywfDxu0IrUbIIZag/1BYZMIp911cJbJ5pZQXNIH00G8XCQbelNzkgIqgnNnF+zmRH0wocnfRrc14BwKY+x1oW/mDvqkgcKwSF5dXjplT3206nUMJhEuPNrv2kKIC267x3nQ15uI2LxJHwO2IZM7Q4UjQy2PApJ0aWN2OBpGd9yhaaz9fgkqIWNkqBIORt44Gs10aebXRwOU+oPRXjSaLM3NzdWXlxe6jcb4Jwm+kGl8ZENtZHY3N6jxKR/TnTjRyUDMY45jNPld0IF5bPr6wSCP3Bm7Gsh/nIGd437+37Sy9c1tonTXYsQBIkWf+NPd3ba+YE+ToKKvXlGj2drepGl8G/fu3MTu5gPTrFYXi7hweg0Xzp7B+XNncPHCOTx+6TyeuHQJTzz+GK5cfopC7QqevfoMnnn2WVyh+9iTT+H0ufMoLiza63TMxKQ2oOt8urat7QmBcNNWE8oegmu13xSD4+1Tf1Xf+wDJ7Q1MOEp9RobIdMpjb1wmHutmTVr6tCdMz1o2KaDzn/sCFp9+DidOnsbKyiqWeJygKXWagpoE4Ba1EL351ws5U9iuc5J5DWFAgmjwBYI0HQnkQbdnWq629GxsbuIhheH61rZ9k0FvJknE4m68iScYVaPxU+DycMKQkWaVMtLqe4QG36NIprlwEGdPnRJ4ZrzoExhKPy5AprMdLuiS6eh8vM+DRBXVIT1Rd707/gZm1S/hfZ9m64hCK7+0iJ/+z/8LPEkNbemxi7h/9w4aW5s4WH+AMDX2Sy98DnM0bbdvfYK999+3O7CDehXljz/CaGsLS1epGf7iL2HAMbn3J3+MAoXb2f/gryC+umbjK5iwTGaugOWXPo+YvtHr87QBGxuSBXDrJhISfASjkT/1xyhHU/fiVbQywc0Nbyb49MharRLDHgWRbkIc7LjXzyfjE5xYHnHMuRB7XJRDXFTZF73miEKpyDnUwniaRS6bozChppeMc25RuyT/9Gj26pp1Npa2b/v2ac7HKTi9aRdb+03s7464CHSRzESRm88jOUeTNpbCqDvCQi6C8ycX0aQW2RpKo9yCnsUt0LoQ/qr4leZ0gX2RyiQorD0K6zHn3Cm7mdSolFlPn+E0Wt06aqQznU1xLi/i7EoalWptWh9Ex17f6/aH03pqYb4UT2f3ppNRKZqJ1luU5uNx8icJPtvG4pu60zxrS5JhzdQlI1u36+9OgV9gw3EUNHCDYYzmImzgbC77Ec7xz8roPO4guAlGP+etPoxy98G6vUV2d2/P3pJbosak62u9jl7NrVvyVMh5zFMbukxmfYFmyedeeA4vvfA8XqR58gyZ8Yknn8SFCxfda4jIjCeopa2SGReWVmiKLiBN80bvYlPNg6FMYae1SahJ0mmC+ZT6ENArStVeHsEkJAReuQLXTg/l9z9AYushBTI1tjGFWzRKeUH8ZIQpw/Zcrl20dhj0NphWu4nM859DaO0kGaNPOmPGLPPUINb0zCMnz2ma3EsLNE1Ir96oqxtAot2ENfHYVg1HyAy3aJJwtDvbFAJtPaFCs2+bE3hjcwN37t/HYaVGIUhzisI/ajdFWN7+boys3TpcJFETt+rgn80yOLom58Lmn/lURGXYFxbyMxEewe1Idid/MGZ12snPF4BVfjzOR0B8I2rh2s4ijU/p6SwnKxfVOgVc77CC2iGtAi6iH/7h72PjtVfRpUa8ePIMTlDjj+tjOrIQ9NiiyuqVVTRfdZz5Ms3Zn/oGEqsr7NOofUR+6aUXkSG/qX8dLVMkKGCyXFSjHD+7qGXxAp9map7RT24gpTuyjmQDCeixBN+lK2hTCBufMNEJvtsIUzOqlyn49tsYattJiSZmtE2rJG83NMrNLk1PCs8Wx3sQ4jJD7Sobxybbp6dU9YaghB4ro+2ifYu2RYzmf45pJ7Nz6NJyKte6yJD/4iRsv9xGq0UBt5zH6fPLSMzlqJnFWX6KpEctLtrFhPPzweYuKAcx6XUxlw1jjqZ/vz9EqVbnIn6WTdC11jBibF+/07BN+2MqFsnICGfPUhjnw2j2x+S/BIVmAkvFLKqNFtsTmcaj2XE0POqG9chafq6Uzmep8cVKY6mX1McDwce+MxE0exEpGev0ZOJd8UKT56YTvYE5pO/S2eclmaaNYFpqbGzkzAZHXkKwKv+4Wa9Bsxw+Do2khX2wEjayfqyNtPMqqt7p4U/eeA9bD+/gyZUFPPHEk/YuNE0maTV6JZDd1GAZfRgleIWQNvOKSjG3fcFK9dvhagpqtKo/BUdR9FlG5jyW0VrPvwS00myOGQMTGFbQcOtgOfWRXM4G3PkH/xBzP3gVw3YNHBl7Qwt0HY40SsipvMxiMbU0txEZeHdnA8v/xf8R8Ze/DH3nNeh9e5icrjYtq716Vbh27EtLlCnxCU24ax/fZD7P7t7F/TeQBDQ6KlWXolycRkd3kBXWHeUY+1KvyioUC/hP/+pfNTNb9brWEZjPnOBs4+cwuXqUz50FgU/1WFELOn+QYmG6lsd8iuJZnmAcWMD6VF47K3mG0EDJlsaTw+fidCd+v1ShNkPT3niH/Uxh06Sw2/noGu5/9KF2wXNR9XD28pM49czzSK2esMelgrHU0WdfyxyTJeJxDGJcHEJxfTPW5dHblkWnNjE7Slw5a5mIYT86ank2j+K5SHHOpn/7N1CgJq4tJEF9IY3r6SfwnZ/7q9hdWmVY9XDBj+3iK6lvIzpK4uGtLN67ViIvNHDvxutcJLeRyERQ7tICiGXQrbSQCsfRpWAbmEXQozCj5ne2oG10yGVyCHU6NItrNEOn1AY9zCeSGHHx1ZtrWtp6SuI9mrgdCiN9uHxhOYW5E0n0Eh4XjW2arT3kk3qL8gQNCrg+csill3Eil6J5TW03HUO50sD9gybSmTzKh5tYXTuD7GRo19p3qm0kqHk++/galuezXMiB9Y0qtjdqVEamyM/nsN/tTHOFxXEu4vVjkXGl2Z1shEOx61Mv/L43DV+nbNvIRhOVzc1BX9/V/Yk3Nzg0SxR89nYWZuJslLHPHteQ8GxMJL+NkhtIS7C/9Ar3sxxyBIErj0X65QJG4NmS5ARJM/BQYQe/MQzbq5v+4pe/gGVqPXPU0PJ5vSAyZ3fLUqmMu9hJ218rhwSHzBnto5MwUdhNCkNpJyP7WF2OIf1kc/32MD6Yc75oc0Bm1xMeu9/9HjIry/DE8Io3JK6c+a1NwiagqfvhNcQ37nFiddHR/jwy2UTPU+qxKKa7mzByiYN1SBNstmrIPvsiwqfO2IV50SWBIHxWJyeX2qv8EvpJTsBcLs/VdM1M+VMnT6KYz2PQ62Bvj5OJ+W1rj9VBl6jcMBs2P97dNJmwD/WFrhrNjgWagWts6xH4+QmGhniFzN2EEhylf5bPhJrqNSngQC3SXXUbD3NdrP6uxTrpzHTFcWxnwpEnlfdz+bjNG8RYGXtkjRqf9aWfR3e404UCimfO4PTVZ3D2+edx4eWXsXLlKrLUqENxfZxHHcW20lGNEV0LTesOZhpRLgierou6LHT8BcSUMo6X4lUXmTygl1GiiGfz2MnaTb6wZ3UbdRsfFTOMRDbKL1Djo6lLjc9ewU98qVATZ2M0dacRCp4ENb6WXU8e8NCTS3u7TWq5MaTiKUz1/DiLRZjWblOj7LM8eTcRDyNMs7Ja28fedpP8OkdL4gzj9ZElWkB9PUUiykPukbdoCIsUSvHogFrdAL3pgFpmD51ag/w8spdq9NjP3YFoTLBsHOXyDg4a+xSmHSTDaVo8XBjEOFyAUsxTrx1S0aGmSc309PI8ztGk1eIja6XT6NurqpDMIZZftJuSrUpp2m4cjNOZZDediNaL6VCp36ruhULxUq4wX9/dHFLjc9f4Hpm7R6CnAmZ9T2ADJYX4twQC+cuS1HR7ddIsWYNohQwUp4Hyi1ma4TZ8ymcxNsA2uRnlYlzZmccCdnMJnTgFGleieFKvnR7bTQsd2kenCS+TbkLX3l02K0+sJrHosnMVpXrkmdVmfv6YZ9TiwBKnQJN9++33cP/bv437f/AHXMG05cNQsojKqhxhxNX2wgWENSlUN0E06PN8+4fVWR9YERXgoZdKSqSq36akfzwcUEOgdkdNTIf76EzUTCV7O2+EwscmkJ4wIdsZIY5uMb1pmq4TLaiZJi1XWza0EBQXlnDm/AVcffY5/NzP/zn8H/6z/wzPPvUE6xxSy6Hwbep6kLsB434+bnmEzqrgpKDy/86770Bv7XU51ApVrYr9/jVagitPLs2NsUIO/OzObwdzW5x4wvmDO7Yuo5+ZrvP54Vm04l39GqBA+FrQSR13uJgjR+31g8KlcuKjCIVAZn4J+dU1pGmKRqntSPOVqWpjzD9DVqOLYxRd980QaXDqQ+UgWvGgfMfiVcQSVblP7yzoToZToDloP5qCLheNA2uOyqlNIlxTWn5iZ1kzqDkOjXoDH137GA1qerHEIrYflHH3xja1pgO0W0M02rpGHUU0nkQ2TYshPKSgrGJY7/Hggjyh8NKHzU+fR3a+iAxNTC3CiYhn39VIpsJo02ZphspoRStoDRuITHp47PQKLp9/EuFhnqZxiBrx0DbvUwaiQ9O9XC9je6eEvQMK9QF5adhFfm6VC2udglEvVxgjTpO21Z5gd7/BtkRYfoAReTC3WkCUWqMuDZEEtMukl3M2TDqioToqlXsoVfdpVo9QrVRwbf8a++W7PMhTdv4RoOR1fecDO5adLztbH18ZUTsZUuJrf48+rScbXJPRTDIreFQ0QKPBcQzvT1Y/n4F5mUuD7HzHU38ElKbJoFdPBzDjZYK8Qf0BWLKfoLQhBVtnZ9+e5ji8fQetjS0zc5QqOjs3bsFjZxmwQCqfxcmXXsDa009jTHOmy8EaHFYwpQlUopb38F/+c/S3t9DZ3LCL1q6tnj1d8v/4238b//V//Tfx7ocfWt2O6QXUZmj+qNlGH/tPQgUU7FEzzzUOTHGoeFAA8LB3xSm/gUtXsmJt1XexBPqF20+3ySyByYC9Gl0v30xl8cJLX8Iv//Jfwy/94i/hZ77+VZxYLpK5mjSPJAS5ghuBDqNDrBYAO1tbqNkF96A9BOUls1jYL+ZK8my0SUgoqLMfZ/GKcnhdnNL9VvpZfwSOkFuZ40JOIsZJflc4iA3A0p3HIJAbj4IbKbuEwH5zAk36jcMmsBpYzokinX1z1c9iwpB+bXE9ykGQYFe8xbrsfpFHwMX5Wq/5VZQ+JpiQlKt5Z3to6Vi/ChTnl2e6Ln3Mz9MyKuSpPRWwnE3QyKAgITXSzPSMdzabwqVzF/HYyYtIUoNbTZ3CCxdewNPnTyMd7qKx9xCtVp35R9ivNmzXQiTKBTVOK6S5j0anhE5ogPziGp558iyefJz1zYVs72urMcCgGUF0QG14FHY3RLwRTeBFrM4/Q/8i6UxSY5wzfWOb5m5bX2Ur5pFaoOlcDGNpOYsetcfbd3Zw5+F9hPWqrKQ2PHconLo4sVLEygKVhXCPsqFt1/062utXrWD73nUsY996RvCZpi4F3NJw0F0dtCtL9cPNfG33VrL28N3Iwd3vh8o3v+NVb7+K2p3voH7/++isv43u3kfolm+hX9VrqLfRru6AKic7qOsGnuDu7pGRbVwC7SA4Cei6CI2oORaWewxa1KquN7pIU7g8uzjnTDSBijC/QmIuaRYOfBzmuDgJjyZNh4Pf/U0zS/sHZUQ4wbW9oFepmvAZUIh5lT10DipI0eRpPlw3oVK+fQshCvqd3/5NoFZGe3sHsV4LqeVlhBNpDNYfIH3uAjyq9toT97f/2/8X3nr9OyiXSvj44xscQKrsZ88ZJaqn+tENxB/cogDt2sqkNnuxOBlKd0/FHAHNop7TRBfia1Wkrj6H8Jnzps2ZvLY8jtHrXWq97BeLdnYY/yxLNxCYwuowiw5dD40gIZN4roBzFy7h6aevIJ9Jc2Hjit/v2xYD4dbJNDBWpu/Injp92t4m7chkHfL4tAa1WJof7yh05Q2OxVlQZRg3S58B0yUsFK8kuiaQ1TKGJQvEClbM8qjFwmNU+0V09sP0yyde0IKulxTowX2FTRQxXXn08/8Wp8XHwBU2rwkwy+OX4eFY2KUbJfLq8POquMBRSbCT6ncZrbx5md7XPr6biDd1FZhhNlZpasE4O4/1S8+gSVNX2UW7HlmzmxvTKBo0dXf2pCl50LdrRWwyGcXqUhbz+TQKjIthSOEVRqawiMJ8AS1qYXoapUYTs8W6typlMgjzz52QlYuDcg371L70Sint9WhSURvrWxn5BGLknyfOXcJ8coRS6QDrm21aO2OavjFk8xm73KS3u8RiXKQpXD3o85ERTEJDREITdFmntpn1x33ki0VaOjKmh7h4eokCewG3b65jh5rdmJbPydVlptGionm+uDKHpZXkNBptjDvtbrdZG9a77VBpbWltb3l5uRSJZOq12vizNjDfi3QqteTBxsf58p3Xlqp3/2S19fDNpe72u3nU7yZDve3ItL0XCnfLXnjQpFrapO3eYiN6di0gMu0gNOHAtHcxrt1DY/0dVO98H4d3v4/9+2+jV9uzQdEeIRsynzHd6KoDxAryC3y/0gIOIcjbGE3wUaOHFDvw6kKB0t3lMTSz8o4xHBxhDrKIuYcclPoPv0+1ncKTHR+msKnff4gDmrKRkW4YEG1pD637D+B1O+iXD+215O0HD5Bknc1bNzGg1jRl2sITTyB95WlqwyP02avJxy/RJI3am17+/t/7O7biagFo6hG1VBJXrz5rj6KJyPJH1xG/fwtctkzwaZi1pSVMrc9AxPuzQF5pk43qAdLPPIfY2QumaTuh4SbNgJP3f/y4jN+910SVAtDdlbPi7hAqTgLXF3KF1a9m5qHQDIcxv7BIIXgRT7B9j104h6a2aRwcUsBwHMm0XBxpirTxuZdecguN8Jlj2J1rfxc23EGcq3ZWqcvhcgY0KeTiGbayfg7z0+cfQU6X150FLuYoPENi4OemY+/j63SoJSjsyrizH+bfhCHHwaVbgo/BgXhqhl+OYJaBHv2PFyA4XK7t8h8lO58l86QtMhJ8CQk+RfqCT/SM9SJSCr5GOsMgqWTHpsNtnKHgC01p9JW1gblJ3hwi7g2pIWkjcoJWGjWiagmbm1RUmi145L0h5/Ru7SEeVtex121yrg1Qp9bf6QzQaU1oOjZx/x7nyF4JxUyWPBzGPoXiQbnDVnDRjlMWZNM4ORfH4X4Nt+/VWQ+FHQVwlHwoITZAz7aeTSbaJUH6p7IWW3Z9vJhcoFbYQJ0Kg+6OUw6issv5Rf+TF1dQo5b5MbU9WuvQpzv1JuZstkizuIlypUbN8mAaDXEGTKNdWtP1fjtWSsTze63hqFQt1+pzc5/awPzqq38ztPP+O5HundeSaNzKJ73GUoKLQjIWWUqmkvl0Op1MJFKRWDwZioTjXiKeRILajcwxfV9UD71rH9pkOHQmFCd3Us/9cXQiNIdjgwbAzmxuvI3DzbepMlM7bJUwprmsFTkUjnOyR+nX4JNrxETml8OzeZzT5sT/qNlHmubHM3qTA4WQMYGlij2DsIsxEEoGhMvYjGV6e3u2M18fh2l+/DHS58/CY1v09aip3oJBM3COk74XimHaqnGAuErl8hhwoJMLCxT4I6z91DcQmV9E45PrqNy8iST9MiVTp06Z4Nvf3cXv/M63jargus+Zk6fx/Asv2PYHCZfytetI3vuEC0kPHQk+0UptMay7raTVyvpts0aQkGa1jMxzLyAijY94rd/YZ8o9JIK3tvu4VQ7hQXWIN9eruFbqYqc9tveZCYcuDusJFKGz/rKafLA45pNXjiWG7PX5lx57HE8/dQVzcz0Kuk1qBXpBeBSvfPWr1BqPaUKG1YFcZ4I6CCa4tcsaaxX4tJjPPG7LC/3m+ho86VAZ4wm/HlfegXwOh46j+Bkcy3sEbgNzmzNFT24ctxSsHvnoGj7fujC/vEH1PLk2+rUqWXHmdf1ifeoT59D6/aWwO1lAv2PdYlXqRaTRW7QMGnoziQaOaexvXQseZwu4f/FptCiINF6qT9tZzsZuMz1MoyRFwedeUtDrVlBr7WBjex3lvQMTYpUmzUIKph5N5R5NxB6FYzSWRTaaRi6SQjGVRSGlbwdP7dpcX3e3yTwNCqeyXoE25EIdjmJ+KYGR18a4N0Aunsbubh31il6sqzcE6WkPCjh0OS8mJht6zQ773aOGuYg4VUDKYZQPuVg3q/YNDu0r7VX7XOnDuPzkSZqwGbz97h3oXfK6Tq03Oq+eOAF9+mF7p4ou4+fm4tNENDqejELd4SRcn05ipXpvvFdvt0rN3qDesUfW3ItIXS+++qrZv8VikhI0i2gohTAFeIhmVGTIidXuY1hlo2oDeENdk9Jn4fQ21TQJpOSP660LOXv1tDaNjDsi2ENCNyBSOaaz46iK5wpzmI+HEKvfw+DOH6Hy1j/E1ut/F4f09+pbGNJk1DUUYz4bcZ8xfK/AmJGHXSshh4iXdAiCSTwDJhg/Oq+B2FF5JKAiy4vwVk+gWS5RorbQXb9PTYadTqEnmsvvv4/BzgayV66CyyRLTWnOUthffBwdDm67XEaeJmHxp34WJ3/uzyF58QIWv/Z1Ck33gPmJkyewtrxCU5ECgotCmguFvh8QIaMEdOuwC+EkaiYuZLcxNJssSrEkFy+/GMmmFgOulGW0myW6+xmliXu5GMVTcwnsNjz82YMu/ocPG/i//+AQf/+DA9wmU+nraQIJdVdawsg8DpRM/JqiqkU3j3TDZWUtiosXt5HPlTAd6+tYLqsBPUIrNEejY4jscG1SHEOuUa6MhZ1fh0ty+fyAm9jmP94fDgK+CIo4CAJyeRi/+D8/ysBQulZaVBDvgyUf7xi/Wp+sGShLgFuuXYtzV/QY4Wd2iTzcDQ6B8bGidXKJLixLweKFheWFQodFWA0uarZCqS4usEyxO62Mm/ijJ2Jrww55oY2bn2zhjQ82sEVtcIQcZUuCGlYBC8VlLMUXkPXmMGrSQjlsUXh1OY8p/BazKObDWFqM49yZRZw9s2TflJloU72uOaeo83Ha5xJZ6gwhnD65iiQFnvam6vvQar/kg56ImvaGlCNR1jlvLy4gsRS+XcSIP53PceqHMaRAE3/qI+QdLtq37tXsOzVTzk+9fTmiy1E0sfVG9Ih9rIhKS5QyCTSPkUecC3I0MsawU0dTW5Wqn/WVtVdeMadbqaC5U0Jnm0eJptf+EN3SAK0DrojlPvpc4aedCTrsjCpXkdIW7feNNiobDTT3uoyfYNiKUF2lHNlpoLtTQajHSThNsWUUKJMoFyp9jDlFzYqCkqtJbNRB++53sP/ur+Dgxm+hvvkutcF9dobuFnJVY+Pdj8CThKKb8Hq7g9iBkQyKDQTmystDDHAcZiHhpDmp6wQ5Cq6Fn/4ZTLLs8EKRA8U6Vk8jeu4iIjRJ81/8EkLnL2Du5S+gF4nDS6eROH0aF/7Gf4K5z71srBZbWoCXzzuaWIsxHldjfUX/v/o//Z+xurSIearrV568jOelqXHwXcerVdYyEksW1UVqgl1lkt+YW+xNYFAmq0CX7bTaK4t7a4uw+Gdm1iM28ykPv3A5jy9fyOKxOdbGlVd3YvtcQT8sTfH9h3ohpLs+KA3QyhKF9a9/2N5IS/H7TnEWVjq42NUY0G57JVqy5VW68OhaoFrjR7J7VE5hjquf2co65P6hOLquIv7d9Fa7LE2RFqssPItoH+R16apX4BeyHlXdSnU/+/smf3DNTPhMTFk+vzSROi1TAYFltMM58ijdlVFcAHb3lTxqeXywflXQR2NlXdCVn2WVlkvHhJqLtH4JwDI6XgtK6115zm8h5udCrVsQPg69DahySOtl7IEKExklgVxuAYkIlZJoEVHKhm6jg2q5aW887lCbaw88mrxje+9enUJzOObYhanghN1Hwk+dXsTyaswUokxkwSyDbn+KWq1qWvRwwGNIbbPdRO2ggUk/jEZ1QMskgiSFXKNZQYMKlb7UNm4MqLkNTaCpWR5NY33S8trHW3j/+jpGbF4ySlHSolAcDNCoV5GhFZbPRDCXiVKwLlDoLpHGGA4bPezXu1RUUlhaWrK3uly9ukxRN/vKGryH/xih5DAfGY8myU4vma/3c0t1FFdr09xSdZrJN8jio1A0kkpPQu1pzNvHKlXrc6gmTqDNxvYyS2jGVlAeptEKL6BNqdubJCnFI9R2uOrwmIrqaAIxHvp4cIxCRKue7qrGOQB6i4nXO0Br9yP0G5uc3Gw9OzcUo9C0CeQGv8MV5Fq9hwTLPl3IUIhqmhM4uDM+mTGIz4w8WZrPnMKlC6rhuTmkaLbmLz2GKDWz7IULyDx2CdGVFUT0kWjGRefnrYSeWR2zs7Ora5gm9Koear/a8Km6yITG3A65VWj1MUrfw11ZXOAKeBrPPfc8Lj3+hG2qthcA8KjeuInE7evwqDl1R/7EC+maI0dYXh7BBLVeYLvbjUOkrjyL2IXHjPGV5s4O+tTMcgkPaZoV90pNrMylcfOwizSZiAo3hbKH5WwEV5f1OUGRzbLuT1DoODbrUPe3ftVevh2aPLdxWK5S81/AV7/6LY6pUapMPDvXwnYWPsUxYMPo47RYFykR63IHeY+lW9Dvax5u8aMrc48rv8rqJpd7CYXoUDYraYcDjRBDs/p5ltBh1GikZ3VpenElMSrsL3zymM9HxBOLKl5yx0Wxdvpt/IVWh2V3ea0Cy6iR9ctZ2IHrUz/Cz2q0z6L4k6lr1/i40BCMSuWhb5It+tf4chRyjg9T4TZOx24izPlXLydp6rbti4D65KletJGPcwG0L6ZFkcnEKfgG1KrKqNMUHidIYHSMsTfCgFqAPrmZX0jZlq4aNUDd0a3VmtintZNMxXD20gkkc7QQqcwkM3kMOg1xCOJRaZ5xCqowujRrOYHMkmw3RygdUAC39G69OOoHB+waWo6hIbUz8tOYdY/0qCXL0+JktcavUdKVz0ftya1BT3tzw3ZzRFu9VCebRJN6brq/fTDe3t3sVprt+tCLljKJ/N58Ya4Uy0fr6fhq99q12bO6FHyv/qehZKwa2fBWk/upy/n94jNLhwtXV2tzTyxV55/OD7Onk8VYJxLx2qGN5LPe3so3UV+8ilbxSbRyZ9DMnkOjcBmd7BlMMyuc0Fl48SxaiSVUkufQSS6iOk6g6RVNmEXVEEl8CsGIp1dL0fQbcmUi4yVpZnqjGgaVO9QedzGasBMiacqCBAc7TMHnbm7EqPFcyafZWCcgHNM4bpGm4vOfQnZ2jGKZDGIUbGkKPYFpTkzQlgULWIRcrdjG0iwfQqJYMI2vfpemepUDr827jLcpRdfq0MRTWR+0jUCvKD9z/hzWTp7iCpUhk/jPz4bDqHz0CWK3P+KKN0SLh6rWc8BcIRw+awuJJk6ZsLq50a6VkXj6WUTPXzLN0tXmmF5+XURey8YwlwhjJZfkyj21h79fOZdBgQJxvz1CMRXCMxR8yYjwWw0G6qMj6h3YnVpCcB6PtzDo3qL2QCantvDyy3/Bf26aJbXKUDjPQHEqbzhcewTBYmQU+3EKmY99qTvetrWHfm06H9ECsOtE+qQgF0tdHB8N9a0TfaXOHeNRlxOUJrw+9G5LgmiSZJcrgaj6XZ0BHXI12Vq6xsdF1eL1t/yCo76xwjMadXLl1ZYAXN+pF3XXWddfLcJKOe8RDfofpRNcwgzEHwZ9vZbqEyRausYnMU9QOSkO+QXc111dmqMOOIfsGt8thHWNr5JEiYJP7Xtw7z7arbqNVZh9mqQwiUTZV14fY7pI0U+BpRcAqO8j1CAnnKshWijDLhfcZgiL1J7SxRRScym7waVra3oOd0K69Oo2j4vuykIE3W4d6bkVLohZlEs0Uyvak9e2/YRd8uKEuOPU1GLg4kv5EEkwfVilAsB5xHZpvMc0c/W93Ew+Y4+pjcZ1Gi40pdPLHE4qD+St6ZgmMpWkfq+B/d32VLduE/EYqQ3Vp8NJKROP70W9UKnT7NU3NjZn1/h8wfdK6E7sdGTr5BeTtcWr+UHh3NIkvbg6ycwvTVKF/EK0kbwQ3Y5UB9lQafEVr5c/aR/11SujJ7Tbx7G8Sd4ziS4uxOo4FaPOF5ZWxkkaLWCn8CzqhSfQSp1BmdpgY5xiIympqQXq1TYRTWq7pshO5oDGOBlJLCZcgXqV+xh1ymx0D5HkHHpeDB/WO4hzwj9FwaeXdRoYB4mpxDw++9HrWNA8+pMtfMahz+1/slR2pCs7og1gMbppEvEnnyYE/cqjhbt7UDIcuvNau0UGY9qA6nft/Xcx7bQR0R0p00RYC5lMTwFoq4g+2Ky89jwsE6WtlD/mSn6Hgo8apIS63rBrr7xnGcf4rEmIBKqeq2G7VkGSgi92gYJPbbWG0uUMHDH8h3cbuFmfYDEVxl2aFRvNIc7MRfAzF3LYqHZwuzLEfNJzgi8q5DysuI/HB6UYbt/1c5Jpd9Dr3kS50mT7YvjcS3+Z7ZGQ8suqc4JyBkd+8xkuP071WhRjeISoGahNvXaN7dxEs3QHtd0P0aQl0D24ic7+x+gf3kJ3/wb9H6B38DF6hzeYxviqjhsYNu9g1LyLUZsCur2PbuuAE7fFeti3EVoReguO6OOfMRSg7FMKBi0iZp77pNkSYNn8xUB+lnM7ElRSGX2RJnxyXREG6dEgU3uXgNINAGnrShNYGWu48tKV38LqBzrkzdH924iMyHC6YXiTgo+mqr5N40q7AtPcIh5cvIoGtS1d0VOK285yEyG7uZHA/n6HpmsLt27cwIPNHdSaA7SHfZKmGxMRKilcJmJ9titMgRhHh4JMW3skICu0FAZDLdQR7O21kKDpqIf2+7ROdFe2S74fMr80yH5rhLlcBMtLHnH0zWRtVynk6OrratKM9Vy0dgVE2Q7NkSTlh/YPTqYte7vQoCsZwDnDI5PKYq5QQIoLeIraZYfp4fAcYlSU3Myg7Bi1EMUQNcqEVpM6bjg+jkRjXVZVn8vGSrRw9tjxpdHUq/f7j3xzwxd8p16M9BauJD29MXCKJQ7wKrWXJRbKn5ncTRYmjchmdz7UyF30plFdvGfFJF7DkJj2cXFSwmOTbcyzAdHJQG/tQm7SwVxnEw0vhWbuPAaJIgbpRbSzJ6man8BhZBHlaR7VoV6rFEKMK0aM4ywVPSLV2KNUl5ncOWDHbnF1b6FDzJ/0Eqxzist5CZMYySUdbKkYRuwgMGYycB7xi9JEsWLML48lM45CR65eGjBtN0C7Hs37DzCqVhBOUsC9/x5aH3+MQa2KKE3VYb2JAXuw8vYPkVxcROOjj8iod1G7cQ1zFEoeheLRZBaDSdg5v4unq7u6EnzS+AZ9dCSIBVpt41xYmJdzkVQFrSKwjzqkIXHlKqIXLkLPb5g0ptATfjXjza0+7lWnOJML4Qf3axSoHp5fTWEh7qHK1XajOUaCXPjsStJMES0UrgbRRcdUGNdbFsezwGk2rE+vE+/J1OVE5Bh97qX/kJNEmjczEIHJYmVVe+X6YHJRWZxjZ9Vn/cE2Dwc9NA4fovrwTVQevIbm5g/R2XoT44OPMCjdQH//Fib1+wi1HmBSuwO01nlsYtrcgNemS15Dfx3hwQOEOvcwbd3mOH2CUe0TDGsUhPUH6DVpRfSapo3p+1lhWh162sfd1aVoNJ72iXQUOvq08LFhQZq7cWEZOJtpKbDjJTOtQdafbDsFKsgT2pfZuX8H8bkC+0vj7xd0fx6GVao+i8rP8lzgeu+8hcTKCpWMGK2Cm0jqPVDkiaAjbeSz1PgeewYtPVNr0XpkrW0an7azNKsp7O612b4W1tfv26dP1U5az1y4M0jQ3Eym9PKNMAVI2q7J9akNJrhIaytU7aCDelVPdUwpyPrkay4QnOODAbU7amexsPabkk8pjPRGlbNntK2mh1ZngGa9hdJhH3F7hDRu+/REom7yJcguCfK4NM50hvSQL/tNdt0kwry6xEUBnllAitrmuM86YzGMaDr3KFz71HztkTpODn3MKUnraEiBOZwkpqlUgtw+6YZDk3o4FC71RqO9drNdosiqu+/qOsHHvpviVejmhv/MJTUvSdOAY3VnNxFNc1z1/iuadWRQjbmYwYaMDLTW38Ol8SaSlL6TdgXjww2MS/cxaR0ixwY+NriPVP+Qo6QL4ZyckST6qRW05i+jcuKL2Fj7Kdxc+yZup66g3I2QOSfoc4ynHQoLhuPDNNID1rf1CSb775M0diB7UCZPAMY4/jlwjsfaHTP+jakslkFjUg+NT25i/bd/E5UPr6H3/ptoffgemuydaL2O5rtvIcyVtvkB6+UANN/jRNzeRO29t+E1Klh76UXE105hsLWOxQvnsfr8C9TqyNxifqJ3wk5Myr7SpGJcIMjUF9rTZHfvRIrMVtEpUJyEnk46JAHNFFebafIqr2XkZFUdPAw3mVBf+dem0tYkhP/d51fxVy7ncS5P7U4vJuAE1qNYwm/DbxgcLVqJnV90+wxAehS2BBWxuKMIm4eW4TgorAkc+P3CNmGPwAl/Mjbp2bv/Njbe/jUcfPCrGDz8NiLlNxFv3EWK5k8mNEKGfZrQNcqYHrniJI1zYeRk0L5QXee1dwuyPTLvQiMepFFbjmJTvc6/jPT0AeKdt+CVfhfDrX+B/sY/R+vBb6C+9X30u4fGTwGl4n8nxhmjSPb14ME9RG27kS/8mFM/3dWc7O3Co2DzKOiocqhhdnS2dpCgdq6eJEUs4irxIqTXHj/UXCIPsBMjrCNBHsrXD41XppRMUz2aoDfsmJAmGRof4bC/46IZFzBeh7tTrzhRyTx+2PziJwpXbVY3jZRJeslE2Jundqibc337MFBBpiUtjgy1LPFmrzNElaZqfn6CZLGNUNZDvpi1PDGmD0cdhNPa+MBaOKZ6M3LcZMYYtf4ANd3gmJTZ1i7rH7MdPXbIBEtLaayu5W0b3KQ7RFTf0CjMIb+Q5cIfQbM9xNbuIZps15Cab6vSpVxoUdiSj2ltVg/3UKUF02xRIkzj9m7K4lyC7RuZVjoZR4gzjsefOo8rL13A1atX7eaGutBxt8k9X/DJcmSsXaxWn7HT9DLAUJRSO6Pn4hjvT0o9ybA8rODcaBtJbWDuHGJSphm0u22PdElbGvXaoI6Hpf0PER3rFjUHgeU1bEI/FuNn59EpnsdB7nHU4gvUDGGfnuvR/BvpvXR96jWU6NE+V91a3QkDMowNucZPA66GuphPgWPQwG+7/XW4oN1c6T24j+lhCfEsTef5ReQuXqIZQFO8UcPoYB8JDmAknkTh6jNclMk4LM95hiHN2vrD+xg3GvAyWZTv06+bNjRrJAys+3hSbf5cOPLIL8pEA3+OTZWu3IpnG3WoVRJypGHKiaeLzMFz0453HXOL4RxSRprgm+DV9R7e2h/ig4MhfuN2A3+y0cXr2z2UOsxDU17PODpEVrOBVU9wfUa6mOZGymVzApYeZrSVntl099LC9mMesQ5pEAqj1U8J8Ag04XvUvA7uvoH1t/4xKtf/vxjtfh/x7kMkQz2kKOji1JLpkB2n0NfistkI0mlqw0Sj/Zsh0i85I7++Eqa9X1FqOWQejLrkrZ7Wfi60XDSnXASkbcc54RLjQ0Q6NxFuvgMc/glGpe9y8lVIJvmLOIa3byD6+/8SsXrF2irKY9fes9fQ22JJ81VvtdHlHTV2Wq8hXi4hUTlEgnwUsXEjXeKT02dtu0dci5+Klonzte8Af/RtxN5+w962TTUM09f/DOObNNtffxUJCtGw3sC9SW2Riofarz8r9+lRPypOoyReceMk0nTYSChN8fopTX1EOqa6Tkp+irI/52mWpqhZSdDn6Y+kaEpycel3x+h0xizDzmc1ehQ1TcE2t8jFJ04B2c+iUwa1rwl64x68lIdFCqyF+YtYO/VVLBYvYUILbjyiRkfeiBDn0toVrK5eoWlLKy46Rm6eaXFaL0290Ybmr675UQ1cOrmAXD6JeqWJ7c0DVLs9hFIa1wEytCznsxRw2Tk0G1X7TGWcml+3R1NdGmcyZO+T1LP0yQTnq74WdzrLsQIq20fbWdRHmi0Et51FoJVOk1rbpiUDdTu5IW0rnMX5aAeLXa5uelvEqI9T1PSeGj3AQpR6c7tM82OfpmCNTDRmY8ZUXcmBlPhR1nKmcQfZTokdSSIlOG3cyCCaORxcDcg0nkK0uIwwG1qb1nGTasu1WhwPerTvZU0Q76hBrZFlTNCJGdgKN7z0KhwcAqtErqValOMOefyMZPT8E09wQkQwrdEMSKTtVjnIwF6zarv6JVD1ZoshJ0aXptEgmULs/EUknnxad0nYXx5Wfv5bKLzyU4hfvKg7GsxN3KqL4ASF/D6ds0O6qwRcIBJ8ZtUMUXk75NBVH9H8sQ8pSRCy7xxeptN1GNzm5NXEBHOhAfbZV799s4nfuUuBtzXEb95s45Z2oGix0dx8pF+cE+CTx/0cWFQQYsAELYO68aCFKKDFXANSZFHKG6QxmieKAzR272LnrX+I5q1/hmnpTeRQQZ5CLcrJNrZ9j1zs2K/6qLU02HiSB9cUXZI0ec3BZyr5gPnZDl3dMu3JqqDAZB0Rxocp8PRmi5GEobYc0qIRHWEuqAlqkolpBbHhDgUMBRATdH11wgUbH76D4vX3ESGvq/9j3a4JiAjHIPLeW2j9o78L77d+HflqmUpBBCMKy8mbr6P3u7+JyBuvI0QhGa0cINFuc74M0H/rdUQ5yfWUToZCwrv6HBfzNiL3biN687q9aHPyzPPoXX6OCz+lDAcoLMHLtqql6kN2h7rR6DGHh/pC7ZFfPOdS6Fdel9ninIVA5YFashYvJ9P69E+QTrCN0R27cSRteUjtK0FNqccFcupRyFNIxijoR+0cOgc5dKu0ylpUGJjf41xdyhURnyRw+Zmv4JVv/sfI5J5EtxOjDKBGGaeWmOwjkVvEyYtP4swTq8gtxRGjedvtd7Gz08RhpYdqs4se+6NHZWN/V9+zGdIk76FQiGOJCokUqP6Y/UWNUfvluo0SxrrQE+cCFPdYD8eXfDOgoVtv9dCk6dylwtShtrqzU6VmCFy7tq8tywa+4Ps0DJHixMlFBmSOCSqRJdSovubZW0+F9vDi4Aae73+EJyYPMae3yNEu9ajuTqmy6k7MkD090kqoOU0G1sWPIu3/udo65ak+XizhR4GiyWyZNDQSAzJNKMmHNdwbLuBB8Wt4uPQ13Ig/j7v9BVLFAdRgSruQWmHl/EPOp8Hy6h8whCaGfIqZlUStdEB1uW13UnOPXYReuxQuFjHVS0m/9nUucDksfu0Ve0rjxM99C+mnnsbi57+I9OXLWPzmNxGltqzvJKQuPYHEygn2qt+tpM8nwSoyV156VC9bQ01F2qGt6S6SiY7aWSZbvTVjRb3MUYFpgfyJuQ2vaV3881gZ7+JL4dv4emobP7M6xueWYlgiA+qCc5+Do562a00UKPr51ZjrjqOzmVfWa8xn0fSpAcLiZpaLN1DeIOATMwP5w1wfd7D77q+jdv1XEW3foKlURTrG1Z6qW8gjI0emNGMjiOuj0skwMhm6PEYUYC2aAlvtBG40FnC9fQ7vth7DO62n8F7nCt6pXcJ79TO41uRB93p1GZU+za1YCqEYtQyKwuC6nF5WG4mw77UHUY8nUiKaADEa2Y9j0vDM51Gi8Es8uMveclyjzdrtO7cwOjxA+itfVwyGFHZ6ZjWUJ79ceR7hV34Wo70tapMNTDpNexW9fQO52QIo+Drv/gCDezcwvf4Bhg/vUsiWEW43MVpYxnRxBd7ZMxiv0voiD2mcBBLoIl2LpOvfoF8Zw/njzFmj3MbCgv4w2FKgtmm86eqt3Br7ifqzE0KtqZ1+XNjHujMeo+JTwLweR+NcP9il6UtBMqKV0eD0qB5w4ddLS0eiTdehuRRwoahWpxRUHXRaDeJs4s9+8Dp26lyQPL0VOo5Grck5dpua2V2EqWEm0nNkhTRi2ZOYXz1NITWyF4t2KTuq+220DwZYKmTw5FMrOH92jVo7BVmnhYkUAo/CbVBGhqtgjuNqShR/rfYA5WoLVWrfetu17tBL9nSoPHW7Ix5V7O/v47s//u0sQ1vZkhRCyUgfyegAPTLPRnjFdmHn0cOJcBurkwpSrS1EahzkYZfjRC2Hk1ErtV1DYodrVQkTz5Q2vi7szlPji8kGkfnqX6sKhJhWtNi4z/xN7I7zOCi+gtHas5ieuITemWexu/olfNJfQlX7AU3j0Y5wN6gCG2z1i+MBB8YFfppl1KRVtIsXHtG5cPUpnPvrfwPJxy8jee4cii9/Ccnz55F5/kWkn76KaTKN5KlT9hhbYnERkUwaEer+0pxCTJPWKI1V9JgGpOoIbuMoQfWppy2B04tBecWweubQBCXLqg9MDBldzKOBZlljdjKrelOIbAJL4zH0YkLqUIxzVdD841I7N2kgU7+H+MYPsbL/fXwzu4O/cXGCby72cJEmTTbM1Z151V8mwFiPXEeDgkLOmq2vnKtsroDGS+UkTFir306V17VBw6MIjY/RLgVmjMM738PeD/8uett/hvCIWtZoTBMmgchEF7515zuMBM2VKAWh+rQ1Jd915/BOeQXvNi7j48Hz2Ax/BYPFn0LkxCuInngZWHqBx0vwTn6VAuMV9Ba+hGb2BWyOn8JeZxntURTtUAwHibMoJS6jEj2DtjfHsUqQNL1ei+32+VUCXsROOAeG+TlEfvrPY/TxNSQ6XUvTXcgETdfEU1eoKdJkblYQolWgUdETQJO1kzRtzmKsSx26lcl+sM84qg85GbTpPJ7JofDilxG/+iLiP/3n4F15jpN0jAj5R5eOvHIZ3ttvIjSkjaGtDqKLdYkHnHDWOGjs1eeun/XGYhsnBox/CD7XHPmJIyzNLR6FfeZA2hH7RhuSW7TOJv051kmBO55n3CLuPWxhZ5sCecw+4njrCYqxXS7Q5QBWxPak00WMe0l0qNmliqsUjBX8vf/m/4bW4bbdHHn2xW/g8pNfRzp+BgelDWzs3LFvSevTnc3+BNVaC21ql0MK11g0jvn5PHG1EEmM8diFHBZy4kkqVFygElTpCnMp0/wR4z+prXApFJJztNA81BpN7FXKOKQCozvfcbsmTFNc30umlq739Qnc9mXNmmOQtLO+YxnGgI2cjKaU1yPGjFCKrWCDq8GA5qxXeQivsYOINL0BtSM9tqR9djG9+FN3eT1qjMTElTUckiDgwJAJMuSQjD5wYgOmiUr8xJE8vIns/oeY792htlfBfuYJjAuPmUCMUEjq+k03N4/t4jO4NyFj0Z7XgNtIfxo0/hatk5rnhj/IGbg2kelarhQF2RzND6rzdgdWj6dJqOnOrLYjaKL7eW0LjFBaefP4YR6+48SWsgS1EY7l8cUCPcRB3CLYcBszW1AB1iVt2RV0jO0Ei5X281qARzBptbLnC0WcOHkGGQrnnj6g1CqjTdOy9fBdLHdu4Quxh/hyoYMUtSvDItSkQ37DbeAQO8qEN4ix7BavCWhvG/bj3cmni+B6KIROdQf7P/gVND/6NS5ue5wINLmGCZqYObpc+dnX4QRXZWoW+w3gdiWNdw8v4nr/C9iIfh3tua8guvo55M6+hNUnX8TqJWrap89h/sRJZPWOPAqpeHGJi9JJJJbOIrZ4CsnCGgbevC3G2oe23TqL+82LuN9/DrcHX8BDfB7l+JNoRlfQC1FzIL2ubaSaAl1dPzlzDp3iAuI0XeMUTnrHo3fvDvDOG0ynlsR+HmnsWNBpVuRVCSxbBMV7PEyoUgAyz1TPgRfnMaFFoTczT+7fwUifTNDNsY/fR+bdNxD+7p8hTgtjRMHfta09wiL9yhdpxlPW+/wRHPuYPzjsEpBAPORyKWBf1htSMdHjmLoeqkVa10jHgxQGnSW2L8M4XTrQpRot5lP0bM8dp7dtrzLshk2iuN6kBUErWbVGUzm0mb/ChWBuYQ1ry7QSKzvY290wjTFNga+tVl2ax+3OGK16H9W9Oi2AAyTIh/OrcWRXwnjyymm8+MLj1CZJeXRqZXSzcG0hgxyFit4qXqnWUaEK2uxq4/XQ3rSey+jOcRrFxXnSmkWPIqlFba/ep2AlhUkn3Gag0fkRsE2yHC9tg9BKIcE3poS/nb+CD9LPYH26gPIojvIghPI4TjWzizEJCmcLSC2oYgo9Eh5NsaP4Dw160JMJ2UIe8cN70ObJCFfEYuUmHt9/FZ/vvo3PN9/G482P4ZFx+oMusq37uFT5AI9vfwf5nfcoYLkS5uMYn3nMBJ+tgSYMfKJ9MLPA+fyDGei4uJmoCqJNfghPYHIbo1gk/9K8FK98dvZdl2w8aNWrTvlZTmE7fI+7vqWA8rt8xrsEsa5qNAEY5GHQLgGQ2+zNK+I642T/kCDUqCmjgeKEiYLL5hoXmHweC6uriFIblXmbpWA4eeos1lZOIUpBlSYDXzyxRG1ee8ucIeuELunx0TpyXMBo8+Mtlx+UEJaWK78J+aBhahkzaVPx4e3vYf+Nf4DR/g8RD3ECxMgDQ5pSPOKTFAXnCP1IB7u9MD5prOFG+2nsx76G0MrLSCxcRGpuEcW5vN2R1neEu5xcZXJyhZp/YxJFx6MAsWuWnKBcpGTWRhOcBPkMpnppKGlKxvSc9BjpbJ4HNbn0CrqRs9gaXsat7gt4MHoK3SkXO7bEjYOugWms2KsvfB7Vh7cR21knD3YxuHsD2bPnMFpegWZ9RGPFfphubyJ26wbw+ncQp0CcZDMYciJ0tbD5/erl8ug/fgVbP3wNrd/6dfQ4z6YnOSZPPY3+sxTE1IZw5So6Fy5iQgGZ/Gv/JUa6XqwxYj/7oo5UCpnjNeMV9onGQP1vNKsdSqVf7bEW0SSNaYsU8fSo/Ugr0s0ZsdZgSAE71gKvduv+s0dBFWV+ala2kZ4aH4WXELmnZagcUHBafylM3AelTfzg7W/THqxi6PXRo0W4fu8jTIYtPPn4CgorGZq0bW3soPZWwNLCIrrtEbLpPE4spzgu2kwdxvKC9hHuYTiledtso7x/iEqtjkMKuhqF0lBPeXEM9f1n7ZboUa7o1VnRRArLa4vIcNGw3R7U8qqtFhot0kJTuVI5urkhMMH3CvwrftT5JB11V5K6GgacSdrzI17QdY6hF8NG7jG8t/R1vL76i3ht7S/i9ZN/Gd8vvEKTJMscUYRzXMXzSa7g6nj2qiZvvwuv27AHlJdySar8feT7ZTzWv4knVvNYLNIMpkmdYSNOcBCe6WzhhfoPcTm0hcfyHp6artOs3uOK1Eeot0cCKc45GA405DyCGSvXghpugT/w8vpZBIpVMEiT/1gy2yIcR2lW/tPABCvDjAG+GTwS8MHyBYUC8CeGH2lmDSe4TCWZgu6qvG7okPEZb0RxXOz5UjEdfwGh6m6FW1T3b9y8iZ39PcQ4+fPUWpaoHeU1mVIpFHU9kgwSTIrANA1aIL986kIX48D8qmtCpmdl+hK+8lrCsby6SF7bvUOz9leoyfxLJDuHSCBFbS+LaC+DcJ/8Qa0iHO6jPuniZrWIj8pX0Y59EamlZ5EtrkBvANIezVxyiKXOTazW7yDZr5OVmpykuohNTYVYIxSk0ViaE8Hd7ZUw1ivGIrQ+EKKGReEYCQ0wFysjlORkoTmtDymEMsxDQRjJrmIUW+RiqrfhENg+fRtD7zO0UclmEf7FX0YlTMFLmkKXnsSt3/lNHPzGr2NUWEb9zEV00jkMXngZY6ZHTp7D5Atfo9CNI/78c2icOU1CRxwrai+aSHoG/K/8J8Bf+quYvvwVKyOt2GN86Ctfx+jCJXYvtS3OQXDB0jU0E8Y8gmt81ucEhez6sM2Fo1jxrsSkgRZuerU5W+/C04epZDaOaW72OS91jcwGesaHLEmvrt8Vlij5KMRUXm9g0rYhCSeZurP9qFYJcLC/joXlIp579gXLm6DWpU+exrIjDCI1amhNapsTKlNTFJZP4uz581hZKxi1estPKDyPtflFLM7pc6lhuwmzdmINj19ewzPPnMf8QhFt3XiKJjj+EuJJ5JaKSC9wIc3q6SSaw/q+Ds1+fblNb1mKRLkIxlMYmsx7VOXzpceruLr/xzhRvY6sgtqMqus3bJi2CmhLAdvrJiU7Sc/ITaktTPTZOK6u1dxZbM5fRrs/ts2GIar8obHe1xZBox/jRKTKfFDGuF5GorLHFb+DhcE+5uNDmsnUBiubnOQt9MgsrTDNjj7r4OrgVbbgdUrIysZvbXNApKFQKLC3xQA2SP6A2aD5M0+OVj0HzBeMjiSDHCt7lMu90NIH5bWVj5j9coZdWZjPtEN/wINis+EnM9h2H4KSFC++svJ+2IghMkPHn57kMHrImIpTnVqVtXVFF9MnuhhNv57YkGliQlEVC6GV8PGSJoVGzHvtg/fxB7/92/jovfdsZdbk2Nnbw4ONh6QvjCw1D23H0PiqjFAJpWFjwMXxJw8TtDdMk9OlM159w3TdO7XrkIrjMebC1CzdxcH130Tzg19BonZb4o4/Cg9qVHoqQPjIv0bXaJLEXu801ntXkSo8hixX7XR4hKjddGjQDOZkAs3z1B0sdm/i1P415IZtu+GmPpJGrLvY2jytNqjnRY4ujegGyVhCwdKo9UWo5VDDoq3B9lCwTajhUNhpm1IsRa43DYbkKc/ZC+jqcUAJH8qN0dIqwv/5f4VWim14+jnM/1/+ryj8R38dky9/DZEXPofQ0hItEZa5fAXdc+cwkKqkPmMfq88mH99AZHHZNuFaX0uLoyYlrcv4yX6Mt0P9rj51YSfqnBjToUiNlfC766vC4USdhJzyOA5UnMoqnYKMk1hfxev55q4+FKS9hDLZrU7isWu0zCNhKFPUI43zqxzB+JhjxQWYwltmp7TC2SUaG3/VyTKNFir1JoVWGIfVfayeKCKZmeKg2qBJqnfutRBn3+jZfGlzOSpBsZiHXDoj3Qjtut7kXMWhrv2N2PfU6ua58BSzesIoQsUphSllil6j1Q+xL6k5etMEogzrg+aeLjH0e8TV4tGzl4SEOF/0SYUej+Pg+oig11JdqLyGMwfvIEWNTN0mVVLP1EkwsDssczhMv/bmiPk8shE7QO+0myQjaPcOaQ6wbG+EaieCnekKdlOPYze0hkaHehpN4lCnaaauBGqUinFoUIFebNoOx7E1nkM1xFU0toKDSYwN1KMwOxg3D+xir7axjBPzRokm5dRu8YoLBMYWBsdjDZTX9z4KjuHsxEODqa0Ug8MDDMoHJmQk5AxskIN6qW4ozImlQ34dY6rW+harGFGMFIDQMzd/qkQhhY/OlkMCwVzGsZ3a1Km75BP253TIVZeCjyuJaQ/CYXWo6DEUVgfTJBBSGX0UJmTfF/7TV/8M/+///u/g27/5L9Go103rk2bkzFufvhm9okKYAnzyMYZ4LYcrQhJ1sV9hPbpEE7B1iNq976P0g/8OoY3vIc3VPjrR1/1ZFyfKBCO0x12U6ZapXLWIbUrTdIUT4cRcAoteF2da93C+cwuF/g4ivX3MjT5GYXIfsXCTAormDM0m9GUukX/IGxHSpssyWgz1mqIYaYxRtDkRrU2vnAjKw7pCFKZ6355xsbQo5ndPm1C7YqxrHIF9rzv04aUVal1OGIrNxtQm7E044kHiHJpV5HcH021Lj6t2hsp6Ueb31Wfg/fxfpObBRZ5jOgPmtTGQzLLCLtLnSleeEAhHDoIhd/XopJY52q0E092Q2sk5QmFjxwVCwkP7PpjQ6+k7GuwNu5vOVAkwCjb3an13k7JVHdKEjNFMDdNaGHHO6nEz9aWTDVZONAkj218tbeD6B69yUd1BPNlAeimHJC1AmePDTh+FeA5pypZhp4HGwQH5ZoQMrRHEPeh7GbVqDXsHTXT6tDb7IQpS8hVZftjTB8nZGNKkm3hxLkBZ4h006miV9ERX2y7haInTK7FiEWp6ySQ1Q84f1h1JRLC2Bly9qhdRudsb4gLzADQhk1WsNd/Aqa3XEdGbUSXuNLoE24ioGxUTTjz2rtorLUUfsZGJEe5X0KnfxZASu00tr5FYYwMG6FHDG8XTGEcprSMxe2sqJSVqNFGqtNv7bR4kdH+YoLoaRXpUR4QmTUqThW3tdts4qNVQbXMwWFb7igQSSFq//enoBldeO9xAOyAS32vsYKcjsOtyHEQd+oZG5U//BFt/929j4+/+N4C+Y8oBFeNpgnU2NtF84wdovPYdDLfWMWw00L5/D2MOQO/hQ+z/+q9h95/8A3hc3YJqRJOqf5SdHXV2SHjqZ/mUQ7NAF9J9gaeJTaE3lQCU8ONk1gJAguiyjGkHKq+yrINx+k6G0c1877/9Nj54+01jDAk7aW96btSARVW7qlVpo4NtNXlmGQSKFbgY1w6VknjhZKIg27/9Bzh4538A7v8+lmliRkbU2ge6NsQyYTJvqIca69yMn8SdxFXcDj+B61zgNqM5TqY+LvQ/wYnGNSx0tpBvH2JpsIE8NpGa1pEYsK5KFu1mDgexJdRDWbTaPQxGpIN9IwalCGP7ohRkpIjmt3g3zPZPxMM0VXSdTzccZGqp/RJ4EWoM9pyqth5o8WK7bduJ2sh+s9Yqjo7aT6/zs681J0I6qf/5O1pAXH4/aHil3Y3nChw2ah737iJSPnTxWjUkgFW/6LbspI147QYbwwFe9bUdpEv57P19StchXrBsjnvEDkRndNrB2IDGfk8f5JpQy4ohldJbktz4S8uTljaNUFCEO/ZC0WhC9WmdkRk6pYDSFiMh1tMrEoCikwhYhwRgOhfDmbNpPPl4EU+cXkExlzVTM59fRIzCR9/kTeYLrDeKbn0HPb1UlVrkeNw0Hu81e3i4XkG5FkGnE0O3McHBbg8f3djGmx/exX6lIV2dgm1EU3iAOW13Yj8mKeDUB7VqBY1mH3vbdXtGeOS/6SiTSeHZZ9fw0ktrWA4e0iCof4+g20UkOyTT7SFFQWbJ6kmCOjBBDU+7fiI2UOpw7Qci/boOxcZ4Q21eHmIwibLzWJZCUjsT9M69mN44rOdfKQAjJLaXymE9sYLONIJBsogaGfyw2cXeIc07NrJIhtD3kso0ne8Q3/Dss5hm541Z1dk2yBxMR50DxyeMEaNr0mlcLKxE+hkvZvDZTJmteSrX3djC9j/9J+i/+zoy2QxCpR3E9MIBXQBmI5s3b2L3n/0TVP/wN1D6R/8dGq/+IZrXPsAeBV3j938TlT/6bXjrn2B052O7y+0odGA+1eOqtPoptiysZ3ht4hnIVUmW4ESxR3m4ammC2wfGZe5KCGqCSsIJ36w9wiOc0nQ4BlwqxRQxMrUuV8uk6bQ6qNcq9It5VR+BRWertoWJI+hXpRl2P3NQhh7xvNwJmbfx8DtIUkNLU5hMR5xAVJH0aNIw1EeDefa8HLYyl9E/+QVkzz+H9OnnMF5+DofzPAonkSTpXL9pvsRRSxTQyxYQyi1yQVxDs1rkREmhNk5hN7ZIG0FWCHGT2bviNZo2Wjwi2lUgglkfjUiEyJNhahcye9WCIXlVbdaFeD19I4Ez6wLXfB9crAkxJjiMykMiTXMlaGG7c8s9wsagBJWeipAJKJDAlzAIU+sNVcuIyEJgh02phZu5y3DooATvDk3gzXUqDRQuHGNv/SEi2jd48zrCXHRFl+o3+SJ6VJkI8NnF1joGgjEyWslUYz/dtYRFxCpEZq9wY6Ye67Nr9/qxXVoQ9RibnqpIJTMmLApLCcytUkdJUrOOZiijSDvNzDEFipDY23LEh0QeiYxpEk+QzgMLhQJ5b4wDCvhKpYxOg6ZvdIjVU1lEU9L7O9Tg6jSfQzhxYhlzyTSmFHrZTALFpSx5hug5xyfaUZGOY0IBYosHuzBOQZqKpSkkB+SLnt1UrdK0rlHxaNDttaVN02oj/0th6nRpZnKmOfjMa3ywzX3dboWEyZzt0Ezh4OpijA0+O4m9nmUDclEn/ARiDH0JLMyJFKf6GmGKXjsVY6dkhx3k02nMkSHy1BSj+SJGJLyRW0KcHZtleFh4DKMIBSFX6aU4V+d6GT02YI0ri97npQ8eTxJJjJbOwsvR9DChy5EjLTI/jBGC0aUbMIpOjimCZIul3/2OgwRpb2cPpX/xa4gfPMDKz30Lcz/1C7Y1Z9rroHbjE3g0Yat/9gfIpiNY/KVfxjCVpdlAe21/C9OHt9C+8SGKL72M9Jd/FokzFzCmZuuz4SO1uWkkcIyqBsw0PsWSkaxRZFRXUh5p2HQ5WfR4nV0LNGltiPymuXbJK2xKa1GT1sqeTpPhSM+AzK7ribdu38IhTXnbi2UleNgYC3y6XMBAY2wmDf1Oi/BNI9Jtr/3nL60xHOt1YtJUmJPj3WXaPrWz3fR59NdeQu70FWSW1hDLFhHnkV89gdzJs4gXT6FHXD0vju3cBayvvozmyucQWXwe+8mvYjd+AuN0nwthC8v1e5jWD7gIDE0Y6PpnT1tDWGc4TA0mnCR/xO1RN10msEspEV0a0LdIdD1SVyWdRqVHMtUm12vWOHcYBJ3r+kL8HakcIF6vUZuiUNvfRvi130eCcWFp4Q9J1ztvIPTBW4i06qSxgeTdj+F98C6mP3gViRvX7FpTqLLPeUKBxv4Pvf8WohRyk7e+j/D6A4Ru3UT07i2EKMhjG+uIf/iejblI0EJ0tNDxL7J8ciW05BHFAbf5o6iCLo75ZNbq+8G6JKDnc5Wm/YOu/VwYtE+PJuZkpDcXJ+1anl0OiEYpvIY43KHm3pWQdG8n11vXZTmoTxNpfXJCr7vycEhBf2N93V491W7WsbH5APqCjV5KMB0yD/0ey0VztPLqdZQqdVRbbbTI52MKOc27RK6ADLVDvcFdb3bvsn6917PX03c/alx3+tjdO0S12WTdCdvGordBswIKX8qWbBR9Cr5KpYUSBfCtWxu4t11Vj8zACb7gOY7/H2H/GaxrduX3YevNOZ4cburb93Y3OiBjMJgoDskZSiRNiTJtmkWbcpVd1geW/cV2lctVlstf/MGpVKZtSaaKtqmiRQ01DMMJxMwAA2AGjdgAGo2O9/aNJ5835+jff+3nOfcC4tD7nOd9dk5r7RX2s4MTRVSCCRzVclDZSKyne3LpFeoEYrKveF94p9FmPyVBonVyIW6StjEUPVPIWQVJoDYdWpUW55pNSyDud6WqXn+FNGnyCRy3ABSzqHE30hP7xV2zn9tLWqOSRGrRSRBFK+UrVtG0BNw7Q0G+ul/AErBFJIQFGgU8ys8BHf6jcCyOKcFPFv84ELmUzwDEXNx7B86WtrZuX/v6H1j22g0AUbLHX/lDSwHA9dEjy16/Zcl82RehJhvbtjg7tQLi8+Zf+xtW+tzPW+/03KovvYKIqwqrBCkocVmqSDBeJX/4hZA8kwSD8TDVmXpKSpXQ7qqrhwVC5POP+CtUzRExjJsr0X+CtKr4umS9uVG3qT5tQRDu379vJyenRCKnUAl/ZA+Sn/Knh7GG8rwaUQT9q4exAHvB3wn3FBgvaTNS6RBp9xwidlo8sPHe65a//kkrbt2wdHHDB5SataAtWhpSPL9n9fP7lkfqP6m+YPP967a7lYTxta2SH/l2yWRpYZmdgRXKI9tLjylHC1qRRCi8SHgWaUBG83n+EXwllE6hog0ggFPfpaGvnmMrw6TTfnCBGIikeC2qXijdQh9KyFQZY9Rc/Tj+oAUlv/89yx89ccKU+vi+pedTy1F/01FX9OXqww9t3u/Z8p0fWJZ4K/Ai++afuHS+3Ny1+ffeRGUHn0+eWK51ZsnHSHb5rKX+8l+z2RufRcqhDd/7pq17LQY37S4Vbf7Bu05w1WGqmh4HgD/BOK5LCPEKY3gLhhqPcsSx5SeilIcRCpgLnayCW0QrgibegRSkkZA1J6ZDSRLAcdRZW++Cdsy1YQDo05fqK2G2M0GYqa6XLCMt5iWpSQXGP1sooubWrcRbH1Ygrb6Hdon21hmO7NHTxy4VzlcISc0KanDOFzKPhlMb9pDWkOKmfd79ESr6yu/4ke6tS/CHSHY6LaZQEAHO0mf0AW2ZzKU6B4lWM3IZ6pOBcANi+/F3n/4btqyhGs37ED4romY0XBzWOi0JB6jU3kXwDOcGWppSKWb9xIwFgJuihliiZpMVnCE7tmU5a6tyzsY5VK/sCvyZ2UWqbKmNPUtDvDSOVkk6QthK5+lUC31FSkAU1ZmSqJbjLpg8pkEdAAeBlIQhqYjEQkrVT6D1eTqvXQRqf+FSIQKtEEJ/7ufYgX94KZ+lCBvtzNy+a7mD65Y9vG7lz/4CkkbZDn7ll23aY7ANejY7O7fe99+0+ssvWXpnDxWsa5Vf+jXLv/5ZOhqgXJ5a5hrSKQBWoVEp/hdsqq9QzSvkRjTbq6O3/qifB2kQ8vgXZ5hPHD8QwGgiXQIhiBhLZMrI1TMcUnVn9K0kvoYW2iId6YADxTs7P3XkcGlBydSPShQ6yvuEUeHhsqsorxt/Kl9I7z5Kw396DQ6AXC0I2NP8hrW3XrHU4aetsPWipUvgheAOl1c9JXksh/Tb8du2/eh7Vmgdo96iwjY37XBzgPQ4tf48bUfjqmWWJ7ZTOLICUpvmm+bgXBo1OJWpuHahM9v8oivU+PFkYhOplkibWvSeng+tXEQSAT+n67wNV9subfjiYvrFT/olz/DBQy2jKeq76E/tVvNWnbYlv/11GF7OFjqNG+K5ok/H5Q1Lbh+gxWRo6zXfrpit1i07nlAOOdYg9J/9gqU+/3O2RBrRwbnCC903IVU5Ua/bAJxJgXOp/UM/yk0fBte9nk2o4+ruy8CScSFYuPFaXcHjmU8wioZYEMWXQ/FE9AVQVTtjm5vbdnh4YPVG1ce0CLMHigji1pydNLjZaIodYgUhGbSmtoDIKMwPm6VMJQm9hB/OBpJJScuHfCUI6cVY0PwKlbIVdWwcHT2GoHW6Y2v1wrl7y5luZZz6dE5jpw6BYsxThiT47iWaJ2rqHFW2ddyGdkAMh8CXcaprTudoFlKntVtM0zdT6pkqrWxzG8YKI2i1wAPKl6C2nKegZ2kIZxOtVj31M1vWNO1XGKNWjtN2UbxpE5BLX85SWnGovlHDaaX28KnAEtS2CJHy+T4IVr9xw2apfQpDrZpLZaaSa1359tRanUt7MgI5t17w44TShAos6dKGDUCERffYFqO+dVc5e5DasCEdvZ5c2qJ/z9rLgQ3zByC4JjG1NY4qq+8FW3W92wMw5C8jgMhDXu4iklzuK67l/rLjR7syEDur1G026NtUR5CfHdv40T0GbMIar3/SFkiew0LJupqPyaas/uf/HdIcWvMv/IaVfv5X/GONiMrOn/8Ny1x/wYlRKMALieygoVsDwriX/ijDo0m0dhthEbKGmPyJCPHWPt3YTwTI0ZB43ja3yAZTgoFpl4EOWHDuh//GRtNPrsgxAC4uTv3WLXWbylGfKHlUbCCeXhPli50+iiK6W3HixKrXLLmwI/rgce2WzQ4/Zfn9VyAOWzZLlBh6SIIMBq8zj+Yf0xfvWrP1vhXXSE2Zgl1Ubtk6C8pCQI9nTft4ds1GIPh24j2rg0OpizwDpGqjnTcsWb/GIClTdBLuDg6Bi/7hgP7X1tE6GkYB4rdRHVi5CoMFX4cL2r7S4bBrCKHWD0pFIzKP1stp66ETcYdVgIOcamOiXLbVG5+ywfe/g1r6dStoQh7iJylNH9pSSH259pmlkESSkqiEn8BGx5k4Y9YcLf3nH6Hw1mVNCVRF7T/1K0Tf/4ml7n1gk3Teyi+9apU//5ctB/PMiKA7gElDNupnr57XTXaRNcFM9SZ/r3Aw7h+gFBnSUAddedDc3LQ9CO11NJotCHlOdcaImenkb83hab/9uDe1i+MJBCYsdBYjVBFO/HgES/0VCgmaClMFfyfTlfU6UkMH1u3NnLmsEHImg7W1L8zOL7SsRB+ZzLptLXBPQQ+SdtnrI9wEKV7MsbZRsQ2kwBqEs1RE6yvQZ6mlDQYz6/W0FAd4CbPoy5y+zNMXjbp2o6xQ2ae4U7QBpgfsVd/JOPqY9+w+cR87mHAe3xjCd1R51S6an4FrmeVWA35X4UOFCB8QyKSC5JWhQVlU3gxIVgBph40De7j1RTtZX7Puumq9dNFaiYyd6fvcatMGh6/DBRtWTDL4JFOuZ4jU6Pm1F+1iXbKTxIY91pa07V+w9xp37QTJocf7bOMXLL31eWBLjSDEmqMI8xqh8wVeh73eGpjYngd5MM98FNef6E8qY/2Tb9j2f/tv27yIxHqMSlOrWe1Tn0FlBUEZUNnDXTv4D/4ntv03/vvW+It/xdI3X7RMc8Nqn/8iEuwmXQQ3p5Orr75hKS06jcoRrouIxKXjvHrk6Ygsri4f/+fHI+MDJbo6NooncPI4XuQWQdI/Zag82TUH2mxoYSgSjaQbBp4Wc+7u7IKYkoiS1jq/gCGhCntZSq8+UwYgd9SHwd9rxBN+I9/IrTrKL2GtdM4uKzdstXXLEhVU3GQFyR9OD/xdCnE00zybflGL5pemveDi8Nni1OopcXid9osk0D2yeusdu3nxPdtoXdr0FDyab1t7+w0bb79uyVzDcUDtdRKlutPGLEQ0b31bj4/I6yeWK5377qHVKm+tUZOCNQgY3pk8T4466Wsvtddgiwmf8gJooV/kVm1JdxtC/snPWQK1dfHdb/oZdBoLKVTe9OlTiAfpYXgadAmpqmQgCVvMRF+RJVXKzCHUWgQ939uzxcmxZf/wdyz90XvgGZrPF37JBu1LG3/l92zx/ju2AgddWsMIOqpTgLPqF0GCl9uxBEjo8Zp73WXzZTb6iwiXlhZpjq6KFrAB7uZRFUUgZJyYUlXtwR73YJojEvAvKTl8SQ7lXz0k29xEGk/0bYj6XECqWs4zNp2tbNCboKJC9KZLOz7uUG7BqkjK/oERmKSshFyBpFipMMaQO6qou4WMleoZ294q2P5mDThLsyx5fS5Pe9brJ1GNdXL71MoV5Gqk+tl06B+zeqcDO3rSR8hC26S+2uo2D91ueU2HTET3Tu2Pg8AXEz557trRweftbP+XbA5HRbtHJ9d6u3BUkB9SSWaaF9HG7ixcPgPhK+gUlyyozeC62HvdPrr937L3bv179t7ur9mD/b9gFy/8utlLX4JA7KKazMh3Ypn1xEqJMeLx2kb7r9rjF/+KvXf9N6y19xkGz4t2svPz9tG137CPr/8V62//mq2ye6YbnyYLOH2KDhOndtgHQOsdwC3QB7eALMSQb4iLCZGj6JLAaBMcLl0oWuUzn7edv/Y3bO/f/5vW+Mt/3fKvfsrVGklWKbjixmufshqELdnYcD8VoIWeLqgJ8ZQfEIyRUmXExQHqyCYjBMKQXtzNqaMGpaSiKI3ebsjLAaQ8iau8Fa5gJ1DPxVMUhQghq/Wa573QXJQGOdKR5j9i5D1D5tfJtaqX007iepgywR7XV07VAC+Po6rKSDpQFA0mzTR2YHTL0qatM1UIXt6mS+0x1ScwwSMQvjn95F8SITK6Y0X1X4E/6XzH9tbftpu9H9h2+y27Nfiq3Wz/0NIQ5yftiv1kctOe1D9nAwjfnMEjcicCJoKi8vXFO7c8s6Z90/KTP7Z5/xtIFRAT8Fft6HYz1uqj6iIIjBmQE7QJkQLVewHwlI8kGG+f+kBtVIMjs4ZZjH/vn1sNopamHcvGli1g2NPJ2IY/eBPJtmzH3/uetX7nn1mi2rSJPtqVqjY+vGVLrQMEV+3TX7Ih6m76M1+wybVDW+3s2/LzX7LVwTVbf/7nbXbrBUveecnGb3zG5rfv2PxzP2+Tm3epD/XgcThEsA74FR71rv5VW/dRdN4OL1ncKAKPXp4ipHMNDrU2LXiA535Wn/oDOOkiH8176g4NhceL7D0PMQ8nojAt3emyp4vDzM7aIxh11drdERKWTnLpWvsUhqbNCKi729sbtr9zYFsISIb6ubnTsINbBy5dzkmQSupA0SOKmFud8ajlSJoe60vFna55kjAYLbtJIA3mrFykjqjLi8UQPJ9Y63Js07F6gnZBzHOUuQTpJIXCY32b3tVhyxgwmNb86q/a6Rtw1P3P2aJQgYLqPK65FZDs9DWmhJiZBF3UIZqARFr1dVQLdHdJ89n02oo69RSxNbG1a+sdgA73T+/fsvzWvuWqEKvlEKI3AwagHMDzCW7seQpIb+5beXvH6sWk7eamdqOSs0Z1xwa2YeNVwcZUfjJBvUB6TKVReUkfpBShsN5qLi2RRY98eSvEnQp1jI6NB/qgF1LoY4BwI1OtWrqxaQnEa63bixKH+opwaE7EKV0oT2U/y/V5W1xulEEUFFyhbm54+x0cDLwwd6cAIouVYhWiiiCFhIEIKqufQn48ZFO8mGCVGXgv333ZiZvy1I4PzWuJYSieTsjodLrur1RK74OFnziP5yupP/nq0YAJ8aL4WDSHMmOAjIHwIoHaD4cOGBOInuwigoorCdcPnS03bFye25RyhEv9cQu1ZWDVCarkeGmn+X3rHv6SpV/8VctsvwwRQVJCR5JEqwlrrx35+da+2QmS1lNbjc5w94mjdXy0e4kahYo1nuesPVnbaXtiw/7IZpoEp7+9b+lrLSmSdO394O2SjQdYp3Rt6Bd/0QbYp3sHtoBgLdFcMv/2v2vzu6/Z8oWXLf3rf9Xn8+af+6KNb962BLg8vXPXVWJv9M0XbKZ56919m5crSJzUf/fA5tcZJxDBlTMn+nhjxxKouetNHUulmngrHXUllDnDjYwzH0yAjizPYZ2qHtlpGD8h7pWhTnFch6GkXh5KcT/lrlUX1XLJieFCE7jkL9jH5Sh1Nq+PGRC5bsoG3aKdn7es25Hai+QGQ+gP+34owd71G36IQaq0a4cvvGRb+zUrNZM2XU2t3ztDOu8iLbdRf3XSTdbK+ZKdIhFfAjxtT5Q6DC2DeU7s9ot1e+2lTZhnymqNqm3tVRCY9cUa1beYsVqzANHTbr+y1ZvQi0wS3ILowTO1jO9XouNZnuuRHf+o20jPrZyZ+jyJIxZN1KLl+WQIRe2CUFocKxWKB0DAGBBzIUAgYCmztEp6ZpUcXFhHTEPYtLtDkoduwFrMZhBNndCQ4JGqAXWmDH3s0KGQqbUIywy/BSrxwmoZ1OGEOj48gMdKlJmdTlUrn0pxCPA4DoOwAmTwxLg9+MsoTjDBX3mE+Ngpx5eKQAy0L1ZGQfHgDj/ByBaQK3JE+Xk0HklYpFIBkTtCsygP4ViMPJrA0Zl3CpGUJmLuYUpOAaq66KBCYiOOO1cfEEHlxH+KpSI2NzfsS7/wi3DMCYxKBE/r3MIAD0i8tvsP78FMtAbOU3mc+NTteDCEdwhX6S6hyuCpMC18FUwk+c9RabSzRF2nr34LGoBwxRNa6lvL9EB8l41bdnn4b9njMhrCfMfe7exbv3ho40TVBuOineTqNkTyT1SQjDJFV0kXqDQ6Xkh9OdMkEW3XEhGtc5wOkRjQa7QWLUu9CwwWrZ1TuJZWaVpG9e+NFnap7VODLtKAJICINCOB6gRgV8PUAXrTRt+pQZ6JT7xui1des/mLL9myWjO/hGofyW0XJl8oWEZf+w+u2zJf9K2cUGZ/lId3KPnww3gQsfURpU4SEjjOhTP1cDCmpFb6wuyor53YESQBQ8ZxXHFhJYKjbx/DpT72eUQFqUh+hEtuFD/8O7wcdoSriMBYebD7l16Hbdo/iB1eu2W7UItytNNHxnGCvpIGuASX2khaF+dlmw+z1r0Y2Yg+noMHSWhBBi2wiqa3iTCRRwJrd07tJ/d+YPMseifhY+3fL+cY9ymbtAbkFy7lEpxnNLiY10cM3RDXsUx5aQcv1O2F69s2uBz6sfTJHASuUbI7d7fshZt5iCO0RukaRUsghqq9OgS5UoGyQQyfN6E1sSFc59Xn4eHZjM7NZ8AQQzMd3kEgUXI5tSyIpG6UqreUgg6xyqVIl9buDnXI2qYg54z4QyQN6CIDAE6P/2yRcPdS/a1cyFd5S+0QQkzXaest0n4yjOYT/WgrAUXAFDJenpgNdIwwxTpBw6Lf8HITW6/eQohQmgp0v6tfWQhWjDh+bDxOiIgRamGiSMpSgyQEX0VyEwiwW67SKK46W249civU5Tg8JHU+O6Y9ii9E9EET+Ub2gPAgn9Qokig+jfTc5BKBKpU0JQDxETESN8zmkQTD/ag6Tfedt9+2QbTkJTzhL+Sln2C8XP4VRybEwFcNZFDqeKNmtm+rzpktBxCT0SAsOYDodvU1DjwQjoBBnofSaf+sFTdsUP+8tcufQ/V71RaNfTtfZ+0JkuBo5xOWrqEGMcC002A+HfAegW/6Eos7kr5XELglDHG8KFpvCudHp6kwUIqjsWXVzuTKbuzCiFMQOnBPvTfnPelRX6muk56tWo/ozkAg4r6QCW+1Vu3FJZEDxhHmQPlzShT6wJcW8ThuebjCIngQxfsK+EhgchyIkl7Flf3KeCqC4kgy2D2ucCXGAf1IIwiEU0XI01N7WhXJW5/D1eceTKQ4nt5O5EJYuCVPYQF/wlxg1ppbO3btxk07ONTBEcBN9YgI5BwV9OK0iGYBxZgs7fy0i9SVRKIrWn2zYTt7O1ZD/S8WmkA/Y0v6O2PAwrQlFim/04dowsxmuru6ZpX6lvV6F3Z0eYbEhmRMHcTjms2SNZqC7sQ+uP/E3v24b/mKrqUkT7o9X0hZtYJETRsWcxrB2MjmeGt7HI+uOBi3x9FX3WCiXsTE6i8Iow8WIjg+zhwpsEvXz0IZabgkMwHGVV2CNWh92xqN0aXMPmlMx/QGE8TVnnWHM4jZyoYQtckq6SetDtHfx1OtvdIkJAgNJGZIClPUkxnS4By1WohSyax9I7PyS2p/8LArcFMSAAMJBDQBPQJ5eAeLm/Di1zFDT8TlMMEHu9zCBHlHzhDzysuN/II9DAf9aEGrJ8d5lYW/g6fihdiKp1BZA7IpXhIG49KVkAkgBoCEeK7++sCKyqCzPT/aorlXOUKz1BuyKGX405fd5kbTP2ho4WoVNb7RaNh0NvH2n52c+ukcQn7VQ4NKb9lUVtxHniPW0McKlVFpSIgpODQ4sVEa28vFj6zQfttmR+/Z4vyxTVuXNh6OrIfq2uEZzsTFFzaa80iCJ7NkGmJS3rZVoWGz3I5NNr5oo62fs1X1JowyAx6IIYITsOLJWqeYaIEtjBbCt0aDCHgAyqZqdrFAihxuM4jUNzz0m9ahTrM5myQKEEkNaLUR/ILAJhAXEt1LS12e+rIp7UTwvrwy6lO9hMvYgIFarfLiPhY8A1ELfeMd5UYxNW6UA2l8kMTByieklVNBok1uvJMDJONHv+Edlen5ysg31ElYI3jJJaNylLc/TqBD1io3xNCvIBh+NbY8V0eAUC83EaXWSSllVNdivuB4qjghddoGA1oKjNbq3/Tatg4rVqrkIFh9yoYJSQ2d9a3ba9sQIlRt7KDNFfDP27Q3s5PjLv4rq2zt+Snci9EEqXFsvf7IzlsjxjwqMcKTFkRPRkvymfvKgB4SYut4YEeP+nZ2CdHtwlw1Tw7sx6O59S871iUPEc4KKvnt/WbYq+sNi8cZRnRP0iBxIHpY1BMQqdA5YnZ0MRYpB35iLI5sRl/DRHwCCvodr4qrxclwR50CoXBdGtQbrn2/7XFvYRf9uV2M1tadrBkYawYGRBG9aE7H60uWig7KCWXkoOYlcR9dZUfeUPI0kqADVV89XUoKdYyf+Pd5I6ALYDLiaIHTBV+Fqv7BHszz9iujDnATQq8IGcaR7coZ8pb56XzwUx7+H2Jc1UEI6kilMN7OcJ5PjV3eFKImS4rzpl/VyYM9Ny0t0E1elUoFpAvr1nL5nBVKYZmL4ukI8mFfRwXIPD+ggokHtNv9Cb+hRrwVDOFLJbMIQ0k7bEzttdo9+0T2e3Zn8XW71vtjyz1+06anH6OaTmwM0dPx4rr9bQxeSRIE7JbMVlBvti2R34X4XbdZeg9Ez9KGaCCL+6owCpa0p+126hvtwEihfWjXTwbiu85t2+nyZXtn8QX7cP6SHU8P7P32bfvB5Scgis2Qnj4T7P2eDi16vWjZst+GQOvKxbj9EW7pCY114hETEIeLA5v2e7Ui/58yykv9FRmHURxP78DAZHPhAkcAY2wJceKahNxiCHjEYLBKS1CSq4H8XLjD0E3AMmkigUCGfPSO66Ko/sjlHh7or5jAa6okSHtaeqRVA5rOUu5oZhBHLXupl+v+RVWnpWyU89Y+f2inMMPp+Iy4yH2FHdtobPt9wWsd+AIklxArqaa+nGwwd/X56GxgG4cbVt0sWr83RpHQR9UM/ZWytG9jQ3KfQ3hHaTtvwwhTCGXg1Qp8nyJwtfHTB5uD7Zx98VNN++XPm73x7NvGc/31M8ZV0fWCweXT0v4nUTJQYElmkvhCJ2rDspBB+KCO8MuIQaQbhYR90lp2e3pkw9MnNhkMIYJLGyDp9cZIfau8deYZm+gQRCFzQqu7kR4hnJnoKRDUzKG3I/ll6KB5CvKsOql+DGKBJoAVtyruNcUWA07xsCtMISFAdQ2p9BtykInS8YRX8NU72DBqpDLDuD9IEJ6QRiagasjryk8RMM9qKjfpIgi4Dz9B3ZWJwq9sGJVNzDWioTbgxyYgH8YjiQMHZK5Wqv5RRhKl5vs0ZvUxRa0WAl1cXjgTc66vFFHRYcAo09A7z/yVu1Q2SQkwKtTP/qBlF3DhCYQsn53ZZnlq16pDe22jYz+/cd++kPi63Tr7Xds6/5qV+z+y5PAJKtIEKa6IFCfJPswDiu5oNb7UW/WeDyrNd62kXfCsQO75lLcWYYvgaV5PH8wmlochaleAFs+OVyV7Mr5u7/ZftJPphg0hoqKVEqtouuXQZpKzga37LcujcqO8WRb13Nenqa16vPlqNI/DQ/BVODWjEwK2qBcD/oQnjhvjEgbns1ghjtPNOAYvL0bGkyqBWi8r8eXkJ/B3OaIoPmyVWLkqryAsqASvQ4SMDlfahY8LJdrfrPSeDykC4w55KRdPh3Eij93/1G7loTCPj1EZ2IVnXiRhSRitVhBooXG1pO2DSGFIXIOZFkNTY6S0cl6LiqEfSP3jQdc2Ngt2/TqMj7iiMwWkwBSSfjpdsp0bL6LKNsg7xTtreV33kM/DKGG2hbLl0WA0gVdq1iydKVr3bGq9Dgx2CLBnok0oz+WyffLlpjW251AhVF2qHp88qlZH5hk51LyKuks3WmktjQDmRI7GqiN0NpbWB4WtPuJMdCx9AD1zwqbtSLcWp/Zzw7fsM+t37NVmFwKmi4hA3kHHNhMjxNYeas/UBhM9+mStuSh9CNGOAxCdPH3dIDXUCuxabmX13NRSlQ2bJXIOCHWKT0ir873mDnrhQ2Sw+L/+HEb+yMTxA1rIX2lDPIer+wUU1VvG53coNyZOf2aeiP6xSwgZiCxvfoQ7eoIJRESSnkiPl6Mw4jmeCbGCE0NAlF611EAV93W3EI98QikYEFeLO/cPDn1tmZhVu9sFRtrJUfSvmipmqDk+/GJ5V2UGaMY5hT5xHwoKAyUitNiXC+2WGNnpeMc+6m7Z014eQgO8MnPKYQAUJtbMd+1G/qm9mnrfXp//ib06/B3bvfxjiI2OJF9BqFY2hbjpEmsd7TCjk5aq32xo6eXEMkh1OnBAUzCiYGukx7SIObikemuXxgTi2+13yUMLpMkDrNeaOdXftQPUWH3skJSolf/8WA3CX9/atGJd1yQgTdBK73/1QNROhzXW+Kgm2eMw9YvQQAMoiu24GPpLgFIPYhMM6bAASUw04pQmQiN3eNnkLdiGIkKg3Orvq+kZsg0QUQxydX8eAgKuqdzg77B03KD76LtWu8VzwVgb+5SUB3glFE//yhmcBF/kkl25BRexlJfSKEwvj6HfhO1du2af/uQrduta3bYbFRgMDGzZA549WyLQlIoQtPXELk9/bGePP7YSUnpjq27a6TiHgQ07FzZbatnLgW3t1m1r7xD8vW4b27t+qIm3jd8hamyqUHG8noIfK+3OgMhpilX11zz27m7Ftjc0R1i0sy5ahr5jhf24VyYCw08tasZXX/g0VwKuUZjkB1R4lwLFkSSyKkxn8zlykI1IpRBPhHB7cWkvTO9Zo4COvp2xbINk6PyLYc/uVJb26boGBNUk0+x8YKlp3yYg9oy0mu/TvJaXqepRrpBNawUzAGmYK9uyvCFP4vDCL3S/g4YndID+YhOAE8zzsWQEtGfSWBQXi1oVG/mHdhJGubILoUKA/oVcwU8vrdSXr+LLJtx3Neu5PK8MBEtfFNWeOJXK8JjKi75wlxcuT7zx96UoctP+kA4jZI6MkFe7NTQPKzVuMp76MhBt6HY1mUx6vYEPCME7mGf95m2kHV4EVvfF4m7ZMZl00crlbSvtfcHGlT9nPxl+yb7/6Jo9bGvhEu3NavkJZYn9osIUR2b7lPe6fWCfHP+u7Xa/bqkJCE+uepYwuvAZREwPpkZ5vlaSQn2MKs8Iy0UIdMqJ5inVtyJs40GPAaEDR+eERY84sncUBB6pMQme7VQ3bHdnw1I1+mRDOyloP/mq7So7Np6Meqm93i/qCLcHIzwJhDBI2DHehD+MiIr6zOMp5zhl/A4mdolfRin5Db5ySeIL+QUfhwePcE7+ehQUnudbQFigUM5EdVrJ6dmpH0iiVQEB1lFJXsmAFzLBj3+vdyhPjzeXJzRNkr+0CCU9RZB5aJ3+hY2XY/AsbxkAl4X47O3f4bnleU7R+vJaBqN5q2IDQnfNGvUt6AOSPBKh1uC1zp/Y+elHSIZTK0DItM5wMkTdbcEIYehamKe7cITjS2ml4Fg2l7ZKFfwuCidG1mxUUbfzdnw6t/Mj33IdTDTJd0X4fsqkpABAzGhlOIiUIavBKaPGqwWoKfqgoW5ZoDKM9EGCMVRZo+osL6yWnkjWtHU1XNyznM6R9Pr26VrP9strK6OuJGd9+2RjZZ/dyVg+nY3KAhBwWH0qD9IkhWhwg/mgPJ1K0b6FRpURFDCRXUCL4OZpIksYNAq78gk2BzLxhEA5ROhcLuMnV+hLpRBGUlQ8JyLVS3WRajhDtNVBjsPhkA4do+4NALi26fSt2+nZ5QXq38WljYYj67S7PG2bEv+5kp/7pebCpqi+4ReEBmnCF0SFh372UOKJEPiHDg9XG3Crj7z9Ia2ecqlihVwOCQoCQGo/tBP/8HV0bY8ePUTC1nSGygi18aEUu3nrx2sR9Z8eMTq506g2uXzF1pmyzcoHNt7+lHWyd+zj84b1JqkwJzsDQTuoKJcFHmB8grZwkrKN0cQ+lX7Xbk/+1HKDp9RjEqQQL5YSnRiLVWieGTd11snemuYQwod2Mpgn+ihBXVCH5yNtOez59kcctpigajHQnOGQPkH790plu4Gkl80wOMsUloERLMhffYNTkreDInrU994rsgQHTvXIM7sSyhU/PvMjiClIMOJxyV5haiABjnseOxA8D7nK3/8JDTn6cifC3B0lc/DI6WWH+ilvJ0ZE8V8nWoEoy0d/2rivnS8yISvSel7kHtfJM+Yfd6wqB4lT+csv+CuuJMAsEn42e44LVXPSsfOTe3bv/Y/s5NHCzp/OGB+MpdwueRSBcTiybmYIRKksYw3YlZG88yUIHw/MWQcVnD14ZB/86E17/71vW7t1Qt1W/sFjhvSvhdXUgPwgODA3bcPcqJdso5EGPSakn1Bmz7qo06Px3I7OUK3bQaf9b3zcuDKosSIwU4iQLufVuqOAj6H71Ela56NTHMRdJqsURA8VB21k1Lu0xuQUAtezREGbuakI+vpgkgX5L+zzlZZVM0dIROLGC9uCQL7e7NlWXgubQVwy9/VfqNpaqyWVRQRHQNQ80EDCiWZEHciqSwSof50hH4XqicbTz5iQVshwetayP/322/aVb3zbfvsPvmEPHp9A1EZ+isnZ2bl1uz17enxql5eXTtCOjo/s5PTEjk/OrN/tW6/bgbhd+qLgXq+Hm06H2I1QJQcQRa159HP3fsY4Kkmykfj8XDPULJcg8XOE9qq6w8MVpsHl/hgPViP1lltMAgJRLBVse2cb1WbqEpROvNW+1ngQP34kdXPuqXzo4hdykdHAlZ/s0aCLTBjm9Fw0mAeAZLjK2RzRftW8A3yrlpyD7H2kqfOiTfolay1K1kHdGMMwpyOYx4lZfpK0O4VTe3H+LYjfw3CrPnB3FV+PD1rVQxgJ4aI+2k/qLabxwhXtENHtYSJ4a5jlBEQfT5AfCdOxSWUkiJqOOyKPbZjb3X0dkjEAf0dImGmb96a27kudVjkiIFGT3UR9f+UTdTgm9CFuxokTMUWJHo+tnxhAUY/JM8iz2IBXhMXRP38hkrtlYgz2/D0rflSmJwiRXJ3FHicVsfMYkYfqqRJ1+MDW5pZdu3EDnNixPAxRqQKZDGU4wZcbu9J7uVFYjI9u3D8ONytXE7a108Q9sSRS9WSYYvxkrNWZ+drJ0XhmbYSC4Yx8SjCdUsPvUl72jq3XufTsBr2hL5/O5oqAPm3TMSrsZGG5BFIcEqL2AdXqOStXkCQhdJo3XC+mlgcFixDQcpb2zDUvTK/i10dCHE/k1q6Ssd17Gs3x/ZsuFF8hvWnpwMKJHyinjlWjqaGunjMQRuN4staJyhkkPTjvCJWjfWqN6anlU1JYFuShiemKJSYF+9UbWbu1M7VFZmaLHFICCP5SpU3cvs+vJCF8kAdfvzfSF15tZSFOWB6TsMlMxHBlGeqRFCfDz1XvKxMhFz+OBqqz+1yhV/ToVya0SZP9f/qdn9j//v/49+1/87/7e/a//F/9n+zb3/qRz4O1Wi3/+unH+DAQNfekL9na31hBcthsNlH1qlar1mxzY8tVy2K5BHId2ot3btv21pZdv37ddnZ3/auql0xlwoLqUL5f2Qehiuvq7VCAxwttCsQvQkZ5eFqlCEjpceTtvyCXuDF9lM8XbH9/P9Sf/HTfgR9GSTQtw+n3UQ1FaJS/yvXU+iNKyNDzD0hPeep2/IUbXi7MS4RzCIJ2x2tLw+1rwwd2rTa22jJjk7OqHdtNO9r9tHVf+Jy1rn3KjjZfscvmdZtmijZrJVF1l7aVvbT9xHuWGTyyEUxkocXF4IOIXjjSXZKe+gBi65KGKqajLqSZUF9Um8xMH2+WTgy1rEH7hDcrFXtR803UOQsDvbW1bVpBs5736IAZWghS+BCsW3iLvW/VLrnUZPfQv9tlVQfwr06I+kQmOEmnePJyS2zoJ/KJ+9gltJDMy/Ho/Eqd9Sw9BEOkAGHZw3RHyDVK4RH1o35R3UN891EZiux1UplBMivk877pPwf+BokNwyvON66nPz8rLahyUZ7x42Xx3mzWfB/uGIa2SjWt2rxh+zeu2/7NTatUEIxQf3v9U0tmV5QNA/bDMtJ+k5tp7W9Kp+iArzaEaI6sUKhbqV6w5hawo86ZZM4a5F8qoi1o3j8TmJ3uaCnQDr84CeI6W2rKLWfTmRoFU4PRd7td/7DXRhD50Y/UkKuj52WCAIhy6p+InarxrHWiLpKCLmfREoB1msGbyvkyhqllIXwMJAiHqPEcla+yGoDEVELiKBVapwP1rqPzvPjypiWbdUvVbiKqQjzmbbveRNpAXZqj5kxGA8vOOpYcXNp8CnGk0kPUmD5cogX1H04hpTpzn6bpK7JLewBIyOQQkMEth/vF/ldhEbw8DKe/NI+ZRCwe2bA7NF1MrCOWNIDEVTbhkFWImu4paG5s+N2guq8ik9N9u0guSE99AKUSpxBIidgD3PpQ86xK1FVqqbsCwipMbj2yyy+qFf9BIpCnEPFKrVNbeetR7Kv42PzEY731qzQ+6aKPDKgAm5swjzAnprx8/R9G0wjaSH9+ekoYdVR5nqPK9Shu94y84+Qpu+oBfqg+uH0RNYiXnfVsd/qhvZZ8y+4Wzi3Ry9njxG07ufZ5S995yTZe2LHN63UrXGtY//rL9qj5kvXWZVsOCmqC1TJt20k8ghB1vV4qWc1wYTgiFupH1clxkUSa21tNB1ZnMO3VNyzL4NaRZg1g9iJSzct7m1ZaDIHL0HaAWbaQpS8GqFNBRVqPe5ZhsKQzeRcw1d8qKPypRzWA9BvkIjwx2KIOcrhgVZ8Hoqj+UYjc/nKv4B/8AgyxE8/VRw9XQFymwpVJKCO85CsTCK+M+l6/Img+LUEaYZlDhbxcUsaIwXkm/HtR8ia+/sJ0RggQc4ta6Xm5lTDhhRte8lJ5ofdDbWVQauzRx30kLB0vVUHlhFDVIEGFmTWrEhKQ7lGHc7mEFRk/2go7QZ09P+1Y93zAuBsyvqrg0dg6l0eWzkNTALyqMWHMa01vlUyW0JUxTE4L10sw8SqET+cETmcja+tj6XRtwzHxISvhHmAqxyNmrwvOtWXtV/+1c3wwWr+gBQarRYk+XBEjdY6YTrSgRk70tPJe0p64cW1y7tvUtKi5jAqr8/kmmrQoN21FfB2/k8iubUYeiQJibn7LskhOdxt9y1fr5BmdzjBt26vLj+zT2QdWW134gtcBBLIzhfANl37bu/Z0jugI1U8dr2JcpQEYqqpLJg6MACW3RV4eFLkFSnAD74CMutC4WcnZq3f27Nd/5TN2/do2nZZy9UDJfK5PI0Ppokdl5uhQnTdWRJqrlIpWr5b9ImVt8dHXcN/SxaPbrHwzuNxaEnSVC79ULLhoB5YY5658QTyva9wAaqwwH0uqv8LVCuVDFGfUnmfol2KxEPlrq1fY5iZ/X/GPCv7eh+/5fCrRwyPjeeHQg3G1TOU4HYgiUk4KgqFr/jQQaomRvZT7wG43L61AX12s96y7/6rtHuStMH1oi849K44+sI3V+7bTRHJGEn5QvWu6aS2N5Ka7m0upgR9eoRv7NcWhhchiwDo2XkQuDHyIrWyE6wjz9GpkW/WmITCgZi1sp16z1w727WatgDQwssX4gsgz293atOlaZ02i1hboE9InGSEZBpW+kItwxX3s74gZyOilPvB+FVHRW0TB4ykw9IfcjpNRHp7cswzx1PeBySgshpuCvXTSYI/LdeKlNFgJEG4/yy+yuF2MkfrHdVCQ8lAMdwRmoQB/y19R+VG+qo+vDgghUV6hje7j8cJbFugJaelDwSu/tmo5YRcXqJL3xzB8xkROc24IAP1zm8EQM4Wi5StF0iwRICp2uP+C7e3uwdymNkTgaBZzlqJvkftspqUrNSRS9FcRt+kUqR/YZxHT2x2dpgyBQiOspOdWL6ORCgfQAjWVNCLuBM3GBTFwRmtHtSSkVqv4x5TXXjywN55byPcc4fup77q2culAEhEPA1fnlvnXSsioPv5rMelG/7HdPv2m3UycWqLz1FKaVBabztfoSBo7mvqk9IoKJPBLZkrSYOCybXthHxVYx9hAxHIg5MvFtt1pDuzuzsy2czp8cEBHQujGU6i85vsYuAB3MKfBDAwHI9By5PC/YCJ4KUDTLwE3MB6u+J4mGOGK1MBf+PlP2v/if/4/tP/Z//Q/sL/7d/+2vfH6y37eYKNRs0a9irheRvKrWJ1BVUV92t3Zsp3tLdve3rRGs2FpVIdUVsxBdZMUOLDz1qUdnxzZkycP7eHD+3b/wX17+OgBIn8nQiKvgascoJa3QO0JH5GweN0D3/a6y+WNi5BUyBmBT7YrAolbkp7DDFcBrij1XIRiAKI1UMe1sFmXRCn/x4+fOCxlPHcQPwwYpQ5GLp/Q1iDTn8pRvamPq58AtZbq2k76iaUT2plRsH7lmtV36bfkpbUuWmbdvqX6Y5/30f7a3Rqq5saudZM1QwOCYYK0UneoawrNQktINH3SR+rXhLZfGM5jIl7LCdoA6ioV2dvct2pWW6bGMKCyvbC9Y9v5jBU1h7e+JK+l1ZDYBaOlrjLVHRwAXh94tCE+gSaRiHdteMcqW28xD2+30hdRZ8SY5lKVwyDupdAvwky9A/EJhDrECL9OLP1f7vB4DE8jp/o0vD3cg5Sn/J+VFiGLE8xA84hDwbIHPFGckPcV3KI8lTTYFDdOq7ghzwBX+UdGCVZjK+SGVimMkLYgbpmZPyndu7ueWhkpr1jWgbDg1ULn+iWtiHqq8zc1Ib1ajiHeC+tfXtrjRxd21h74gvpqDS1SMxnQlzyCQ7GQ8R0/U4SdGZoe9NWm4MHZRc8W5FtDaq+VECKQ8ic6xI82Dka6REkfQ6XtaDYYHKMvtLMoVyg7vr92e992dwPhU3OeI3wu8KkcFy2FFsiLvgMgSHkaSJo7Ea1PWXE5stvdt+x64txu1Ob2uZ2F7ZagvkiD66JOb0aygXAlXFLUgT7qSdQTLUBdtf0LjlRpIWAZTn9tF0pdLUnztXoh7Ake9vvo7pq4HiLSTq9u19IgDMgoYGHIV3+yPw+sgICy6sc9n4O43OFr7bWDPfvCFz9rL33irm3v7dBZOcpBdZ1Mrd3r2sn5uT168sh+8u479q1vf9u+9rWv2e///u/ab/3Wb9p//Zv/pf3T3/rH9s//6X9lv/0vfst+73f+hf3Rl3/XvvqHf2B/8vWv2pt/+nX77rfftLe++x378Y9+YJcXZ5QdkE/GP3pIslGF5BcFhBdt0Cuqq3thF1Jq3itIBkJSR1mekFZH6Ou+DcUrlYVMRefs2kGjc/lqtZrp4IgVETSPqT6Iy9ArIH7oU+WhJ2QdSvFIvCTBuBpNXgngpcGubWLjcckWxaaf06gtZrPFyk/ePQF+40QZuOcZBELSlB9hJSTMai0d/bD2+x4gUsmcT3NM4ejafjlj/MxSS5smyGOuQYCkV27YZqVq8+mQHJZ2uHdgW0XdpTqA83fAQd7ke7uRseWUgbcY0w+ouLrBDjxcoVHo5GwttxERu5rj8pZHbXUjF36x88rfO4FfhYa3/uNwz4W6C0wxDkr1DEyK2AqL46pP3YSSw49H8CdOH7xJT5CSiDV6+XjoLcKrAp1407E+ZvkL8AxpPbHnJ8IcWaM4iuTxomgyfhx9emyzyYX1u11rQ7TavbG1hxJMkhDEuW1W0S4osJaCqY7QGkewlRUaH5qbQfSmI8219azXObLRrO8HZGiHh+68lVSn+XNtLcPTZuQ7H6HZwZREFFPURUfb1yCk1XLOl2BdIv151tiz2aRVyisrl1TplWXQwLSOVXil7w9NCJ9Ol3/eOOHzDx2ngRqKqmq/rJ6FwXlTOVui7ko+CL0itc9sZ3lq1e5jP8suD4K/slewffT5KdwzBVVOMvjWDDSd4CIynIRjCDlX6PGpxNzXBSo/HZG+tKFlGju2ylEHyqskEXynqD3TS7u7vGd7i6fa2IIYrY7RuWg0EHP1K0A74JQjfwKyqy9CvAh6bp7ZY5sG38PHj+xf/avfs9//vd+xP/zy79sf/cGX7Stf+bJ9/at/YN/42lftm9/4mn3rm1+3733nTXv7R9+3d3/8I3sfInj/ow/tIZLck4eP7OjJEzvTUToX59a5bIEguhRF9wVMTRf9aM5SX1T9q5MK1o/qRt0dqTH+q8+1ssvf3e4M0SObgCbVO/aLWq9Az7JULNvh4SHSasN3b2gtlPJzfkEcqbo+SICLluVMkKglnIS8QrnP1chNyF1GfUoIlZAUplN7tOj8cpS0B6NNeC0aAjDXEpHpUtuLclZDUp5kCjbI1S23cc0WDI6jfsmWqC/1RdsJjvJdJYo2T5Z464irgk5uJD+II4x3gLbQhVGOIbTr6cj2SnXbYqCMx23rMqDShbQ1yyVLLS4sm2jZdNFF8tSBuQmra72pDrtAItfpLU4sIMjrufoApuxfikMbxUSetTtqteATwSj4POuNYA19FlCNn8gvNs9smOdgrWg+AOWII3m4Z/DTxgkWj9clhPv8cbCFxx3CHyzeDsWRC8kQfInx7FnusgU1Wm9vhaIEJ2YNE01ZpYnWg6YwnSetM0CagillcxUrIc3tbK6tUBxZW3uz+2vLrHM6p4JxvrCLkxMI2hDGghBzObfjez1f5VAqp21zs059UGdBvSk0ZTlb2/0PThlX2j5YEP2D/lAnqa5ZiHdygcoqeK2R9skf5nnj1h0rVaTOpq1YTFq5wJigjYOOtmPqXg7XTa2xDeHL/xsWMAvZdDeVJD6plAOJrBA/aD7cGCkCYqZ1QEKO/Lhl6wlcM0umNDK9Qp/XYkJlJmIHVdddsFqQLLe2GaVAtFX7iQ+4pE7ooHFSMzIMzES2DnLWGPd5s/7I6suefbH8iOehVeA0mUnb6mskwGEPQjJxghahm0YyBGVlo9NL6z14ZN33PrD2hx95+V5IBHAZrx8m+ODiXyLyoNezi7NTuFnLeronVx8pxnAqONJkPHKVGHGB9jN4UGslRVUgKmWeUrniX3crZanCNStXpR7LX1f1VSA8JV9aooMDJH57yaoA9fJBR/2FsAKq6heIVKhpIICBq8uonXJFoZ6R5lolQXljIv0+jdQkovv46SO4pgiuJKqUPXl6ZEPa49IIg0FtVPuUf9xN/uYJpQRJwaUBfwtpGCyEi4BqQanqN5yn7YPBLXvn8pqPy/zwzI46DJR5yaqNhm1dv2nFnRdsmtnFP2eDo47dbP/ESknKRgUaL/LWnh/CaEuWRNPQciotkdK+3gn1FOfWFMeKutZWadvKpiHYHTtX3ZGac3D1AupPcnkOjM6Jj1THgJLWosMuC8AsLc0F+xiYTsfgJoMtIXVMWg3tiddsel+of9QHcacogndB1A88CnHS4/+h/wKsRFqFn3Fs3uo4Oa48lLdgqbDgFWDNW8RdRM0dPODdFdHyfEI8ZeJw9Ez5JQzMCXHk4/mpJrhjrkdCZzTEUTwn9FHenp8n1TyfXkhxNSStTamseUvr8qDtbYhMxXbxu32jDA70rdXXcXOS1HN2ca61rdAF4AWvsSoEsphkXC/KNush/RO2BC6bu1u2Xc9DCBd2ftpHiDi1xw+6DP2p9ebgJ1pXUktu0FxW2EubjKtygbGfRtJDc4SkpbIltDO0ROiSenwFIZ0BWx0urO8Gc80LgwJjNEeRvT/7Xl2MVF1dAqTFqerELoLaiIJ0P6tutVK/6Iif9WRGoxm0+soLYByCpND8ku/dXfWVk1+/p0tFVDEtH5gNUPWKdIQIJoNRFUhrJ0YiTz4g6YCypwn73I2svfbKlpV3btpFu2O3Jt+1Qv8nNpUUNZZcEUGRx0EP8UgX8gwAiMz2hhWacBQRRA1u2MpCE/hXxqGLCUDXvQN1AVWn5Dphy1oBDiFCVYDAlZEkdLCiEzqImoidbi+rI1HV6xt+m5QkqzKETvGKAEPpRBxz5KObpjTXpmUEQdoKRrXwOTX/CyYOu/Jw81xbwUzhsIvdUSQPuUpIEA5NIYwhCkOIuJdJfJVycXHhi6yvPliQnxZhR7Xx9HFm7lK8OAzveP2ZyvC5I6np+GuOZZRs2CN72d6ebFmq88CKZx/bw3bBzmdV6602rDOt2fy8ZdeO37JX2j+wTeuACyBrYkmcfeusDl1CFCOaSRQAcXUQ5RrpP4mfdl1kh1PbgMBN5227XMz88MksEkG2suHzi5nk0LWLxVjEgwEM4dPSqLQGAfingxnmowkMF0kvnWfw8J6Do2qrmxga6htcgRJcveUfd3VQWWUJfXBl8HcYqR/dPwqUQHBVkiJEJXl/81yVpc+RkVOPGGKI6Hl4dEwIf5ZfoM0eMfIShKT5hHoqZpirDbE8A9ILkrEf3YyJy1v62sqjR0+t3xu42ik1c76EkGRX1u60rDUEt7Iblq+JudcQYmq8S4ynKkw9a93W0o6fTJH8MjCmDOnnjB3GDEKCluQOIIZnD1vWaenAjBQahLQjtECtDJkPbDJoWwUN8ta1Q9uC6G5t3rYvfe4v2Zc++0suBKwT2oudsMFwad3BHCqjr/RIkAhho8HEut2Rnbe1sBrh7ofhljW17Rm83RR8I3Aun/Fpp5k2jdPYPDq+jonXTg0d9Ke5oQWqsJ9BNhuCoGMqocMFUG2QAHQWfnIN5UVlSUH5k6hEWpmvC7F1V6ZlyvQ3RBMIrtHdE5kGGadspf26/Y5tVxJ24zqdCVFZQiw+/4mVvfFihfTaZ7pAktFFwQISFXoOCy4GY3vUhQNRrVPsbQb4w0dPQHy4O50po9jipoJrMGvT4t4C6qHO/9faN11go48DusFLBEwSXQWCV4PQNepNazQ2bKO5ZZtbW35Q4/7uvh0cXreDg2uuYh5eu2bXrl2Pnht2wHv/8Jrt7O37Oj+vs2OW1iIKkcNg8nHhQSCTPLySssiE+O5WfLDQg5WPW2IjdgVYGTz6WimCK2KseTw/Gt8JJg9pRLykevQGPU+nrER0lJ0kTs82GihK4FK2e6qSQbLQUhqXlKTaAr8pDOw8d2gPJkhuj9+yzcffs8qTe7b99B174dG37M7Rt2x38NhKK/Sh4tTGuYWdzpECx7fh8nWIka4LBFe0JmExtuSkZZlp17K6rmDStw31F/h1OpvbiHKrqFnpEupWCbxag3cp0qqtJF8jIerEEH3IsSF4ymACHX23R9KAgxQhtIcEeKlzJ9VMWqQG/jeM4KFHc6WiAO6O+j7qnShScMvuNIk4Lr3jHzzU/xiFh5fHceKntukvUDBiKpDxpiA8fO2d+l2BIYh/yXS8ZY/LkV/01p/KEYy07jWUozKitsgomeLzVhYhD4kqEI7RAzttfwyOoLLytwY2o2EX5ol01oMpJcrQAAhkW/fYtgg7Z3z27Oi0ZX484whJXQWTcZExNkdz0kVGp08u7P5jBB+Yjw6g0P0cg/EAyRK1FQlOkpvO04MNAqm13Xv3nj141ELtPkD42MJ+z07PntrZSY8yIXqjhVEFpEnKgijn8zlfbysB4eioZf/g//s1+z/8wx9ZfOmGIOHGpUDkQS0syEAxdTJKDgmPfwid2WAGVeWZy0EHTBMQIVSFVb9N4LllEXO1QFKDIYnCrOOGtI5PK+KThqRDA7XGKlNsAjvUWbKRVLJKouaupfYiqs7aEFBU6DyIlc+6nr9GvX3x9mtwkZdtpcWIRx/aYjoCmYQEhOtRA0jfgOsc7O1YE26zz1tfZa/t70O4Sk7QPBoQVgueN+KCLuUBGH2JqusiluambWwgjjthO7D9/UPyDO9DETiegwMRtEPbOziw3d1d2+bZ3N7xZ4t0W5vbtrmxac3mBk/TmhBNrScSlmmg6E+3fvlyggjZZGSXLeA/iO5vfhxRPSKMSYTHrVfm+ZZ5euJoAagQQMTAt4TJP7woZ4n0PLIuErWMBpovm1CY/sgkxFVIxCzcHaMN9RFnxHOZ0fG1GV/CwDiwXmEHBlSxyckjyzz+sZWPP7Lc5bEtUSHUjEQxaxepvL03vmM/6b5m0zQSG4xGC8f9oh61L8NQW0GYqHd2Nraa9m7azAb4X8DBNVekbVJCyZR0m3XQLNZoKGukgKSIvKR+2rSCwPtHGOqeB/9y/GkxvFYUEJnycNDguA8FgytJ7MqoD9T2EEdBniy4eEc2GihbAFfwjeP8tHFSElmVZ5xv8Itc4j2RPY5D+BUQA1xCuGAWylMtA0nUQ63JP5QV//JECOSElP9AFP2fsbqy2frUhrO+ZRJVYDK04aiNRpRDu9EdODnUTRgqEvhqgkRHPM3XS8rKoaKWpUGhAWWQxkuoqnU0MC1NyuR2YDa6FnLOWNMuDBFpmDQCU7Wm8Vph/GasXs1CU9K2y5hbAcvWWdeePnpkf/Dl37bf+qf/2B48+Bgpbmhp6qxTfWyVY0xkoVcwOx1smZ4iZOTATx2PB7F1reY0ulzyGQZHBmkHGqRZqBzIlUPE0ynMEwheZ5ywIVzUuwmk7Ba2bAmianAkF7qxXoOGBhBDb51Ym0AnB+1AXHWy1pPBYeG6DBNwTVydygjBCV+PGXzt+yAiSF/aMh1btJih4uSqqC8b0lLs5w6L9u/uzWwDUTsQPIHMLV4vXZ+nS4bTms+hIZqXzGD3xZAR9jiwea7S8mhhr1R0bePRAktNxmteqlavWwOiVYdo6RDPxsYGbgjYZvQ0iQOwpPZKvBeRSUNA4+1pqqOTDJBTKoLf9SCVS2FR2aFSLqN5fPciVH/uBLCOqkJKkNprTv396j73ekYYY2B6d2Ck4mqDt+ZBdLOWEoT2E6i8iJhCun306AFMiHp51UKvSHrwqmC8p4jr+YZAd6td2tWjy7u1nESMbD2DIo06luheWFHqSrpuD1BzP5zW7eN5w47ze/Ywu2s/Wl2zH04/aY9mt22WRuKHUUoyc8lc8IIJGRJgotSwZH3T8qivxcXQP55dTLTaIGONasa//irdbAROLBiEtEMnfUsjydA3uqErgVYhtVkfNHLAYUMt6aMFnHQtCZHNat+T/NTHbp613MkIjVVIWH8X/BVfXem4pKTui0fk5xa9PNBT+xNBELu8I/+YeAlHsXk+z5I4nJ2ICkayRP7KTUTdiRpJlFotSQo+HgncCFG9LL1DZs/yD/6hLUolnNGSEMQ4/yiXT+9YPoUQQ16670Zz0kvtyV0D4+TEVd56WYKD7sKZW0EaDQKPdgnpNoIMYyhdZ0xtV62xXaf6MFukR52x57ewaSI3kbMmQsb1G/uUh0CFQpfN5q2QLlm/raUsQ18D2KjWkQaR4KcDJPQMAuHaesMx9RCR1JFWWsmAJqrmAffBGKKRR9hCuAjmz5jjk0yk8+/08TQcCbX0ZQZaTKh5shYi6hQ1QbesdZIF6+WaZECnaTlAUhPsQa1dzXqWmF7AHWgUxDOJeJxEqlOnpdH7XbnX8gfiZqigQQBXvUeWHp1DOKqWKqDi6tstLUjNVzZFrG5P2/aQDj843LZX6MSw9iyCXgRHHbKp5RMrrekBwWUcB/WOnmcmAFxGh6yqc0S4CpqjQ20Kc3oMRvIaolqLaI21w0QSDYNlwjNAWuqgJj45PbF33n/PvvHmN+1f/v6/sn/8T37L/sE//C/sP/n7/7n9x3/v/27/5//4/2b/F97/+f/7H9qH77/varQXzaM5RREj1UVb8cJcnAihBpR4dqjjVSM1WJ5rk1MgBUV5BP9gE/HXCnatPaxCnH1RMFgthqAyg/qztPc/eN9TgDNRfqpBKMoJt0LxD9vHPNh/0jqENFcChvT1pAvMB058dLH3oN2y5fGp1XSbG1L9k/w1e794095O7tvbq327n7xpo/w+hA1Jr1gHXtBLpLLpHOLJILJs2VLkrQ3shSrEr4eUT12HDNxOf2K1Ys5KORFe8IRKLbQNDZV1rn2ecH5dR5pTX/oUTI7qpiwLMcydX9oCcXG+KlmisWeZrRpayJy+EVcPfawWe0ODA2k5ECZ34B8Ilno5+LqRV/SOFxMHZ4BFyFu2n30w3vEYwpXjs1xDal/649IDXvS7/+ktOEnIuBrGyk/+sjsEnc6JWIY6qygC1Qb+FE1EM16gL7ei6WQmffjJpw6tntsljfJRHjoKqmWtCVJ8UQd9TmwBvM/PtcavCrErutSVzwA/qlsrVqyoI+ApU+tbWxcD35M7QVKTUKP97N2+xmnK18jmNf1F+sFgar32yobjpPX1dZYo2lAhQqm53/l4YZ2zng1hXtrOllilrMKYldQOVhIv3AekZV2aHfjXmX+tdyaFGLoaWH7RR2LsQbhQQeHis4lOIOn55OOEAo7R77XXMwFn0Doun7cDQKtpxzcgr+eXVBjVBmlAY2OteT+VCMHTIaeaaxPhtBmcd3TmnbaG8ydyqMiI1FpnNRpQdm5uO6iUr738CUP4NN1hy68DScljAE6oW//k1EZHxzY5PaMcCDL++gvYoEcmfntyRwFtQROhCFIfBBAiqBNb/h9//z+z//Q//U/sv/pn/8L+yT/9Hfsvf+tf2n/xX/9z+0f/5J/bb/32v7Lf+4Ov2ze//bZ99PDE+uOV5cp12z64YTfuvmp3X/+sfeoLX7LPfPGX7NNf+EX71Od+zs8tcyRS4VTDOa4jvPtESCtEk1tIGdwyP117JXZL1A9hIMjTiRRWAV3zfJJii8VSyFP9ocGCVfN5eh8fH3uY54NR2jBQ9ETl8PgcEm4l8wHlxaGuw8gS876lxPBQeRbAbDDs2aS6ZQZRqw87ttc7sU1wqE68anJh1ZwmoUWEwwr8KURrKekMlXmd0Yk+eXBmbNnJU0uefmAJ8ltpTo4BpbVhlfyCgYmUnw4L7RPUYSVtIoVEwJMsZC0tlXnYtxVp9UU3OaHfwdnU7k1L729YaocGlKYQNtRgZez9poaGdgUL3gAh2CJDv4pwKI7DTv1AZ8TERcZxLnJ7sBOOOI4efBXgfsEnzBmGNM8M4XS293dkvGx/Y6hbIEq49DGHl7BLtNc1KTxkD2XprYCoPfEb41pK1C7hRUpLVpC4PB0Z5ZFXihJk0La2IVIbOS00HkOUwK+ylkuNnbjVKkVrt45sDN1YrnrWOW9Z+2RgDz+8tGEPoYlChhC2IbBIMdbS+Yxt7eljRw5CeGKPHz20y9bQBv2ldTpT/9iqK0ET0enLiGNI+znLV9DuGKeanBXuTAZdV41FxDWOder4FHo110cyyFIwzzZpiII8Z8bEQQobda3x9G27cfkDuzl5aIezE6uNj+GgQzKcQoyGEKmkPUJT7SIBar0eFNB0bZ6kAu8tSXKS7qj6AuRLqAKMt6Q+ZixRh2iCvtgxSiCqIPcEVQXArSQyewMQqWdwjkwF5r+Ju2BLrd4GmTMAW/ATuQhlOZr5WwNJi2q1sEaT7b4PF/1eR0RpIl/HFLnfSKK25nyEOyGdPszoY4aInw4VkBpx9PgJqu62be/fsL3Dm3Zw/ZYdXtf7hu3sH1hzaxu1GBG8DMeDwKTo9DAJHeoYSHtAJl34I+lL2On1FZKC6ConyFj4OpaGsKtBiL/sYYAoLrH1lVoeHiyfyI5NA0BlK0+tU8zk4MIQcqnNztnJS+q9D1pSiIuKmcl4GV5OeJSP1J9oVNAewRdi48RT6VfWsK4dLM/t1vrcXsl27ZXG1G7tZG06vrTLzhnSFSpmdmnbjKPDzMIOF23bnZ7a1npiRTSClNaKwvCW2RrwL9MFulsD5BLxy6Vs1nqCSjoKMEUy1HRBAU6qni3kpBaBN9JMgOdigbQSzykzMJNSpYiZYHAWDg6s/NILltsE1qknlp3dt3T30pYD7SPVkgj1ondcaLh8eHs/8IQfXjGMPEQvUnmHR+nlRb94qPeZ/BRHodjjAOxhSuFZPup7pZBRSFy6hAS9oyBMKEm45fN6XnaArWy8HGSCne/68Hz5IR9pEw5T+YGXng67T1Wgay007xm1R6is1Qg1JPNiGhznLzFeWr8zM4YRWs8CQgPlQIoDMuQ5tYuzgZ2cIBzR9VLMtBNDhxAL91TsbLZgPM78e0GxWgKXB9Y+e+KnIKl2YogyzoyogLQWaUnSjkRks0j7jY2y6VoKNUHLljQ/Xy6UrFwsWJmx67SO5Ffd9TNGo+3KFAoFp5bzEepq68z2oJA3Ex/by6t79mrqyK4lW1YAWddQ8/mk4x8/2rRuTqMSqKRSUXyHB4i71h7fQt2sumkjTaz3upRQpBdRMRi0kg41ab2eXoKcp46oUE5b0ciV5hGg2Kp1qbrHACjYrN+zQevcVZy8Nzj8OTKALZJYFnTOlAE+gngNyeP4vG3nF4jml3CdVsdaHd0n2/d1euPhEMIoAhxgrHZrnk9zhFkIXzabtsePj6xSrSFtXmdwamAIqWLuSkI9GDEBpw34x6qDHpc2HX/0TlgJoGjvoHNvYZpjo8IAgyLKFeUTEzo37hfCQjC1CF9+PFjm+agyXkUqJQKXz0L4QF6VGw/Q8FIZIoJru7g4J63KDen1IpbH9/bSbk/jfyqPIQJBmyHhHZbX9ksHRfvSizV747O79tovXLdP/OJ1a9yowNnh3jNUG3hgfjuNRJCw8nRotdGl7fYf297wyPbnLdtajKyaQNOAECai+d+VpAZdiCQiv0R9obwFapQQXaet6FDSfG4JzICJuPwYRjaeMcg03YG0n4bJlg+scO1FK1+vW+VgieR7zsh7aKs+Km8HaaE1sqwOu8yDU8/1Z+iGqDPUl4Q9Cw3G3VGUyPWcCb0kaVEE+rmIGNnDoz6Pw0LPPsvpqkS8hVdyucYUxZOHcMdxDYdKCrkoPMDWT1YKUd0faPtYUVMDDpAGfNKdtXMEn2SOQZcSAUQik6AC/iSRsibjjA2meaS6EownR/wCzKyGlJWyyXJkhUbWj4x69PTC+tAP4bZPCY2HPv+agFFlU1pi0iVI62EBqb7cr4AXsB6P+75FVQKIVHttWdR8+bA3sH43nLAt6e7y4tLGwLfVHfn5fNr2ViyFeV4dujsaa+nK1B9QwI1U5Z813o2/al+1ndNTpLx7Pk8yylesu3PHFkgzmcbKKhtT2yn17O7qiW2Mn1gG1bQxfuBzLmlG00iLe2cTOonBIcKHlCZ+rCUVmsNJNXese35ua5BSxwVpmYFE12y6jByrQyOnliwiCfnHksB1bDoIXBixdkqDFjR+SdxyWgtxRXw0IFX7AFhXRyTN4KmBrjVDFTplb3vTtpoN297asMPdbdvb3eLReqBN/zDhyA4GaGOzn+IAgdDcgD6KfPtb37LdvX24CXWTceSLEUv2iFBcPYT4I2TEI2CbG6kSJdQvHZoY1FgZAgG0JL7gxP8qKOTlcUTogqc/YYA+l4cn01sIrTiexPvE1yXm8paHoHuViOsxcPhg5tHi5vsffxy5o3CMlyA//3tmPI1YucdfWxqVI79Zsdx+1bKbJcsXE4YQbHfe2LDrn2haroLURoVmMMbETs1yDS1ZGFnJzm1zfmLXRo/sxc57drd/z+4kenYjt7Aag3A9aKGmTnyfrWqQEkHUIuQkVHQObkzVvqxlk4gW6GJL+jiJNJKFCZvW6W29aNmDG6hFA8uUn1LzY5sPntqs17b20dTapz3LUO/ilibd1TneuKhdwa72xcYlPXeGOB4ubhL1uTBCamEAm//gE/KIYenJ3eB3lbfy0CvCJ0EgWMLL8wcfCNfC8Su8UJDq4Dbcwp/IP7yVhl8FgZPU7CpINk9JBD/3OjnxNZHSSgo6fUh6Mkb35yy1i4t2ThF6yrW8Xbu2ba+8+qJtbmeRSWBqwDKR0V7wvq/30/H/+kpbYPy6qgnx3DnYsnId+Gs6DJVVy5Y0RkY9GByEdQG8tNTIpTxqp4NH/e5u3PqqO9fd3ZL+wGd9SNOHl2qZuoIKCwkw0BqtRAHLbAYxjeTtP9M44dOqvp1/9f+x5tf/qRW++xUbPHlkrTmVkrpagDQ3S5bZyiBtTe1G4tLSo5a9knls1UIbCS5l4J+NNdenr3kMIgRSWy+DuqItJ7mtXaSxnC3abZfypAInUF3U+LVEZNqaJFynvyA+ebr0fGS6yU1gSV4e2bp/YRsEZ4t0WBaCSrVFMAKoAxI16joXb8PPydPVilsQO0lw2jmRQYpLwGZ8whMkiHDV8wE9gI12pkD0kPT0JVQfAd557z1U3H3nerFUJqRzoubp9aMuDPVQvjKye7dLDMQi/wKDtwk18IEShSuV8lIuYQzg4/lGyMxP8HeyFtxRHTwbAt0/xI7CY7skObVLbc64qit3WMcnfyGJuh43hepQUk+p+SICVIO4ma4qKUx2npAvRAYpWF/bFgmk2FrDFkjjkkhyOrWFPizUc3bw2Rt2CAEsM0C6RyfWGVHi4aEl9nYtW8lZhgG3RvXNQ/Bq657trkf2Mnzm5fTctrpIoS1wxrcsIYGAK9rDrYtttJQKL+qYhpmg3CKprLUhfji1HKw+W2jCgLWcqgM8nzKwhzbptWw2mFnndIqaNrH6tbrVYIzrmU6pjnBCjaaVTlziRruRn/8GlzvieOqtqN/VnW4XbLAFADoc9Sj9lV8U0zOOjTzkDpFxKkwkS26VFSKFeghfQh0Eds/LffUjf+Eecb28ECrpU199gwl5CJaFXMXSayS6CUIG0pPvKpHmSlyd3jOetmyeQDquomLmyzaZIPBAcCYQmdl0ZZfHXeIuLQe+pdDcGpsNazTrznQL5Qrpp/b0CK1tEqYrFmgsoq3aVjZE7dV5myJWvtuGOutD3IL8tItHO6VU/elM21YZo+BfRbuhGNOaM9RY1VrB8WwaxgVMTHjhR6apLNTxYHbsV8JxfKSi7b8qwofEt9+6Z9e/+7tWe+sPbXR2bNqupQiJRNESxZolawXbriasgHpagKt/8gWkqxoZk39XpzLMZ5ZBZNUZZ4slVBz1ZTVrQdDWVr/zEqoqKvJwADHMoYpoDkdthGuDoCskQCgayIrESAMSkP+ELoqZ9m15+rHllmMrbexAhHcsk4eAqPZANqgAQloRA4nIdKAGLx0hBAt+wa5Eesdgl4fSCfCaIM9ERE9rgaYAqlwpWVk353s5GvAMdh5+HKlEDJWX6kAO5C2/kLsjI39ObPgTAd7e3AiERmk9kleJ9CLkxCUDJ4R6BEEhrTBaoUJWhXt8fuN28hfqJ5tiEod+1VYybVvTtX+SZLUTRap8yFMSqRCMPKmO6qFtayE1D/nK7kXrTRviCf5AWGm3+jFqxBTpaz6AY0+0ip60jBgdKy7pNgvB3bi1Zwef3GEwLO3y/vt29NGxLSo7tt7etVSjgKrJ4GokbVYZ2bDzwOajHlJ6ze7u7dg2koC+7C91Sz741Vgi9ScGdjHWKn0hEIw1vbJyLqztXE0mlK2F6HW/9CqPNJJMMiAYbSuIbq+1tu5obdu3d625twHyau2gJsmRRtQmmqf+DH0ZjNoZ7BFT8H7hB4u7I6di6S90VNSxEY54HqHDrvJ3u+cjW8jLfeJAtwd8ifHGs1a5qivuQMR49PKsojphT7gUqzz0KFCewt8oDXG9TngPUUF11p2oUb1Rc/zBm1gJ+h24zBByGBuI3Nbvr+3Rw44NRyU0vgNLzrdtPobgAYfN3artHZatvtNAOqPtWtI0Hdvxk3PfcVUopq1ayqKeoiL7tkIdXLL2ra2axyuhhSXTjGWqlZPQAjOVOiuc1vrd0WjkRFPXmp5dDuz0cmgD1NvLTsdOLyCswFYL8rJoBiKKS6eyYRrvuR1rGkeUoMP58NQBBtvEunP8oVU+fhtpbEDH0gFrkCJBhQplK0IMDlJj31rSqFWttL9lcyg8DAAKTV5ULgMnWKzyvgFZXMDn8SCaVq1Y++E9W2itFwi7WsIlckXUIDp0Rcu0gjCVt6XO8FOc9dyWvVNfG5ZV5WpN1BkQftlzJHWCJuAJRG6PjGDqA5RH9mchweDn3vwqn0D4UAml4iLFiPjp2Pm93X3sSKKKL2TRP4DSI27iSBO5Ax1RrrJHfnEZ2HV2X0kSkTy9Oqp1iK88nKLx9hY5goZ4iupWb48QWANKJiC+3h4/ykdI3r5s24/ffsvu3fvQTk6P7fj4KRwaCZo2KqraqzRSV0NRKAioDjrLTHF0dqDPtYjY+SDxYkI99KjgyCF1RNcELPS5fSL1E8na1x/MyId2r6eWxV6pIf3drtr+rawthsf2+Cf3rDvL2KyxZes6KnKliNrZsAQEbNb5iMF1ZPkmqvKtl2xTuLcQM11Z1ea2n9aHsKldTIFBqoxalUPxGILsa2BYsFRlF7rDQFzpyH2t+UyBUwsIc9LOkTpKMIEamox2m4zGK5sktFg+NPCq/52peJd6HwV/ekqO2B51g5vYApwE4ygWTvoQ5Ijdyjvk75Gfy1tJ5ZaHAuO3XspQYcAePy9KXooS5R0UCXmo3iKSnuvVGJEJ+BKbkI9wYMo4XKVnIEa4fH6pBeAILyEvGE5iZsVq3rZqiOLg0VDzqMpihea2Fk2o2iuvv2KbaHblzbxVGroWAHWTummPrxhWFjW0WtHypyRjeWmVLZJThHZFeUOostRaHRo7nujbzxgAAP/0SURBVM18K2E2DwETSYA0FNH0tOtD6/Z02G+ngyagrXzgp3YkTRGWJpMF6rauH6ANag5oKKqS1qkvP2M03DDxFRwYBuj2am7bZw9s0YfAJOvUqAJVL4LIcAII0EG9aDkKkt6drDZRY0s2Rjwei3iBhCmkuRxSwHSoeYUMqisUcHpslRtbqK8Z6x4/UDtRVZDsaODcCZ8QRJQ+aytE39RcxxzReT5gM5amg5Yg8WrwBCS+CHEddKTjN4Z7sEQQBllCDB4Ro9jfPSK7fLH7V10GvhMsAHaBilWKpD39XeWPcR/yu5IAPU2Q7uL0Hk/LLNxtlkcNC5vhJW0RqLzoBCcujsFCV71DfJUii9IrRG+f4Akh5KO4sof46k95BAlRb0ll+Gt+FNjoK7UOJV2gtvjgU2L/VS8m7P7H9+zrX/uKvfXWt+3dd9+xJ48e2vnluSOi1kwqtrdRpeNwKRuEGw7a1u51rKOvp3PNw4GpU9RqzftOevCuIULEmEcr+pd2/XbZbr0CUZ0/skc/+hBETdhc+zqRTlF8rdhsWikzRq19bJP+saUrZdu99hJq0w2/pIaRaVtIBNvFiXWkbq1qtkyU6VPUXZ3nV9tFO4FBIk3kMpIo+gxCBg0qXO+kb4ZQU6AJy0Xf74hZgHepdBEiSP3Vp95SGfVy5IWfwxGbw0H/3s8KFwFRhwQi49soMeqpYAl5Bl+M3J5RBCu1SS/8YpjIHiKFt6L53J5wg7diyYgQar2adoR5WhJ6SXGd/Bf3T+UXSglu+h4hYsyTRetCqgBhktbvDpwgOrxhJpVG3g4PdyxLVS86feuP9IVWydHy8mMr1MCD8dja3Z6dtZ9au38B3qHtrVGF6eeVr/+DWFL/McSpUN5AVQ2rDHTAsS+rwki1Ho+GkJCCf1RUuBPC8QCVWFKhcBqaImKNNL+ATmlfrhSZUkEqL3mQRkt4pZ7rWoldtIb97ablDQ3zz17OAnXk0SnKZZ1gKsIHYiT9OHa6bJWhokU6gkqt0kgJIhY1K+ZT/lFAN+XrkmhRbh2NVZS6S0OSqBFrqH4y0bXyQdVGIKwGi1QT3Tmhy3Y09yRd3TU8LY1BUtQRVMvpQh9zIKgaSJdIFEgQlCHjQNUvAIoRMpgA9Og/GDokxPVX5BZihPR+Ygz1kPqoxmopTMaBgpLhkx1EdxNlwL8Q18umfnEdvB4CqAhiPAiIoCUy4Wq8GL1D7cP6KaVRTOJG9fRA5RUb+V/lRzn687juEwiSB0tl17H5O74aXtuAdKjCzu6B1RoN5+jKP0wR8JCHFjEPQLAUGKScFiDNoD/wY+kfP/zYL1NS1oFAq4xQojxz+ZLNMxU7uuj4KnxdEKOtiglrWmoE1z4bWPoI7vy0batuH1wwq28WUId0AfmFnT/twJ3pdySB5Lzv87pJ1OMsFCpjxzZq33MCu3H4glX2bqMdIGXAR8vax5kY2mV3BkGsQb5z9DlVqjbE4qnn3FLrLnijr5hZmw3G1jlHctHC9E21HeZMe3LgswiKphmi7vW2xiCQxZutH3yC1CW3vyITYgqMATaeKvKPY+kd+8W/GM9XjEXlODXBT0+wBhRQGB5X3iGOw0CNluTj8FRgCNM4CnnKE4NFYyx8jInK4VlAnHzaQ3guKQ+76hFwGWd6aoWKCAxS8RJpPlXy/srns/Rj3sobqL49reHV9EIOJsmw1c6ZQd/Ojx/bk7MLa2tXD2Mri+S1s1mxJsKSYK6DZyeTNmnQ4qTdaQG60kLJfWcSmekAAn381ZmABcrUjhC1YYbQJQlPK0q6fXAA4UljuFqWKg0RFIeg/WMEpwz40GwcqBeuDC193qBOgpg6NVWn4q4hMqLWofd5pN7lK5Zt1hBFizbsL1FztEwjZ7VsOGNvCIdf0Ij1eOgHE6ZbcNzWOQ0HOelcQyVpHFyzGRxYuyt0yKC21mkbix8OOe6HDx9LOqHdsRmE0+9IYFCYNpcvqSA6tAR8h2n0E4Yxhh9XDdxInpHB7VCUf4QgIbbbtSDaD1gQcLSGj859+ORxCBMiEDfMp/H4W6lJr3KUjZcnu5AlPC4JuLekSam5qGAgqfxEpJzwKJzcQn08avDzfIOvkDIMJv0FPz+2CMQIxap+emSeaxtlZaOPGlLd/bCFgiSjkJ+fQxdLm8QXbPb29n1/sb52+zY9VE1t2/MPI6qv/pTWK4q0TxlpVMt5oWGtNWTqtGuLHqpRH1xABV1Xb1qieceS2R3LjZKWewzze6T9laiaW5t2+GIexD633kVYoyeRIr0YuJShL83pNcR4/MiGT97xE1Q29q4hAW6AzBB3VOvqugd+tJE2VB3aJq0hW3I1LJsaQcgZcPmyzcZoI5c6FxEGzWDNVrQviDySWnibtekICUflB4B4O9X/6pnQn96j2IG92v6cb5zC8UTJFIeB6f7ykJ/3cRTb43iKUKbD2THCYwgeoRze5OPSkJLp0ZgMGfqjeMrLpUH5i2CRnqp4bjLyV5xgqAEwD7UO6XOZKnjRBL/RCjLAWbikcsgnmVrBQ+jH3ApGVLT5MA2zKTkez5HopvMefTexennPbt24LjGLftW8bgWpUdc79m0OXukju28dRYKpbG5CGCFmkzoECn0XSTsHQdOWNx3ZJolNB9HKrSVJYtQbOyXb3tGCan3phSCS55IwnRKlwwy0U2M4nBvVN3i77e0n7WBPfTC1EfU7OjqCtBGo+bzI/AzhC0ZMRHeXJwaos5J2tLYKycz7S5SKgVDZ2rY1+nT3KeJjDtU3ObM8g2tKw9d5SXJ0AuJtNgkXOD6xZecIwpi3VKFmhRLSYHMXMZjBA2AzqaytRyNbD3uWQnXSpPQaqWPWgyuLKBW0iwMQgtgJCLGvuRICBlzxH4GXmgmeON32nBFShFf0E6V7Fk9qqOa2MiJOlHl6csYAojzKCUjFvxA4egIBjPw9h/g3SuMDRESCvDNpa9arOIOfYoXY2HxhlsoIvxoCwYS34oVQWcLbVWmVr7p4iTwedJUrwSCG3ARoqY4Inr5Ya3ue0ikL5RvygAn5l7wlcAO59WGEOmttYy4fFmWrtXHtwoANJXuxuZLNtm/ZUyT51iVw7CH5DbQuDIkiV7ZFfd+Wuy9borFvqSlS76OR5UfayA4u1Bd2enxpoy7SPQx3DZPT19ssMMxA7Aog+3zctsnpIyuBezqTbQHezKZry6MRVNaXfsZbYsmghfiGQ3MZqMmppcATEfjEeG4zJMNclcED7vkl1EgIiwV4R7jmnJf0k2CmNrmhW7yfQlNxRjDz/npm5HrGaOV+Zndr5PR4PKGMYJwgelrlHVi0TPjy7rFD2Z4gqguPCJNQXB/F4pUNMoKP4gpWcsUmkMfgVptCaPCD3UNIFvSdpnmiAeVRJQwQPzGxLpLy5fHCFvOgCns8xO6JVN5x3o+L6vWP/bTyBMxL5/U58Ycia2peaugCYeWSfM6OZ2gQA+t2WjYcTZH6S+FQELQTEVQ1XXineVjNHwtvu5dDO3rSs15v4oRR9wJrzhykJY3IEekSCwNV8ZN6TF15z7U0jzJ0j9DRPYifNN3olAK1NDKihtKDg6nwpNtQ9S6NkW6hEmQoOKEPAI2yFZEGTFLZZZfKFiy9GjNwCujfUp9mqKUDrU6BeOVt9uDUJk8fQUjzdOYKIqmVBwxOJMOkjsmAgq+HA0sgHSZHcGpEVB2PrmURWsgoxscQoGJVHyByyU9AjI0D04HmDp5AeNy4W//Bw5lm5NKv1FypnVorNIRLOCEkMCA/4cpIhUXY96xcrTUPSOmZuZ0ciR9z1xwEp4mUHBDSu/DKBBU75ClRRQijv8DFZaI0/kPevFz6Qg2Q3ctVqMcPhCmWyGQXEukgAkXUuYBy+3pHEMrryZ8GkubxTs/OHSM09eDtJVMRwzj/UDP5hUEq4qq9mpp7S6JKDGv79vC8a62jgc1PerYGuWdTiNZqYCPUmrHuWqYOoInNHvUtc7FA7UFFTcxs3AFBwQUrInUXUGsYkgXqqmmUFPgxujyzabtl9Y2mZXQg5Yy2oRIV1n1b4dBtW7ZK+xo/5AnSQHYZhN6fMzQTmGalkrMSqowWf681DaMtkupLCKFPcTgsZWi7+kYPhMnjuG/wv3rw1a/3jCK4FQue3k+RM/RWyCPuOwV473u6AIPI6jjo64LwcYZDoOJ6HEVS/jxhWgYPVSJ6HJ9CSTwyoQwxwSVIFddLxvGIcjSFlUvXSEL/kZ+y1JfVVEFH9A9tNswgVWn7Z5xadUJi1rK1NcJMcmlHjx9Yb2A2QOIfdCeMWcYouKPDYbWjolrUQaJFOz19YmeXp+AbRAs86w8n1jpv2Tm4p8uF0jqtBZzSKeajvqR0s05rYX3yFl3RWNEHEu1dljoLNK26XbGdvSwEFDUY5tfq0l+8dUK0KEUw4V7d6HbJCM5XBmokDkA3lfWdoo/U1ZYeIXWXxor4Sd3Vl07Ia3Fv04qbuzZuoyqg3uTbp1acdExXUE4RZ5ezgWUWEBHUvGIO4vfwzPof/hCAZeDQPfJJ05iOr8vRdjedx0crLUnDpxoEDO4MRWk3laS/pNYPzQcQ2ksH2NVEPr96fso4hig0PG6wxHa9GQtXbgFBHEcq73e++10/Ny+by4JI6mTCeMRpRKPU4Zp31E1qIipCNtnz5KH5UZ1oI3sBezEH0aug2pXLdGGoq0z8dtSOJAZfc4XVB5sH8hsjOz8x0imNQOHt94gkivPmR0NrASETEmtJgSQ+qU452K+O3xLXDCWSl9uDqvvhhx+6vxN62qu2S9WKVTfVKoSDHBA7EcXJdIgvahLEvVYqwjBS9t6DR/b03Sc2eOuepe49sPTlY7PBMUjcs1F6buuaFrLCYD66tNz51HZRP1dw6enTNuQOzt2g/9Koo0ut0ctarZGBL06sc/yQ/BPW2NmlDkivC/BooI8qEK4R6jVo6qffzFCRtfuAyoJKppu4dFe04AHPdlVrNiUtTFoq3opB5MSCf/WNUxhxVYx6W/0TTGi/ovgPj+KHmDJRPA+PUhEum/pOZQRmE2KKqHlUxcPDoa78lLcML89DP9QpQpNgoihirjTE7Uom3PDo0aMPCjG8Gbn8iTmK4Kkc3WmbgcFUIo0qZKq4ktaSOSRlzeMn0FbIV3gVPqZoDk7z8kmfnzt68hBJrmfjXhYGlrdH989ttKB8xkUetTcPM5qBJ9NJH/U0bBUVY9WVsgOkuKGWJoGf+vJfq8CQgN9simaXSTAGqYeEO2f0Gm/4IUFq7rZSLePO+jpd3XaoBYI6bGIyXttp2wxaDV1JgjNSgX96OUvqP6KNX/3VX01uzmag7FxfIWrrRHIbrr83vuxvT7O5WvFwo5CSbJkgF5FcSUYQN4lEWbj4GtVj2kdNlaooSg7yrqFYupB8Fd2TmoDjaz1O/1ybl1GLq1XUmSW6PuIug2iCaqRtab4Amp4HnV01EwEan7VRUagaatDsyWPrjnP2oPaibZHubl17O0kQI4L/BduVZ+Qj44RFP4SFd/ATQfDbySBY3U7HDg927cb+vl3f2+bZspu4r8vvcM9u8dy+vm93XrhmL71w3T7x4k177aXb9trLt+2NV+7YJz9x117/xB17w98v2a0b11SKP/pQonkKHw4UPNMWm2981bJnR36fBILvs9o6JgvdeOPpUhp/kvZmlYY1fvnP2bJYQjLWBwuMCCdpdAm6xHylF5JNphMn0AtUx8ePH9poHI6e1xFQIhRqs8qsoHq++uprPuYlAYeawNkBvcfRyFNnISHNZt8hbx0JdGC52ktWye/Y7qoHw1zbw/alPdEqftTXWQ/C2IEQDUbgBm1BRZ1pS6QYCRg3uxj6pLXucUgMUG1hiPnq3JIgfsrXtkOssgmbkmaECt3crDoBH3eRKGeotNQrU6JuM3BugjSrU13mfSsstF5UB71mbNTu27SztEoZGCPYaO4zNYHJZxo+BzXRQvscgz+rjzLCGYaYaLvjh/o8wiMHg/xCnOAKb/V1iM/D2xkKb/eLkiv06kdhervo4dgQB2K8oKv0SWBY+PA9KwyHz/L0FODB5r7de+F1GyJJu5ZAUCXdshuZjxhL4HKraOfnIyckHeAyBhfied64OCe0gEZkOCydEfy1vhYCN6IjVjoKNPzFc4j0rKulyZTutxhY75L+FrNkzE8GQ6R3rcurWK26aQho4Iu+8CJBUh78hzpoVQhSZCZv12/sWL2a9vl1rQP19X9J1NzszJe+1GrAWAwcZpnNUycK1pZS4ajii2CPwC+I6bpcTCyn08V4OU90iXOWK6RPKvXiWble706ns3GhMFw+fBjk6avFLFJ0NT0pqW9NJWpIauuPTmz0FCRbSvITGYcCI8kFdaJqqUrJKgd7Vr5x25JIf1qrp61r4qxTVJU2kNV+zRFq7Cw9Rj1O2ejjJzZvd23eegLy01g4QWKphY46M3/CgEKXZ0DmofgTROHkBBFYRPL8qZV4F7SbRGAQ4AKO0JHCIXWrHpkogCe8hFzB7saRJxhJNtpzmGKgSA381CffsM9+5rP2yddftTdee9lef/Vl+8Qrd3letFfuvmB37tyyW7eu27XDfdvT4aObG1aFkOsUFBFPSTPKXvgUOKsGAQXJz2uiukZ1igMwXnN36ie0wxE9+nMEDb5OQPUB4MpE+YSV75J8xO40gOFV/OnDjT7ahD3H/BFfkqqQ2b9cQ2Avzs8dubyGwmr8vGZ0tIp2CcXbE6RJjQD1XQZ3ZtiyIkwvywCsNctWevmuDe68ak9L2/bhxdp+8pOOvfvmqd1768yOP2rb8Xun1tJqf+q3PL6wGownW9yw+REsr01+DTUJKR+Cl0nkfOeLCLX27+YYlCW4/OCkC9IuLUNbE9OFaSeA7n+RXpRA9fXVBEmkRRFItAvtzElmtR1Ly4rUD2qrjlkjIY/6Ihj1Cb/ulO/zIYKZoCcf2WOIykR++ovgJiPpScZD+fFHLvWjS9PE4z/wFaWNsYM/ogm0WsbhJoKzW5Wh4sdBIUWwk5nD3acqorr4gAkSoH+sI6rbVQf6VARRQodLkahDyTlMJIU6axPwKRr7xAn4HJ7ZZARZGFtjo2L7mwW7vluyG9eL1qjlrQIujBFmOp2B79xIZde+WL28kbZChf5Hrb12bcM2Kpo/RBscH8H42zZfa9PD0NI5pP+SPrpl7M6LWXvxdsoOd5D06mibNa0wUXNWflOb8NZxHgpWra4glnNDAWFMEmkRH0T6zERdFpkoTMmF8guocRmOnf74GG4KkiwgUERarU9BtI/oEBBMVL6ct0yTQb+NSLxbtTVIm6p0rLA5suzmyuZUZFKYW2d6YZezFg1eWPudjyw5BGnpdFFtzROkIZhzOmg8RFLQvRCzGUT3zArFpC0GLctkkWKa6PF1uHWEAAHMkRESRO8QHhDIjbuFcD9thAu+pIRwcTshjl+ZSGdJavLNz3oAvOyxW3XWKRNa+DtFwppSV+320DIYv7lsojdi/GjsdwNr8/SQR8d4eZ38X0hL2U5s3AsTCI4q6sjpfjLYvA1KRS01Mq8SKZbCZZdRvnAeR3ReFCEEF1HWF14hvJ4wyEImQuYeSCrpOaiy6gepNZSjvCUGqlxPqH7VByapP8AOdacy7UKgGBgQ03KtYcXNutUOdixz564tkHoHL75ol3vX7Qmqz71p2j5EmvvgZGiPYaq6WGh0eo7EhcpbqNp8RH30FRxOnwCptba2hLQmRF/AIJNJkBoNIJvLgCeoT1Jx9OkQxoyOgYoMIUxjI4GOMRIeaDkGjbcE0mK+sIEPeTO4dZQVo86SwFz96v3hD8ncqN2Rif3UB5HDre6M46kvI3XTqaf+5eIh35gwBbcYpMf0x21RsNfFLcpA+cTpFJM/AkOq8FyZiLj5NAhPBD15udFLc3txOwMBC4ExwdWfBA/dVCYmsc6Av6u2zZYQOWCeTmlOVBsM6DMefXQcjkbWQ9LObRWt4ueKLHxh9EXv1HqTjk3mEE/GTRLBRWNpDTPY2EHKX/d8vehY8xRIeYmcpEBJc6qKLi3P8WStxpjf2snjh5YwnLumUiSu5oB9Yf48fMTTZfQZfRzRNaM0Z6qdHoy5g4PG/5/LhhaaT/FpE1cVMnTG4ts/sNW7T0F+iM4cYpesQoiOLDG8j6SGTCctGPKapCLJLASsWbVkAepeHFl1Z22lJqptbWCF8tJy5aRNmxnTzFDn0aWtWgy2hbY76a7UMY8WxQ5xT61/dOlfhnWcuVaWJwpSiUqApeLQFEAFJP0KTRzIERBlQoh+olj8xH7x40oeCTWx6kdXDccIDEPrDQa89QytiwTR6SHO68HuX6WwDwZhFfmQtz6b++Xn1NuJH/lNkEIWdKYOM9VdIbqpjfHlJWuhq9efSklqigeEI6E4LiZ8pAghHhd7GDoKp9IiRvqP2icvxXmmygBe2QkSEZOKqGUFkvAcx0MqkgUCK0l7DKJo/kWSodZV+vhR/sT3OihfpdMbAjNDmp9rLpe0oe5pK1aaSFdIaUjA+tKf1unUu3XLv7Bn6ZuHtjzcs9nBofU3t+10ubYPnrTs4rRjg87YxmgRurdjnSjasiZ4wyj6I9O6sVI1Tz9OqRNSIPkWGg36GqLXn9hsrOkUpABqp7khiS6atPc5uIV2dOCHVL/SfNUKSVBbGlcz8BmiB/EjNLRJL3+CXX5Oc/xH9oBnwYSYiiP5SpBxUoOXbP7mUR2893iHfAMEg1GYXoqsOEHyVDkxIQrhpIny8Wp6XnqpTkonV8xAgzSn2Jq9dPhhd58Qgf/YT+GEUG3PPoqrR9LoYpayQrZhm41NDRZbrPsQrQvkZMYtwor2amvLqeZg58m+PTh631otEcyEjeY9aACSdlk4kYRZmTWA4ZqxMBjQ76kyRBDWVKD3oDXprN5oJqUyD3iDTow851MimkPWKUizWcZyOSTKEjRG7YHYTSWMaGAR7vP04K6k+0at7Di4tb+PxDex09MfqcFuHP2DCauax3BF7baIgxL5DGrM1JZfe9Nm3//A1j26ZKEvDlS69aElZtpSdkFD4cQ5dHEIXnLdteSyB0Lp3L6Z33hW0I339Zpt1ZN2cJi29H7WniAVtVpdtBOdo4bEREOnOq9PhxeArFPEU31HWSHypjeQAHJlCHEJKZFBBpR8rZPXMpgYwOGJ7eH90+aZj2xCTJduIkIiJBbSBQIS1Dl/yP/KziOE0aNEks7C/J12SkDkkCKkHuhTuh6XEnGL6ESFeOLIhT0aDHK4RzBehjyiJAGhiesD16lo8A8ReUK9pLb7AZ14SZVR03QLXJ7+VT29Xzx+GDgicFpX2e2hfhI5JnhqZ6jPs370dDJKs0AKQAUVMZLKKAm2Wq4Z/I/85iCzDpssudqZgNtncgmrbeatvlWyfLNh40rZWhTR6l3a5aN71p+Ja5dtPQStaxCoOsQPaVrLjAo6fgjJTn2ggwpyxYolsiVb9Ppi7QgDmqaB+boKxCiljySVaFG1BpQTAV1fCmNaQbAZ1bSV/BwmoV+DjBSMygk/MoJCsDs83BJS0FKiScqL+siJUGTi5Ff5YAiWKzxXublxNVNvnoArIY7H5uUlYA2jUxaYk2CE3Yk8NuUY4oWcPXWw8iYOdlXRS47dITR69Ku35oEnviZvPl5ZARjmskjn055NZj16WlNeyiIBbHRqUgYhrUC3rmy6GvsOjDxaY7Nets1mDUmMwWxZS8PUBj0En3PGDPF9qyQSunBOqrb27CbTjHXG+2qFhAehVL19O7mhXcJUtYFiNIbm5KX65qy5pQ930lS8RoBe9THbO2iajsAcj1GfnzOh/9xEYiCDVCnU5Qwdt6ehmnZyYaPf+j2bfOVNW6MSp8ovWSpzgxwHth49tVX/HsSqjWRGWgiXbjZb9lu26pyi0l5aBiIoCp4p0CA6c69OQ+p5e+t0Yo/0ZQfgnUHlT6pb1kvmbABypvJIklrUipqTStHgJaraCH+kKUc6OioM3vB269WoDMALoAzvECMC6hVyhp0Kvf7Q2u02YvelnV1c+jl+p3pfIo1ctq0Ngb5o9+ySpwUiXKKKn7c7xOvYGeGnxD85a9vx2YU9PTnnObPHx2f25OQ0uI8v7Bh1ros66fX1skFQLI6EV/UJg8fboWq6l+JFbVBcBTkxi6QDDwl2vZXWzwikT32OD7d2JugDhav1kYmJ+hXyQ6y0S0PDxm9/I44PIRXo1eHHTXgnkaLy+arlIDhJBqmQF7y2IjDeyBYsLUmKTP1jAuVIzV8tJpZDsq9Mh9aAWO3Sbp3mq4uFZt1L67U6NrICcVUuEhxEcrGaWnKGJiHtHcQUkVEr/AsfqvN6ArOlfJpDGkkS1F0CwFSrSpO+wp/W81AOv2udDwjeSsUVodEF6Gqd+kDA8DfG1UWMaJG6QAGxn5sovkz4VR6xm3yCNYT5jxJg8TLUmzx64w4qZ4jiaRUWuZVK7ZWf/txDbvUFkWh98AhZe7AIuGMEDiefxAuSp+yhXG828QVfFRU/LkEqT/xTGcYfkpjW7S2Q6lKpgpVyh774O4E0Bq+kTPKDAK+WSHNrNEZU1ERWh98WrIrKWcro40gVnCzbBK2oUduzl29/1l57+TP26sufA445JLmgMvt0qB8uAdHMbkKw0r5MBlAyjoZ+ofkUzenJ8Tl24As+l/NOqUgPPkNotQNJ+DZBCzs7PbW+LkT7GRP1WDBazFKQ6I8KownrFNijBZ5qhK6dLNGrg2+/ZfNT1FywLFW7Y5Z7hQ7dAplQTWYg7EgLTDdtXXzd5sU3bGK3qOgGInLDJiu4s+/YgJAh0TU2i/ZWL2Nvw/Iv8zW7KG7bEY39YJK09xdZO52n7Gy6hubOrHc2tvvvn9mDhyIyUF4BS08ES4FMVj0BjM9sGvjqCF0XmcvpSHlxnmA0WMQ5nkCc7j86to957j/m7c+JffzkxB48PbcHT87s0dGZPeR5hPvxkYjZpT0+bdkRBO/krEs9e3bW6tt5Z+iPDku8bI+shf2yMyAM1Rnp+dlyFTXDBXZVNQwGHwCqtZBNIXoCmNQahbgdCzwy2PWjvHhJhRaCL8TAePtSG3HQSPpzQ76hLHNuG0wgnENtg8AI9xVHUodLQVH++g01Up3IUx04RsJXZmSV1nKV5Mqa1Q2r6cSdmVRgEUVUGaTezHnfUvdOLHtyaVvU8Xa1bHfqW3ZQ3bQa0eenT63dgRHO8zafkH8lbyu4+lL1ohragympTnVVfXT/sz5UZDTwhK8QVY1o3eGc1JX+SOBjTTVMAyHXTWsrnQDu84HaipXyG9p8iiBuT9RSJXBCpoRqfwwXHnnJyKaahNrw6BX15VWPk3eUhfsHG2nkj1WEw5UNeUdpnuGA/p10udvj688j4yahGIHiKUQvzXO6Ud3xUdtEBn28RH84gps4QjP3w+5V8FRKQ38SmC1kbJVEkEGqX8GQlsu0FXKblrYa4RnLIsVndQE4MFA2vlBesIexVFBtdYhEF5jaumS5dNFXaty4uW8vf+Ile/mlT1g+XYU5mQ1G9Bsw1DygBuYKQUc7a1otNJGjuRV0bUBOglDG7n7iU3b31huW1hbZhdYuwnG98kAVmqG2iDHqEIp+f2HjVsDr2IQRFRsoX1rr7sRhxQ31qRhvfXnTGj6dZ5eFYHXf/rGrsZZEetEOjUzT1q2yDb98z2b/4ke2+Jfv2eIPH9v8qxe2+EbXpn98YZ3vjCASFftgBHEbFK07RVWBoBa2Nu1sXbfT/HWb5XZsui7YRbZiP7amfeV4Zb//cGrvTCr2lYdp+0rrhv1u55p9dwihjb9yYdwGgAKYw08AsrffpRrN1f3uP/9N+81/9A/szTf/1MrIv1EMRxzGJBGRD9JBlE7DOTI66QPx3S9OR3WSMsOo9reXBnB8oBAmjidpKkdaqZTVctXnGkR0JGlJ7VResoe6Uq6yU3VJF+bphNL48aOaKYIITCgthOpPEogfQ0VExfOH9D4WFNczUHxJRaTncTUIP53N53kqEX6aCJZdSUTk+gPN4apNyk8DkiGjjHD7YNQo8fxVjmq1slxCjEhLZ2YoIjNbTHWZvFmzgDSIhKwv+CIr6lOpvbPKhg0bu3Yp1bSUtOu3i3b35R27ffPQduFJw5Mja12ubQRDnDPIMps6tRu1BiK2HKNSw5zXQ53QguRH/TWwpPpKvdEXvqW+/s7QCkZjpD7UWaq71NIJETitfKYukmQQE/3YLl9rKwISOsUfJyxqLu3SGjP5KqNAcDwIP/ooihMO7oz6Hk+PJ4KklOo7TxNBkbDw9l+iKM+Ql0woQ/6yk4cHRzlgD3DA6eIRfnLL3z3Dr4yYUbz4+aoYLMpfdpXnXhi1wf/kQTp94OsOn9pF7yPeR/TtAmKWRY3VciktSYOhIf3lCkpwCZPq22wEjms+Dsl/hABw9LRnJ5cTmP/AD7PoIgB0+yv76MF9+8o3vmxvfu9Nmww7doH2tEqk0RQ0L1fxcaM59YtOyybzpW3s3LVPv/LrdrBx3YowwmsvvGR/8S/8Vfv0Gy8yRtEuYXxa8KsPWBOEGBHQBSqybl30KyYh0WMI65+xZS0+uYCBCoIpQGt1NMrCnRC4GaAFEGz+4WM/nia1GvKcW7J/bPPv/9gSf/oDy/7gPUu//ZEl3/rAUt9717I//MjSP/jY8t/80BLv0fhJwZ4ut+3t84w9OFvazes7VtvetgmS3iqtu3hpw9aWjVFhHkKJZ9s37KP1nr2X+4xdXv8V69/4BRtt3vE6iVY9Q0ohUTB6+0OlVW+tCv/93/xH9u5v/6Y9/N1/Yl/9h/9X+943fptOk+rDn8aAkAcT/4a8RGQ8hrvCr5BWttB1V6H8OFETVSKxstOkrIiuEzV5qK5eT6XAT/FwxTk6DXUbAWCg2+X0H1wKj4I1qLzl7uGRvIyAwIGIhd0dIVzt0NOoN0y3yalzRLS1FsoHAbH0nkA4XEX2vJ49YZCEiHGemhMcg/D5PBLlcmh9EFz3XBTXI5uPO5bUYQnVppUHqERIxNPl2ib1io03ajYolewyU7RHhHUgYuWtue3c3bWbt/etkZzZ5UnLeu20TVpLW4G8jDkrq4IQvuHZ0OYMIgqwJBJ8CpUqAdLTZIgeKpmmAXgWqDrp8dAS1HM91wcOtJc5uM0gS+t0b5ohtSiT00ecSErynogN7faGhz5QAu/fmBjx432jOOoT+Xn0qM+cimAIly24IjthAX7BL8rhys/jxriNR2y7wi/wzxmPoyF+Ks8jhHwVHsrAh3w8B3erFIz7eTKPo0XJ8vMg/wF3eApFtD0x7XUe/xzSXQpmuYL46fDXJJrcqQ2nl9brrpGqUS/7wAsCmJ4X7WDvRStmwweoV1/7Ofvia1+wT+R37bVl3b6Q27U7i5xVewv77K1P2yvXX7IbBzu2UQ0HTkgry+V0pufSdg9u2e5rr9u6WvCdIPVc1n7wnW+gaT1GDR75qgq/upVqO/NSAxBiFtCQ8jZqebNhvlXsORNGr5uIGkJ4KBlJASsZ+GSjhBS4i/LT7oWsTuHQYkqJAhqA5z1LQAyLUHotNE6WKaRUQSzVPb2Ixej5ZTjI1sNj2593rZaf2hyk/+h8ZTtbDds73LYUg0R1TtGwzd1tqyMi3335wG7dvWazvO5LeMmqTV3OrdMdtJxFKqIQJvwFoKmG7vIHSDtUP/jxD23+k7fsl1YJ+/PZsr1ydmzf+Ef/Txt2TyDmarC6IaR3HHZb+PNWC0mIEqt3HtcRhz8hIv+S7GS0BGaCmiUJK5b2FMUjeeYqJzKer/IQccSt6joCRsFqk9zy0L+sCpYEJ18hfvCKcn0WN54Y19KBoCrpd23NDZ1KXQzhqphLd/zzaEDr+HCXDqO+U2DIW7ZgV13dTwRSUjJZ6KOWjh4aw23LSAdVnaw8blumrK9q1207X7Pc5cBGRxA01N2hpEAS9nM1u6epjidtBtLQqtc27db1TSvM+3Z8ObROW6v+kbZLGV+mkqbgPoSPbrYlEjmJnPgZkpuWS+jwBpfKaZ4GjekrNX6SYPxjmBJqXyplBwJGhsJt72v9y67GYQhzf3WQO2M7T+Qf+kn9FdLKVwNI/k783Cf4KpL6VjmEcOXgLv6oi4vWISwkiRiv3D7W3MtTuMGi3MKymRCoMCfSweZ5eXYAze3KQHl4fAxvtTHUIxh9/NJ+6AyCSCW/b9lEA4k5Z/V60/YPdJr5GulMC5PnwHxgN3c/Y58q3LafLzTsF/LX7Bd2vmR//Rf+O/aXfvnX/VrTZnPLruXq1kCyy3U6ll3CnHSac21hT0endv3uXbtx2LDdrTLlweSoIOC0ckHzdxkbD1r2/v3v2eMzRKFiw7702S9YvZSA2E6Aq7SYUHcdk68L+nOk09fgCU2cr4A3dtQPjxMbUDbqgMhoATOCgg/xFJ2CIImdOBqg6jD9gFCLbjixl2KRdFEpuj0/PFAfN3Qw6RIdP6GvPFBQLXdRv+Z1gsJZx/LzM9sr9e3wZpP8BtaopKyYQbeH02vriThMuZiyvR0dXa3byRaWB+NzNrJmMWEluLXDiUcI4+AUEYiBGQdi5DVE4rs9mVsN7lDoD+2FVd5W7x3ZH375y+SvtV4hulqjvzgXGbll5Ee3OLK6V/AORghOBBETbfCvMNjjL1FCQl/06fE8duhHd/LHAJSaLA7thFUReRxJhfTO0oNnyEN+oVYxgusVu/VWRL1FoBTmfaM3g2ejKcKnrVri6Pr8DzeP6icpSctyRBDUFn3g0CBQ46Kc+Q2Dyw+MIG0O5ibumKiWIUQJayFZjQZTy6IRVG0KAetZBlW4Ate9fnjTbm/s2a1cyXaoU6mPusrTnSXto+OVPf3g3M4vOzbIaR4ob2fA7bi7snE/Z6lqlTIh4pS7pG/HqK5ap+d3N9B/68nUFlr76fM74tRhakInDOlj3xTppa91l+OFfyVWt2opi0vF6n9xeLVNneYdrVewBMYReT5vBPSfMTFsYxP6Dc84rr/wc9hhrvzj0kL/PvcT0kTRZOIsAiEDRsDBYe2hClcejq3BA6NiPDZwjRlb3Cr/SOYPDFz4W9+w23c+YZ999Uv2Qn7P9scZuz5P2ic2d22jUrRPvPGL9rf+5n9oB7s7VoEg7l9kbHswsypMZtJpW6s/sh7q7/sP/hRJfWabjYp9cP9t++6TD+0ns4k9LOXsrFazh1Tg0bBlP7r3AThUs4XuUNEOr9TCMrOVVdY52240bbfasMvjU+v2RqjKE/uTb71pHcrKaw9ws2ZZrdlDcJotwAskP81JaruInwwDkZUpQJSf37PmGP9Vt56G9cukkRET0VBPicsSSVzdpTsCNJ0xpQIJcU68XX1wSgnRM21Yg1xDfbX9THMvQirnOBpMEB9dOp0fn9u14si/uGQnJ5bPzslX63/M2t2uVeHwGxUQm4GTnh1ZUheU68giuLPW9IgTClI+qPWH0wf+M1hj11zW2gqoM6vzSxsPOzbstZE2UMO6Azu6/8AHvaruRIS4/nI32etRGXLjCBv3vVh+9M8PXpTij/LIF/JW0vo1iL0Gnub2gtE7PJ43tmePBmqwqwzlo7eKUxmhXTwhtfejAOScOs4ME/LCjZ8vFsXDia8GBnYRMb+eT+yUeGEACGwwErevkfiGMB5Jcs8eVx/IOQyUkJebqOgM9W9kC1pbblPNAc8TSNNoBN1LK8z6VgRulVXXNsoJO7y2bXfu3Patfrexv7CRtT1gP57O7Acft+3bP/zY3nzrgb39oGUtJMMnWk2wgrBlqpar6oL3mY0gfNPROLSXtoigL1B9F92+LXTpNIMGVAUF9cV+ZTrJd55MW6+vOUykcdR59aG2Sy51mvAKCSEguLdJ/edNdkdoY9xmvRUmJiEjQudvt9A3cadEJmCPTBQmgktcxxeFxhkoDCOXlxVZ1LafpabK0/P1Sgbc8+hetGw+eD2JYOp2ytXSoiqq5CbMbyObtzqEv06/36zs2KdeeNX+e//dv2P/o//x37W/87f/jv3KtRft1knbmh89sq0nZ1btti0BUxxC4Nonffvet75jDx+3bTLbsh93+vYn4569yfj99qhl3zv/wN67eMvuHX/gUymjQceOh2d2tBja2Xps7fXceuORX3B1fv7UHj16x3749g/s3oNL6wyQzsDdo0cXdv/BsV2egxPf+VN774OPkDRLqNgTe+fdH9mjx/fssnVmpVLeMnndkle05tauVYpliBzSqR+vVkWQCnN88HpMPJ3nYIjNjn/VFRqvQBKGja9+X2t+hAETT3hrvVsat24zd1VrCgdZMkAgcCueRYJBBNHTUgYRKY1pH2CaT0O6WsJRhvpaB7VO0UmSR2fjgaVWOvgz5RxHd200KhDdxQVhl7bfSFsJ+6p/QV3gCnSmBnwAMuB1CAerv+TWT/QuA+g+7enT2cPp2LrjoY1BprqO1lLdiOaRPWEwQstAzAJhi7OTJRBU3vSJ4nls2qkPBUPKEIJr7kjEWWv4QlpKCVHD4LkqA3eUj+KrLkqvNB4jWIJxa0isaYaVPj5FiB0bJ3S8RbAkbUvV9jz41xgS0VP/ybhMRJgvcQGWQNKGugPZ60E+no7wqAzlG8Yp9SJ/EVJ9SV1q6dEc4lfIWh0VZrRM2zSVswGESCeq5JYTzdZaFsTPz3SxUN8qNanAe7a7d2B3Xrpjr796y157+cBevVGzl3ZStl1ckdfcZqcX9sGDE+tOqKuOPoeijaYwSM3pdC5RwcKOAFNf4KfLaxY6rZdBPcJfO20k1QqX5yOdYkC/SfUFLisY9nwwttmIdjiUg3mGE7JHlsioS2SumKD/6Fdu3leE7FkeMmIbLoUBBEWJcdcxwDONYa0QhZEiKtxfAp6QhShK5ZKpnMDBY3vUKB9Z3VeusJVrc2/f/sbf+h/Y3/pzf8n+XL5in0Y6fuXs1PZ5tsijSt8+eXTf3vruN+2P//iP7Gtvf9fePD+y94o5u7e9ZfcrFfvh6RN7eNwi3pG9/fZb1mnPbLrKWZd6r5HMpuDWnOGfQktrt9rW6azt6GnLjo7PoRtrpLGxXzC14N1qnfrC5cl86h8xuuO+5atZ7BM7by9ce9RmnNOzLulP7KJ1Yd2LrnXOWr6ttUv9Lzsj6JQ+asFIoD2Fcs6aGyXb2qja4VbRdkAXP7mCOv2sUVe6ufq0oUj4SsOReqzDAHWsj1a6u9rKoBG3nILUiqi7DbzTkWzmWLTrQ7stkmsdKy/AAAIBrVC0VL1sWy/dtqNBHqlgy+YJ1KPp0nojbaNKMCi1zWTtFd7Iy79tF0iEswXlLkY+v6jhmpFqJei6WwiFCdB2sAeQBwIgZNq8fs0Sn/2s9ajMAIQ/ZRCWP3nX/vxv/LpvNVOceJArbayaCrfk7zjmdurhcT2qlxUKETIH6U5pe6hvCteF6X4MFJl5fCw+qLD7E0ojnRhHDArlxSB2q+K7pxuvk5fKICXAJT6Sef09gggZb56QA/4gdUyeVYLv+VTZECxZ9NXXP8rIkER3F4ho+ICMy1Zi7GEqQU+Q/UT4Bv2WjYg6Qapa5CCqBQjOoGutAZIX8JmPxza/PEelPYdYjwDZAjhCBFd9CCKEkDja812q37Dm9g3bQq3Zzyfs9YO8feJu1S8hnzw5sdP7R6ZLqvLFLBgA86Ohy27HlheXtpouUNHnNoWI6ZoD3aurY4/G2MdCSJfuRgZgbD7sWX+iU0cgdqi5K3B76ssoAuz1+Lyr3vq5MuoA4vCKCaPC/SG+JMCr7nFDQOx+3k+/nrHih36MEzoTox4RNEO88B/Kid4x7rg9ii3YhlqFwmR3N//Ckwmq4ccffWQ//OgD+97TR/YjBve7jYbd3962H3bP7JsQuj/91jfsO9/5pr394x/aQwjNJTjZQ1QaIDVNUCUn1G821Q13QZJWn2loq0Td6bJgbGlhSS6bsP3tDatmktYC9gvpgdkkxHcPJncX7S6Dfcf2rh8igeuif01zEV7LIVGKUNWsXkfCFy2igGK95BdDVTbq1tjasEa9DtHM28b+dvg4lc5CE3Tyu87rE05OTGcsZtKozKB2njEYfda9Ms/Y3M+YFVxVh0nqNA19KfMLmulpSQd+iXC7awlxWk0k0wmuetJsDSHtuc0UUYCg2v7xQIMfCSBBwyq7NVsVduxBu2z9xB2b5fbteFwHSZEAqXwF2ayJ6rOAcF4iIp93pnbWQkWe0Xk0VrgREEdGXe4ewXmFBD/dqJ3Da7b1i79iq7/61y39N/6mrX/tl+3lv/gbtnlww5HfCQdJlCpGttiohJBr7Km4IguU4uWGZwESa/5En+KFALqAR1+mfJA4YjvZIT/iP4fceolI+RgITidWbucVhqO7vF0Kl/SgL6qSHJ4nUG6P4mhTvvpTaqyYlc8Vqt5I016G110mtF+Zed5IB8PhwD+K+Fwf7jAhH9WEuGF6AbCSd6lQhWEVsNPCQsWKe7etulHwRd5H7ZFdoE62u1PrnwxsAvdejYYkBF9Qe7OlFKoIRHB6CVE6QYpj4FS2LLNxEz5asR0GyGsvN+DgGet/8NQ6jy8sh1SpqRdYsddVN/Jp8A3nMDUImphyuzeyoyEEl0Hg2gF+gx6SHYNhAiE+v+zZajj1rVNCKIFHjD7qhsCo3cTvnzbqL++9KFjw9bTBVzXzXxn3UaAYjhsRSYCtPICJo8afaZRaaQNsrrKN0/CWVdKqTIBR+HV8U7jXDTW/07Y3v/EVe/PHb9l9VM3TYtE6ubyN0LAY3S41SzLUB4LQ/pCX8nDixjODwWihsfxi/Ilq6DepkdRXW4yJ19jYsTdefcnuXNvyjw1NiN7htQM7ffjAOq2+7RzswXTntrtdsBza6K1rwLmes72tmn/U0FH0uSJqbCFjaaTOFHUtVSs8ZctUyrZ9Yxu6BCOjzslUBumyRb4dOzvr2cMjra3tWh8atoIwaiuszE78ARfjPRZdsuZGEh9xPSC+olGHsuiEXqm5OqTSGz3Ufah0mFSLrtS7MA+YTeo4GvUM6XmmOrMrW/ZjpjI3m+jpS/vkzYplsgs70boeuG0H1fe4B1EDH9LrCarMwJ60zq030x6/u+jud8g7x8BqUHaYdA8w0SB0OIQ6gbUqU48jZ/RordZrn/u8vfobf9n2vvjL9u/8h/9r++K//TcZ3CEfIvlbKOP5BIcb+cVuD4ukAZUZfr0Wjh3KToTCLxXCLq6ofbpxei/HKxucbqiz+s3JmhpDHL08hr8FAzITeYzc8a4MOdXv/ocjBBNXahhxfNJeawyx+9dl0mgRt67RVOzQVnFoLWQLbkl7T06OnagpX/8ny3guSr+K51XlT2seyyBeifgF/HOprG0gRWwdVG2INvC0tbRjiFBXHxZGM1sMYKhdCFSf/lpSt1wFIog2UM2jIShTHUeUsdzmNmpR0/Ko0Nf2ar5l8fi9R7ZAvUHHsJlUVqKveGtf9BQ8FHPU0yHGRz0tTk5aOp+0DGRSqxl0PpwOn/DugYELp0XxRDg0aEMf8uOP3DGU9NajPgrx9BP6XfCX4TdY4uSYKDfFof80laD0gkMcJ8wNBhOX7W//l1uw5y164/UJOBozQeWnwUrOWEIVXKV2E+rm5zxiF7PUacs+9RSHevkBlzwjjNc0GmNetv5FrD2WPNUeWYPEJylL/spP92Ov51k7b2mNb8HnmQWTs7NLe+/td+zkFLUXGPsRWeiyS/qiDsGrFHX5uCRzCOhybM3Nsu0i5e3d3LdKtWSlko6NQ9Kk/uqMWa9j/f4IoqkL5akR0n34YIc2ABceog7reKyiFqnrq67m8ZzIhZNIoxaL9O3K4t82JCGoCzR4fWKbgaxoM4m3NE6q2QIRVXVYwcDnl51QIP5pJApdSThnsE1B/ESpiVRXsNU2EshhEeRO2u2Duv3ap/Zsu4KkNEGVHZ1DAPvWRVW5GFzYx+cnNl8UbG/n84jDn7U0gzFbBPmh+oWcgwskoIbimCICeDgyX/05TNw4qFQ3qPmN23ftlU9/wRq7B7RRV+NFcfmTiqpM/I/4Su+qrfw8b/UIZXuGKlv+8ovrATgYSJrT00CcAWwREQ0S72I32DwvjOdPHuTvSKt/L0uhoY3K24lWXIdokFzlpwEVOzycFHEbeCumaqi7DlyqJH5QfEU6gp+QJSeqQGLVdTwc2enTIxAYIgH8HeLKi7AwyPVQYxFVzwtGh0qfmmmBMZL6fAIOLG3nZtkOX9CC5ZSdjxJ2vzu2E5CzDyOYIR04ERyvwClySJcsUSyj4ZQthSqrO1tWqZVlN5uWrNRRTxd+09cIFbjbGvjC+gmUaiZVFcKlU3BsOnEm3MNe2Ktbvlnx+g/G2i+c8aOMtLSKDpLuYz0I9hxmqvb5hvBoCiCY2HLV08EAZPWR/ENIiBdDK8AIi/e9jOBGKM4gJav3ZA8pPK+oCIUINooc4svPcwj5S1IXMN0TPz1K6DAQM1Qi9/D0iqh0Wszk3iEzNwG/g8PnlUXkPFA4IuIhJhnCVb77e5hy0qM0IYXaJ7tORNaGhFeQ8q5f27BirWq1WsVhIiKjk9a1pCgNfBNpJM7HH/nlVMlE2bWGH/zgof3uH71nnf7SdAk50oMvbdNl4kW0idVgYEPtyYbGjLstu3//yFbgoE7r0SVGm01gTppqA7UY2JeRFq8fbNtuGYlv3LefOZVKPf28YQCgLpA3CMjgSEuFQ3JRj6OuzugkqRhgtq3g4FOQqnfcNTs6pQFh8KuzxY3ncuTLtixWbLRTtNov37bUFgiurwB0QDOztF/D/5e2s/bi1sL2S6fW631sZz10+vQd28y9aPkZas18htRXs1Rz35cl5PjxeSsHnICgJwD5p4y88QuAC2ECnEvxmJiIKER5iQujFDqR0diQxCM1SZKSCHoG4uEnlshPcfHTW1u+FKZzWvW1WftStVBWUpQWYGo+Iw9CFHj01lyEF+pVFzpRng9I+lR+wsHIRCjriBX8SRg1JxxQQECEwDIhdjB+OTk+Ol1YpQRDb6ju1NEJPd5qdzm+25RntpjZg0f62q12ag5QTDCUEQaJ29wtoin1cTYf4QPx0yEEynShw2cH1jgo20s/t20Ht8u2gLg8OFvY+0869s47D+zj9z6yxz/5wI7vP7HOZdfGfVRW7a5IwaQ0XwjzWEDMyqg+lf1tEBxptVKwATi5phwdwiAmM4bQjRkUS014w4h7SAapjbTVGmkYL0RxBpHMFy1zY1eHC1kGyeIY/3Oo4gzYkFHoOJckQjc8M8/6Nu73572eN7G3S2WryOWZBSg+Q9fnABxCgrc/UZh76yeye57u6U55hrf6wi24n+UbwsRO+fMIxKNOK57A8EIOInJO9LyesofMAoELJpQURpFMLCzIL/yGsai0uiXt3R+9bR8/OoKZVoDf2PrDoc0RgLYOD+zWK3ft7ksv2j5qr2636xw9taMnp9CaDY+fRhjRlaG5YnTwqSSv4cDaj87s7KTjanQGBqCPZtrpUS7krHdxarqyoDvoWa6cte29vL3wQtEOdrWyImuXbYge9WrCOMOHjHDpRoTTX0Xg27FxoWB9eASCvw+IRC5tQwbqJY1qqw6orWMooatMjLvzJ20bvH3fCgwWHwx0rL7ETNU5INsMyn2WnNjmZw8tt0djkHsTcOkUDDozgVjoDC2ovjYSlIpjCEPONvMvWjGzbdNUE0RtWLrQtHT90Lc6aaJSkt4UqUGDTh2htxrhDRF2qT28Y6kt9o79Y4SSJCVJRoRHXGUDaWNrs2o7G3Xb22rY/lbTDrYbdrgd3td2N+xwp8kjP8I3ebZruPU07frupt3Y37Rb+1t265Dn2o69cG3Xbl/Xs2MvMvBeurFnu5s1r0owQiLVCWIOstE8r18cHpBOhEuoqra7bOj+YUmLiJ+Il/JwaxRTHzk1JYCFx1tM/prDWUAsRDT944b6ELtOXg59oa+hUkPa2FAByUPh4tQK9aryKJ67yVOn0CzS4ER2YekEkjn4U0kWrLzOWWIKUyjV7PrrW/byZ+vW3E/ZBEnuEinvUXtmj8+69vj+Y3uMCnvy8MJ6bR1HhlQAk9VCeJWvdXi1zboVGzW/KHoCpPvgl7bHTSB4PVSe3kin+yJJQjBTO3VLlPN+KfVgCePWRVaHO5YGVuNG1i7o5PJu1Qo36+Bn0kbzqXWHPZ+jVRcGXKGFobnBLSMP78jYKCDy+OmIYcDKE79n0l0MGfmFlIJ9eMc5YYujRT40Fe84v5DXlVag/F0MDP6OBiSQj9wyKsHt/ARpLspDj/JhPKkkoZMTQsXVjyqJJZRPjsRVfNF0j6Nx5P6yCwfluULi19mTSTs56joxmkjCn6N6DudIXdAJcD2HQLR1eNOJ16A3sCf3H9oxuJDN55AIdckQMLm45I3WhEQnIUpLkvKFJPg5tlQ+a+UqzAxJ7+Bg3/qdth879cIL+4zfGkwSifLi3L71k3v2cUvXS8LY3fzUchbVHKPFfY1914jVC2rTHO57SfjHIOoPYIgfrtJ2ts74XJYOEH3n2w+seHzuq6WFpFopP1EgiLvi6YOAu5+9bUV90EiKs9J5UjFRXTTQ5vWM9bRdCN19nSwizeu+3pRNi01bbLxg69oBYbrQRMASUU1ZD/UIDRIiQRoHloChoRgBlB9vkVsCsOQTVLwoTCbA1dPlIfDbImQ7G7YDUdvBvrlRtQ2eRqOC6CyxvWyNetma9Urkx9OoWr2q47UR18sFP/wwX9CpFGG7jSQ/zUvo8S++SCmaJogqGOpD/Vymuqpr8AtvfryeWBQe1V7SmvBOc64hggxvRXvm4glhiuuIzOP9dFVWGJhV7VvGHQ9SLfXQcfY+58jjHN3jSslVqhBXdcrmio5Fi/WY18LySZgmuJFd5a04ow+6YFQ/Y/VS2e68tGEvvQ4hfGPDpX+dwnM2z9qT1tAePTlHfbm0J49a1gNZNRWRKRWRGkC89sCa9GcKvznErI+qe3pybu1WxxajviVRr+c0MolEmGZApDIQRur4dJa0bnPbZnUYqOZwigwcHWhKe5f5mo0g1k9GXbuA8c79E6I3yTsvEAH+1HfycKOAyOom9KH6NzATnCGBpw129ZXydcrgxrWNEM3tbpUXESNv5Rq9MbEqIDzweHF4IFQ68l1A8LTkJ7i5P0/AEA9xE1olI5gq64APsYnL9Tj4+58K1COv+EfpZFc4llJJhxRI+kvaxs6BvfjiJ22G9KaPSp3OxDqtnp2fXkAINRe3cC2uubGNZpJEahug9pp1e0srko/Gy3g0Ju7QUqW8FZpNmDgMrzOwLjBPFbWlDeke4nhxcQG9Sdjh4aYV0E5QPuzktAvK0CdJrVmsWQO8aCBA7ey84TWWiXpL5tQKt/cts7UPN0U9YFC1EQoeQMw+BKgP6PQf0cFvJ3KoCmk6A7Hz0YkVJe1J9aX1Q000wxLS6bytkCK2X3vByvr6UsCteZRM3taog8stEBjuO0jC/VdzCI9OWCDP5Ib1C3tInru2TuWh9BE3gjTMKFNzhlAPV0m976+gEIAY4MePvwUsvTEhSgCwgOnvKEhvRQWQQoL4EWC1RMEngpVP9HarO+XGRnp/XxUWspZLbz0B5WMXv88FCrE0J+qpPZ8oDi93RvZnKBzFxe35YFS+I+jVH2k0WEgS8fAoLunVpiu31B+DA2uOK5QrP+2M0L0c8dfgkKcSaFD5LwiuMBFy1H9C/JQXCP8arUHp/BwhkDeDypqdLCzTh/h3IJSDtZXgyDd2sraxWbI8TGYFceogJR63xnb/cdvufXxhZ08vvB6MApuMkDinS7u2U7YyA2NJuRMo2UhfdYlTQnrVBvcM0vgSZqu6Xjto2oB6PNQctLdr4V8Jx2tGTDZvQ9ToRxMkC13Eur1N88VMIhjHHe/mWd+6S2Ex0kRGXe1zbldhevGWNQKSIBebOF5Ex/gJsPUknizqbX5CVHyon8f3PJVIP/ILHgHOHuCSX8ggPE43I+czVRW754s/hQR7YGyOZdhD+aGecsf5hbjPCLk854x95SO5OQuDKlc2IV6M1GzRtq4d2v7NF2x3f9eq5bIVYII6zCCT1aVTKWCKwIA6561YgitohnmYlKURGnJIgcA2xTsc3osfwsNqNLVhf4x0t7bmwYY1tqv2zk/u20dPjm2VKVljY9/K4HWzlrECAsikHd2ydvVxIzb4jtsTS1+/bd1MwR4N5vaRvsYQNPSOQcXkeUDD31lpJXzKXq+mkQpT1kkg3UHt9bVVk6yZQsmad29a+fa2repZW6ZnVHiC8qTDOSe2ouI6Krz9tGPT2chPc5gtQPDcgQ2LN4lV8g6WqjZcoh6hQGn7Wx5OkEfH1wcUmUCU1NWRVCKgCjDR33OtU3b+PG8ES/08mygOaSOLt9kBjgnh4Vex5S0gyEcxVJQQJC4zpMIoIo9nEz1XefHv+Xg5OEirdoQwxXIU9NhCWPnIXwPUN9UrTpS/l63Yekd+4r5aYBQGjeogQoUP7mecH+mZvtW8n6R2kTl9jdYODm0FcwQnXVwPdfCzAR4NWDQCm2k9J+8sb7HjrK5uzCA5AscZUqAQmtg5CE9iTHh/aZvgxVZyaBVUmNL+vtnWjo1haye9mX34pGv3H5zbVF/JCxC7dcrqlbId7FQsxyCZUl+/CAE8WmuOdL9p2Wvb/hFDM9HFYto2mkV/S63XQbda9jBCRdYlSY8fX4LPJavuVixbpN3Q6vjEH7UsDPzQQ6FvZUIfxvZg1Bfh5cb7Ro7Qv7I6YfHA2Kgc6i2p0tM9y1OpnPEGpz/u1I+/edTtbuE3KtuHBE8oKYKL/iKqJ4YX6hHaeFWE2hO1KYp5VSdXnWlAhHkeLW5+mBoJxqefYEyh/1L25OMP7P/1n/09++H7H1kZplYBbvrwUdTF9BBFZdJvX9jp8VOY/hKYJdGiUlbTfTzjHgRz6kxKS2vGvY6NupeuPWkeLZ+HWVL2YrqyQqFm5VqF/lpZX1+DoSPoHGhbTaktNhgNyCODxJex1rgNjRPpi+f4rgwSnzatHZ1BeDL2FF39CG6qZcqrVM7OUWFbK8RNGn4fxNKRQgsI0RED4y2I00+Q2DQBoO9kue2yZfertoQ767Y1aoFaplX1I9OhkrrHdDEc2/GjNgxdRIuOs5oNE1WovJCccubo/0ukvmTJ1umizajTcJm0kY6pT6CuaDArZwGWOglYDhR+IjDJG6eQ1T0wAXGDU/GwgzkhjgDNWz0ioGKRVbFj5PBwT+w5K5qnD4RTKCWywS8JnYBFaTzc0ylVyENvWUQ8PZ37RcjnPyLoikvOBCgPVyUoVOUKkcPlKsrGI3h6GUdwIvnj6UJa5aG8w4CWPXrT1rLOBZfBz7eF6TNYFNejeV38N9RH/mgC43EfyTxnk8SuzWZlWy+Q/kc9CJ2uFZWEDhnSguLxzPd+F3Mgea1kpWYDST9vjcTcNuYt38WTQrVNoSatC1VrTdf2/vHQ7j1p2xRc1P5t7RDa3GjY9lbVGkh2qxLxEArn9YKtb21aulG0Qk5t1eJkTWjnrNIAfyB8szl95dKF2cVlzwaTtO0f6kTqHjR64oSPZnl/eX9GdjdqqwMlvF31i+yyKlboJ6dIEd1TT7nL83GY4BHyV+qQTrAMftFQdERxz6v0friCGHzwBltCGidm2J/hVgjXj+Md1oBFHsvThExVn4jw6s/z4U915K0GyE9WleW+UX5xO2S8KH+UOthJyD9a4Hrky0r6SFrtc9RTSW9ihoIDebdOjq1zfmmTydwukNxShRTqcsLmU2jOHEEIjULT0PrmlIfW5LBM210bdxHhF2s7uHaAqlyxWgPCh1Y6Gi8tDw7rrpk5TG4EXoII0C6Yer5i+/tI9j89xxft1T05gfAVLA3lzPSgjklU2kTaHsCtH8AlPxoO7SkIfU6h5zTzmCRncPT34eAfQuXvQfTuUdGuvroegl0bdDiNT4C0fqOVuIF3CkN9OLX+va5djidWKaeQ57LQ6TLqzMLS7XNLX15YmjgFETgaMkMlGdCw4SJnvVUJFUdiLx3txC+QDvW6AxYTIxfgD3Z/R/Yont4x0snBr1K6WxKRJFc/vVgPHah7cwMhifMJKdSs2O1fTHmkBkpa8i+iPO7HE5+N54/ikx6r5yFQyMelOQ+L0Qnjg0ixeRzDiCs/OsEHWQjxIJKTXpliUX3TPIqvMj1ihOBR/X35C3DZ2Nx0P5WpXQ+6knIB5oloyE/RQ1FYFM/rpIqvbA43HZydWvf+mfWfDGzSm9rssgUytK0IY9McqvpasJdqrLuGtxtl29htWqFSsuIKIqWtbINT4oBE1YYlig2brTP2+HJiD46QAnTbHunTyYztQfz2IJzN7U3LbuRNm4SnWe3HpL8TOvWZ0UK9dC2mbvzzOUukWM39VZt56w9Wtr2Zo17UUaxdfRX1oPrGG6s200Z3+l8wssWx3d87hrg0UDAOaePYykWuZ/2t/L0/FSB37Bc9gdHhG7n1ljMwWKXgJy7T8wwCgJfiX/AD8fV4mHDcVJwklC23q7Ceb8BFcvP4jmsepvzJW+0iXKEB94VHwe25KU8cGqdqfzatnHTOI+olwo3m5UowKB2Hph1XY3BlsRj59sGJ9lVPDa1PH9eTMNAVam0NnGiiBUKLoCn5ZN6yCEHTjotgViB/XT7WbGZ93r1YKFq1ULB6ueErKjJZ9cfSSpUKPbOwR6i+R0rqC/meGR9ybhADx/c+sgwqR666SRE5a6cr1qUZvYXUVG32p+LoLqtU3u6jFj2F4F1il3Q0RCL8CAmks4nUtoe0h3S3Oj2z9dGRJUeoTYSl5xCDy4RNfjy2ztsXNs6vfXFiGjzd/vB9u/39r9iL3/sDe+XdP7GXf/RlO/yTf2bVb33ZkudHlK4PBDlKXNmk3+EXADs0BQRJjQKEDKCnbr6F6MpHP4rPC0fE53zQC1dh9h5HB1nOaN94MbXhbGLdycDaQ22/6lp/PHApSI+WUcioeCGFPuPPZ2OA2AWYXRuNLm04POM5sV4HztZpWa/bs063a91eD/8x9dNOGA0UMnI1C2uortfNiZtXWK0LfgFxvbXBTp8HRA8xfCD4fzQIlamywt+/kCpN9MjPCXlIafV6/SoPrUfs9/pO9D1D+SsfuTQw9adyKCOTzVsGTp1tQkTSl9b68ANrP+jA6SfWP6YfTlrhhBSy0p3LCdqdymmbURqmV7LN/S3felSFYVbmXUuPtTyh7Qes5PJF8C5j97oze3A5Bg7AfgwhnaEi51J2WE3YrQPwolmwnq6Z1NdlzehpETQENo+6lE7TPyKEtFnbIadIE4k0kmaTuiRGwA9GnQJn/UQXtVRR1W/0s9pKQ9XranXcd27kr2jy89DIHodHfm5zS4gfgByHqEC5VU5wBhPljU15yxGmNzymM32PpfhObEM8Z4aE+VxZlIcWEKdom+ogFdqLJ1TjRXD0helR/nFbPK+o3THx14/SKIOrdkbxlZ/wVcSrXIZgqVDynukACHBJ/v3Ljj19dM9myx5ESdMqmpAId+lu1is2n6xtNNUypA0rF2COyaxVshVLSeqbz/2GwiVKZXV303KNhu/x1Z7+Ue8URntuIAYlLnwXCIIlVZqQTnSLIB+uVyuY3aT+t/+RJW5+9VeT19rtdG01K+SK1do4U9x+rz/ee5rLba9m8xrySiENplYr1eR0uUxsZfUFFu6byTsSQfr8FBdN9eze3bOtvQ0bvn9hi/tdmz0Z2vKcSl7OLHm8sPXjua3PFtbqdqx7vWRbB/u2GMEh3nloFZ3KIi19PrQsBCfXvbDc+RNEyyObNbdRnSveqTNweZZPWAlufreQgerTWgClr5xv/fAd+/69lr3fyto7Rwv70eORvX00sbcfD+093vcYmMOWiNLIvvu9H9j3vvd9+/CDD+zh40d23G9Zezm0h+1T+/4HP7J3n9yz948+to/PH9lHH39s7ZOOn7V3ct6yb33ru/Yn3/gT++DePVtOelZInjPeTu30yVt2wdM7hwCc/dg6F+/bj999bO9/dOYTsQ8eP7Gvfe0b9vWv/7HvR9ze3bPBt79juY/fh3Bq03dAGqGdiLXeQkIhl3wDtpuN6IPiL/1blia9lpR49BAbTFn6HmQNfm3J0+GiM9zKV1Louz95x84vLpw5aI/wtWs3KHtqDx899LLkd3BwYC/dfdn7NAdxk9riaC4cR7JYzH8ArqGGTsuonzu2c/22Das7NqnU6CNUDQjepD0FtuAF6oxasmRwaF+tkDSFOoIA4IuLC3DuUkUfLvJWgaDpuPo+8JH0pwMxFlqqgoQwQM0Zoe6Oxz1qcm7LJMxzubDzbANmXbd6NUfdaDforgvUtdtH805+z7OYC3kdoT7niyXiao82tco2CajBRHIQTl2IFPpXL+9vSnpmi2EhrwhGV05Z8IvcMsHKb/iPwpSOlNhdknI/mSvLT+fFTxrBofj++5abaTly8FMcbcXrHbxg92++7AcERNFtM3ts+6nHtClrFydZa/Um9NnYLs7BQQiRp/UHBsrb1VrSKa3yCIJBcMtHc2iCu/eAiJ2eiJEqyhzcGo6Hvm+2sV2G+Kxt2B9SVshnNp1bp33htzA2typI/Fk7fQj+wdRqED2qRGfA+Cp5q5aA92pg+fKmNYCp9ljrcOJstWj1vS1r7Gy7ZIeEYtoLPxmdg989P61nPlquZ6PZMplIjonUTaZSZ5li8SRXrJzlEovuuP9ovFxGF4p7ezA/ghiqcxbvv2OD4yfW1uppuHIzX7a6DhSF3OtIGBGmOkymCdHrgoQ/ocALoFiEABap4eJyavP7A8uera04RjdfQGm76PYPUDc+7FjiwYllkYBSUP1mU2v7sj6JuaRzVjomiEG8EBHV6RtQ7MR0BPE7seb3/9jKSGDaBpMqgah0lOoefxEVII+OTyHGWXvlxX175aBs+6WhH31VnTy28viRPfj+71v79KG1Wi179PjIPvzwnn3lj79uf/TVr6D2FO2Fay/ZXuXAUuOcNdYQpcSG5XtJe/Cdj6z1qO3H6OhSovv3Hto3vvEN+8M/+gM7Ozm1UvOaWfkl66xu2el4Dyn5DuL1rv3wo7T97h+f2n3SaoJ3TkW/89237Pvf+7afBfjgwQNHnLAWS23QwAIH3CWUC0gmhHMk5ImR0xEXbs+vMuBXqQIiShoWsgYTSXuSDvETEfFDORVO3q7GQxXysErNmyovTS20W1rIJBqqvbrE9bpFg0XZktalVtVPzC8nYpK0resF23oDpP25F2x+uG0XEMHL45ad3Tuxo0dn9uTo0i6eXtrl4zNrHZ3ZTAT44syS/bblIIhNpO7rxbT9/+j6EyDLsvS+D/vy7fuWe1bWXl1d3V29zPQsmMHMACA2kuAKkoIs0pIsS5QdDjtky3YovIRgOkSFKDlskxbJoC2ZDFIKSBQFggaIjQRmBpjBoKf3ruquvTKrKvfMt+9LPv9/33kvq2ZIncz77r3nnvU733rWJeF2XAQfb0lDaHcsm0pbZClvJ/GxbUs73I1IK4+0rSOpz/KzPNqdihVRfK+TGB8Ty3OZvEzgrCWicR8lbjZGfsg02sGCzObplN1CYIJUyqE5cwGvuAPXQMJUO9zDK+GBicLKP6QxSwU/f9Ov/ucadwgiuOspmJu0G2HnOeAUzpFAKRHXk9AfpiwJ6ArFUDzlEzQxtTP+uhMHTc3Ybkvpe1B+KKCHJb7Sm+EA3iEAjvrQXUMJFV/l5pMHwXmZ5YGmCe3pO/WPwklORxLcp3bhxnU/3SybUzvEJtZpy9ZMnIopZkXrY++28F2eInqWEGPlTVvaYUYq1nShY8ls2S5fvWGbV1+2Cy+/7CtACtm0FbM5G1br1pHi0awrXqslAd+RIiTOKeGWUHtbTxabzGKmQbGuGzCCF/rgv3Pn4MUdSA2UBarvLZu0azah01rmHaNhi/GI3ZQNfSVdthuFFbskE6QgxvOwWbOn1QN7qPBNQXtNUufcUBKKczXh9oIZKJYVTOJ9IRcbT7Y5dnJow6js9ZSKBJBn/WAMZY+67VAhEUxPTLHPEXNiSrFm1dIffdcirrlQ8NCC/NEnx5m3aDXnL573icODzoE9ufe+PbvzfWvs3rWndz6wxdSpL6uaqPEeP94S47truzvb9uorN+zzX/iCra+tiQGLoDtjSywkxcyz0t6ObU11vnnjVfv821+wnd19+/D9d+zRgzvGWa9f/eqP2pVr1y1X3hCDO7ZqK2Kf3Nm3j+7s2Ja03cW1l+zK1Vctmcm4RvV0677tPt22lrRbDh3nOEokPy4gsxzI616hfiCbaukIyTOOvre4AtGAeDnZ+HcScQ+/kzYjubzyidUYkN+cgIlPmKJM3bBdFfMkR2Lw0qoUBm3AR8+JM/sNTmnKn07kU5n50dOBpcY1y02qVkiOrLKRsnNf2rDiT33BYj/6tsUurzvjqe4d29MnJ/bYR22lmT84sPuS/o/FHI8Oa3ayc2yNvZqlhMBFVSNJv006bUOVL/3aNVt++5rlb16z/sZrVi/ctMnSBWdkrEENc+kEK7Q9Ju4tTCwtAc7RlqFuSlDf2Dt1QYSyIPyaTuQvXD3rdiDU7I7z/ra5e8E/AHh+0V7PIeNweiEaLqybnsE9/MvxKyJxFxI/y3vWPngQz7VD95r5+z10dIgdKnaYAE9/Lbul40gqtHMwU2GBPqAxsypeyMzDzmvgrHKev5xPdieuR0FYgo+EUVjBdXmjZC+9tilLL2HNk32fe3vzrS+JLlatskhXQtgaCq2QTVJGI9fJ3eKBEWLpsJX9YDqyUUzaf0H+g5p1GrvS5GrKB81O/GjUk4yVMJPClFssiK9LkKsu4WLuKeMJKicHmjHZvSbBKeikY3pmsO4FF/1FmbrflKlbrQxj1b6lc4PTYnc8XbkdsfVBNLYyHvSLNy+eS79WLOtlHFmLRKUHTa0t/fSzjlRMcXlO8FqTuXlFDBLmF5fGcNqo+f5oMTGj6AB7W4wMpBSnRyLvFgQQAUwcQYxGJs3DQ1uQSYSjYcaSxiOZ1KfM/ROwva3EaJn/M147Z92YJLcQ+3omYXnl/dHt2/ab/+x37M6dO/b+hx/a977ze/bo7qf2ZPuR7Tx7YifSKjrSKrhvb8t8ffTIHt771LevweR757337Pe+/W375u/8pn343vfsk4/es4917e099X65ezKHb9+6ZQ/u3dX1qR0eSHOVCfhsd8++9wffkfb32/bOd79ttz9+z548um8HO0/s6GjPjmsn9uDBfftU5bt357bty796eOgM7ytf+Ypdf+VVa73/niUffOoMZyD/4ITANCLYBcI5ogXk494dn1ruGz9p0fUNNXhYExzCKabahpPt2foexOrqGaFAO2HqUpbjk2NPh5G2S5cvS1OO2d07dwVnNLyJFYole+Otz1EQMY+Er25BkJED9DIevW+97rHuBVuqbNjm2qYILhApZYAAmYHAzhyTgsyZtRWLnpeZcm7FxslTCSYhu0ywCHP1GOlTeAigpvbopZTCYsYi7GxaVtsvp+yJTOZnRzVplQnLFgsWZ3PR04RM4ph1VDd23c2x8640OQZAWBo5ETOOx4rSCKRdyATudmSd1Ke2vMLgVdcWJNgikbyUBXSCjAREKvACARlwekX8ITiv2ax+4WN4wnkwbwSCvOA/a5g5U/HnkMnzZ+E3TC1Ewy/cPYxuMdFZ7u5nllA7hzXSfNY34W393DV7cukV67OPpcKT3lJix9Zju75ZwAmmboOD4jvCxwNZU9AffX6hPKFcs9Lph7vres7cMIuZOcGsjGAdkDdaIN/pqyuvZe3SlXXbkIZXzCet2zi2rcfKezbAh3bHvoeFnOhYPMAiad/c5GivqbaT4FeG8VTUiutRy2TzVlpctoJonnl6Q1lXdMEgZPNlCWbhsySsSSeREO1Zp9NQGypesuACTPxx2u+NJif1bq/WbDQm4/5hZDLdrx02D4ftfuPkZNpLp4Op6/D+5n/4H0bfzbWTe3vTSrIxvHBl0ru5O4l+rpNM3xTRX/iZL79VuRhLJ9v3HkXvt9oLnIG7nEratw6PbW/QtnImbV8tLtqSGFxNALqZSdq1BD2DSYuKOQyVSW2yIGUzahdOOzYQ0N7bFKq9vmGTTMWmRzJnf+u2WbXjhD1mqsxC3KrJvH06nFhXJu+lZNyWBIJJrmT9n/kz9nilYJWFgf3cUs42KyX763/zb9r/7T/7a1CkhDoaJA0ZGhSTjMNIQhvTqBFpCawblvkuwhuL8BjUCK0K4Ut6ooHqzkLoSDSjbwyrnFpK9UqJgSBdUPPpS3Pc1hXkL1nwAssS8igdz1cuJXhUimVHLLbr+l//+/9b+9N/7s/b3t/5O1b8rX8kJGn79uhBfusuBoaEdhx1alD6urNrzrHKfe7//B9b7K23xdgEN32ad1Rjqu6fHIphhWVfrWZDGlzb68N64X/4D/9b+/Sz2yqH2iCbtR/92jd8y/xf+Se/7N0dxLlw6ZL9W//2X7bVlVXLSOPKpJlXpbLMytbv/pd2fHxXpuOqzJpX7XOvfdlSMl1iCMJxXy2tsgsXqMtYZa6epsWsk8IFpTBp29NPH9rW+3XLSANfljm0lI9ZQ4Ksu5y08zdXLKKyT6PS9FQl0Y3gHBfzntrg5Ei4H7HVK5dFUAM73K3a1l7D8ktZe/P6iuoftgNjMGUwbIqoLllfbZsQ3h0eHNqjnbFduiizSGaypZZEOCsqc8JG/YyEQNHBPGdWoeHCff4WfOZvP+RmXh6GdqJRpEkGLJw74gZHXs74HE8Jw6XwHiTEIa/E4YGt/eo/tkynq8+ED98jYiDbX/pZ+/0f/1PWyOQUU+2jz69k37HPxd6RxZazTz/M2uOnVatVqxJ4n1hvKK2IMoGXnrpjqWKG/GkzTrS7enFZxt+RBKjwZ3BqPcmmKF0DCslyyGIpaakc3SgSOmrzpHCbk9jYSODRg22fXsLSNA6BL1bSVsiz8qIpjS/Ut37UVNoTK5aLFs+LNvMyZYuiSQndDH2typNGvCQrrF1r+tnUEwngZEaMPyY8qNJHPbaszF+bRKQxTmQwnk6qB/XBfr1dTeSiT3Lx6K1hf/pBu71wSzz6STTbr5bLNvjWt4ghx94sf+mjA/tXBZyvjXtSDyN+TmlKlY2pkDVpNwC1l0zad5pH9ttH27bVbdrb0go2M0XbFMctCST7AsA/O9q3u1JLmXGPieUrOqYR2xfjk4broyw9qainOZkjSpPZ2DgaAimiH39HSv9htWHf339mH9Zq9s1W36pKL95r2OTuhwIQTaVmUDh6KjlmTnLc98Fj0TpLXoYiDDr+B5IadLCyY8r8YpCCuV1uxilbtKSxNI7xeOz9WmhfPAuYxi6+jOTyzERNPyxdYeb5o3Exd4gRLJZ6hbh0ys/SFNPlmqv0wi3FU1zy5lmwFngcHsLBwMDC44zp8Q8DxLQVmgpExBfE3ARy5wF107sTncqKD22AlkBGILmvvZUWSDpeDvkxeZllhyW1J0RP/G6nY/v7+6F8Hjf8earkqUIwOZpSsyPyUW9oW62RPWgO7JmE9P4oZkenWdubLtuz8ZoEYklafEywka2jsi5ExTzFKE/EUO9IwJ28LLP4C+s2bI/s8R9sWXv3UBkPFU5anExSNiDNF1OWX18TbsUkJAYW4+DyFV3M4xO8ZJCIOBPS5ohDN4raa1QXoap9AI4Il/0IOdiKU/4Z/KHtpw4jN/CCU/1ARf8486XvDBd+AzzCp/l99kgADxTg9Jzp4QluA1/eZ+nqBjN57sCJF+OQDr+BOXqfmr/hHRgd7sVn6h0iSWfT5TFCMu7vsWfvZyVUgHnaq6sVWyqlLKk2KmZO7Vx5YrlIQ98HlkrKuluWdp07tSUxvpTVxIxawrOR7Rwc2IG0tHNXztv5i4uWzgjq0balKwk7lbl7KpMzU1I7ZuO2Us5aOiH+EOv5TjoVMdLJsC6hPhKzzNva5oZdXFyy1UJO/G8iM7gn61LWgdowl2K1kDDxNG6JBQkt0ThM1/cLVJA0A2bCG4yJeDxny+UVS5fTqtfzUd3AZeTwuqnrC0r0tWjEiiIQFpwzAvPBg8e206za0rUrFs/lvQDM6WMLoCWpnykRdUbI85K0sdel+aVUONbmYnKwEPlU2lJRiLXK9kWKO5JJPM2IaCWdaS3vR/JOdBVAwKdfsCXk3Zcm0+kc2ai9Y41e3T5y1VdEyyJ6hXMsI5L+c75eNhs0NV0wQPoJx2JYaHUgk1/kpbh09tPYEDX9FGdraEmOcvgltOCuMjM3DGkEw50zLFTwECnEwSsqeMSlqseTKZmHrDtktjprmZlwHJgogUFS0uFiCRbJED+wNj2RrPtDhNxVPlGjMyb/FJHZIiatP4chkSkDdwVl9xgeABOeaLl8cy2EFJD6hPC661K5NzY2Zt8lnGQeuzmMA17+oHSI5E5pe1n0TQjWqJ1ao07fcsqa07htjRP2SS9vD8ebdhK9ZF3L24h6KAaCAwSOSRuIMQE1lbWHT3smm9kufOGqJTJ5O7xfs85e1WIT1nJIixQxczBUOpuwzOqSDaUdjqcSzpL4BZm/tEtPQgWUUKWUC20zlbbYAUK+Y1BchOZHYaoSvoJAKTO4oNZUsUIN3alevAFy3A8wOXe0EHGAuwPY47gDZ3RzAcWre+Kefw8u3OftOf8+/+qrYNxPd4WhV2w++DXLUV+CIAp/hJMfHzwpfELaLgh1F4W9kB/Jzuqp73MNEAbPVJHDw21rdtsSiDnfdCQC7OIdyyR6tlySRXXalnA8sVptZNXawLb396w9Gdjy2pKVV4sCLaJmautLK3ZxaVmtkbFsSVxGyt3hSdcOah23bmCSVzdXpb23fMcWdgqKi3FBMwfHVfvNb3/HPtl6aGKbUsYSlpjmrN+iHXMSuMI5CUoUm454EO3PLIFSIatyinFHUpYTHV68sGznzqVfnM0CicycuCG7s+yO43ZPZe4KIaLSGhal5U0iGfummF9Xpf7S5Su2JkmbEeLealXtfvvEusrsY3HdLRHiZhlOn7WmCjHQuw26VpDpsyHpkWM7IeU4jAmQfiScENWbkUY4VWHUKCCSLmx3UaQTrO9H1zsRMGCQ0qZooFmjBeKbWi6T8UNG5g3rDS1m46edyYeGZfIs2x55P5aI2RFAYbwvDYqGOQRfpcMlhBNVJ6SZsOfcgiSexJL7E4AyO3Hoon8rlVbj5gu6SmLEZV1FaSpp75uAscKs2XFiPj3AiYaHGYWB1I6iPMzd7PEsLN+duMQwBXM3J+UPc4RWgrnL/4KvdojJ5oepgdCYKIyYzzurHSYSTL79lsqwtMJB7eShNhr2ZcbWlL/eIQrK4eUik1mx1J79QduePNy2b/6T79m3f+V79s5vfGQHjw8ttcASNWnf/ZpMXMFOaSx4+KmIpSMziBE/pUK51dSNzql9eqthCWkCq6+u2kRt9eyecOukI6muYGqH8RAzXMjNah/hx5Ddl4WH+XzS5351+sK50VSmrbRr1fWU+WvCFsq5EBMx0QWivMAcyoM14uXCDlG9vU5UizLpnWvu55Xmcvhw4QAEcKeAM68ZAyUPPPGeh4Zl4R9gHHznTOkHHMnNkgzp6AqNO//sFz/zNdPu9J3wjk0zP1f+5EK+Kg/5CZfQ/J+nrX/oQLCYCr/3nt22O0+2LZIq+2lm+7UT40CfQq5sx7WW7e7XZAlmZQqzbjbmGwcc108srTY97R/5AN7TrRM7PBD0BzJxa3XpDmq/qoRZU8xu44KY0oJ94+tv2FffuGnXVy5ahb6/fuiHbdTYgGLfCsWc8CRmXbU5ilQhty5N8ZoY7w3REZuFrOgeFe2X7Pz6pr18/YpdvrBiSTUyO8Z3u0Pb2Tuw3aO73oXzwsKNFxifOxGpflO64vQxQSAC0Iak8nFnaL/+0YfS2qb2s0sXbU12+NXykgg6YQ+7dXunfmi/J0b4TOYJM6nq0gZr2PuHVfv4+NiEsuLaND19PpimaiClDZNDjWC9KMQLk+uLYdaE1FMh66kIkrbLSAtYEhdPKMxQjcB0BNCIzlHwCKaT8A01lZwzTEb1oNkF17zSYtbpbNYHJEAW4sKs0BDREOjDgwG4uS0kcOYoCZNVHZeWl8UwekIKEZrqx9w4UAZHWlyLlRW7dOW6Xb72ih/Nd1nPV668YhVJO0xJL4xiwXDnz2iATgSKj/ORRX3ziaj680+EPbvzoCeFgyQRCvyRmteH2BTMw8DgZ6gtGMPcCS+AhvQc1ortF/U3K5XY4ZpUxN8Vvt9neSF1DHFIJ5TXS+MuFpMZI3OjKTOzr+eB0joSs4IAlpOPZBHctYXRE8VzY9MOd2v24G7dRlPOVxHLkaR2pq7/3WdtO6ovWLKUt41LJe/De3bv2EYdMTtVLEI4XWomXWPjfJChGHkiJS0wKo2vO5AWMLGR4DoGhpL4URHN1PUFwUJ1ZZec8UT5ngILultUP7UpAviMzVFHnOo5e/oBvzOHl3vzE/z5DVB/8el5nBBdP3OY6o183X92cQvMkZjhWxhdngfgHuLCvGnS8A5u4Qtd6ZvSGOty+CoemBJwQhEEC/JgeSKmop8/AnPq163DBHwxjWcHJ7ZX3bF669C3mGrI4mKgrDdCA5R5unTOzm9csdXUMghjWWn6Gbofll+ycxfeFh3ctMsvvWEb65csz/S4Vt/WshVbSaXstdKKreTWpL3JCmx2LKtKjIfS4kV7g1bD7jx6aCedpiUk0KBT5pHe+/Qd+41f/6/st37nl2RS19WWSZV7YMeyPg8bDV/5EY1LK5QSFGGvO8Wjf9jEq6rVnh34Wt0f3qTAXQ+DxM7paVMsUNEdhnu1hlU7KszBoX1HkiClzOjTu75S9hEY2iElBtgV4I76HbFP2f+loiVlo3/QP7Vf2tu179db9rt7J2KQHZ90GnGNS62jBkWKwxrY57knLfNOT4wvkbCb55bs1UuXxHiX7bWNTbsmxoUK3I+LPcv8pIlDoyp/VZRZ4DQqm4jSGU/nPgwP5rO8ui5TuKBvMqRFnHPzGinnhO93xcsXbSErk2/1R2167S/Z9KV/0/prP2NWeUuaicyyGbMKHcRI24jlle7Vay/blcsv2eb6eR8QWFlZsTK7wiZV5hmiKkvXQmd4esaYaCA3bfQOxobvgVy4+IRzpqQgLpCot8pM3CDFQ1hvDI87iyTHs6cMcju8AjFw5ijBvR9Q9WCJF32lOAZQOu22DSTAQpqkMCsTj7P0OQAKIcPu2BcuFe3tH6nY9VcL3oeGUMws7Fpx4b4l7MRG/Ygd7rfs6Ghs9x/IPBlIe+91BZSxmyhjEdTOk4YNxbDSiyt2/uqytIqe7T9t0ekrbAwM3LV11RshxFpPkDyTidiwRYe50hQRUUvfZZv6eQ8fbaab6jmc4B8XIxTzFYIvCJ+BZ6jRvJ6CmQup4BMiz50ndPYIPAjj4eRgMf6sn+dpzh0+evf/8EzrhPYPoXGhrHxVQIrhRZmno/s8qOAQiJh0Zp4USI+80dz4R+WHgp3RVZD/orTh88ur9vKNm3bj1dftlVdetWtXr9v64qrMw5ytpyqWF551e3WlLNqWZj9aGFgml3Ma6nSlQQm+sWjGyrqWkouWHed8R/ZSadkuXFgVDpitnNu0V2685lOZjjsd++jeJ/bx/bv2uH1g337ve/beh7ft3tGO7TW71uoNLRGTiSraZ4T++HhbONKyPLu3JGNWyiVtdQmuFPVdmpmRwXQ7aJmNJ57s7lpz0PQNtUvFtFUqScsko1Y9lNb/Qys3foDx8SkvLWslqUuSsSLGkJQ0CFMDRAhSF4e6H4g5ZZIZOzmpCohT25BZxygse/ll9f1qIW1LL1+x3LkNcXqWs03t29WG/fLxkf3dnT17KGS2UzEfpg/ojxP4nw469mzQt0MhW6aYtS9e3rC31yv2E6++Yl+7eNW+Lsa1rDJJB7Fqn+3HZfAKO+YTdTkkm8tRQ8idVgMtLq/ZxctX7dpLN2xxac0SDICwdlVBIB5nPCovTIBpHqRVvPzjdu4nf9Fe/vm/Za/9mb9qiVf+dTsp/7zFPv9/stGFv2Dj9EWPF7SgqW/pdOnaS7a2uemjtuzFl5YGwlkArUbV6rVDN0k91xnRehH5Ud7uDaHgoTRnZKAX5DdaiLzDK9HP7s7wZ/2FOO/bpEy6+KN8wMfznT3zSGIw7tDH6VF9ihACAGnpo2RyMD76+RgE8vDyO0uD7/yQFn4qJ3M+UyNGc4vWEqINd5u20GN0PWuZCCO9YqJdJqeOjI1YpsMwFSHim1hIWCnvmMzuxnHHhuy4ki5afrFiq8tx236wZyeHA2cnaD5uiKhMrMhgms5oIk2jVJLWN7HmcV3mteKrXITxbdRl74X+McxrtOuETRbEmCNJpcmOQcJHwdPrpB9qG+o3q2x4m4HvOQy4h8fwS1NwBTf/GITOPAzuLBxl4j57nucXtL0QJvgojXnCz5PxZ/dVmfCe9wGGNPFBxwv4FAW3dV/R+6poZ1OwuH7+kr3++hv2+TffNOayvnztup1buWCl1IZl4yW1Q1cxEsIPNgdlilRdfsBK2p2UkGG/a1sHO7a7MLJisWLjVF4a2qod3H9gv/Grv2y3bn/fHj2+a3sHe3Z4XLP96sDUNAK/4C4ztlxKSXvsWUcKhx9KNmVPv6hvIpuQX0LPCRQSrIXpUApGTMKx691XzIBAcXGLLh4sl4SUnaEUIuaWdrs14ZZ4SV6KST4mJsjghvKeuR/S+NLeGY+MpC8uH5laRgltysy8WFy088mCJcT0UK+tVLCOVNO8Mn1JDIb5OSuJgt1cXHamNz63av2xJITMvC9IJTbZ4t3RyBjN3u2PhXhZWRqskZxaS8zg96Rd/G6rZRNx+vW8zOedZ/Yr775j/+x737U7e0/t8OmWWfXADVw6MuOOqGIOMAD9p2XqovVxoPeFS1dkdsrkvH7Trl274VNXWEvrZ2C4bTxjfLrctHXEEVEUNuz1n/137Cd/4S/aj37jJfvCTUm305ZFpb0slK/ZwpU/b+ONn7PT1PpM4ziVFlm0tbVNy8j8pr+DMyd6nZY0mz3b231qteqRGkoNRzZidIHhzohMzzz4Kf5KD7ByMAyB+YOZyWtGD/gT2D8LGYKkn38H6X3eqhOIIKOPIgP/6H8gENoBaSpMIG2FkJ9vRa8GR/NjhQmaDmyXEWiWI/2w8yy8UNQHk5ODXVpW6GUterRpk08mdvLBsXVrCjPJCObKc9i0pGD5+o0V+/znVuzVm0krLclUEVFFpBUjrIBBryXJz7kakvBj4Ue5lLGoYPrw/oEITWVVrpirwJKldYxQ92QKW7JolY0lkWnf6id1a6H5CQh0lVBcT1915PS5BdkXpxGmf4iDTvrCC0a6HVru5hr6/H3+NINs+PVE57Ag7ozpeFA8oXAc3/AkTogb3Cw/fvyzfmaJngksDxv8eXvR6ywzukkEN8qAAA3dJC9qr+EZjXIgvEN/25PHfSkb3/v0E/v1X/9V+0e//N/Zr/zqP7bfYA7r9rYN0st2HE9bJ86UL8FQmjWzI5g21e7Upf21ZDoKvw8f2eHBrkxNCfZ0wTecWJAgQ7hAiy+/8rot5st2ctyUBZY1jmdg/RlLTBcXi5bOJG0hIThJg2w1uiJvMVZpkk8e7ln7pGu5RMbS9I+L6idSjI4l1NrdseULdHUtGMc6YNElhLcJ8S06LpJS3LA0OFkuIw1xca0o60sqnSt8/wMaH6Zua9SytkxPNLuyGMblQt4uCdF+RBz9Z65ft7euXrR+NmGdfNoya2tWFSAh3OvK8BduXLIf+8bbNr6wZvuHx3b/yZ40tJi9XizZ18Qo364s2Y1swVYF0OE0JV5IacQIxNnbquCBJNHJYGKfCvF/U+rwHz5+YJ/t79pH+zu2026K2U1siv0ekx2vsMGpmdXoSZm5S0tL9tWvfN1+5o/9Cfvc21+yixcueCM0mlXforwns4qpLChamKz0sc3EozOnG1/84/bK5z7npk+r1rQn20fWlzZR2nhFgFW+0kqm+cu6riuONFaVJymV20dw1eCwi63tx7az+8x2xKhbLbZ4AOmElIEiZozPPZ003FsE6WeRBO8Qnm/6gwjRXAhIUC8uX/WCxCMkSE0Q/J5regSDsaIZwdRoajEB0tZ34sF3kbBs9e47yMgvJ03Zo+qi/8cnPgv5SZFYs0w8Hd/ZQ7FSSu9LVy7JDLlgBbVVmRn67Z61d2rWP5BOVZP0lpBM9wdWeSRheGi2vJ61K1fTMmuULtKelFRGNhbt1BrKScQWy1tmccleulLwDQ8+ubWrSov5qQho6DhMOGblt9oD8b5FW7+4IkKYStMWIbUmvmUWcPZRdeURlzbuzF85cM7vqYRzozkSQY9dMIQG4Qazmb+H9nDHO+APDTG7Aw+F1qPD1+/+NYQnit5dY+aF35kfDI/zMIinl1nckJ+Hn797WwY/8gnZKh5toUe9uB84iPD0FIinaMSZKBwrnE9U39p0bG09t8TIOG+XKVink1AG6uxiWXGSEjz04RI/prZIJli6YHZU27e7j++JyZktlRPWqHVsV5p6d6TyCrYdaf8VjnFYXVE8BtbiUg42bH296PNgp9LaWqzQOqUbZWTH+wd2eNS2Tqtve1vHVj8e28GBeMHewCYd8aGEzFq159GxBFWybFdeumrrSyXDlk6iaUqpYjchrK/VUtlnokRTEmwy2ZnoHuO8DZz38QX3nPHJsyoE6kkbK8Ymdk7m5nnOnshKkxMiFYVthUrBLl65aNcuXbCjI3FfEcyRNL2ToxP72XNLduX8irSzY/v29z61jz54YLeqHWvIbMnkonb9Utm+tLlqN/JFi6j87MPvpq6QHrV5tVCwpJ5PpV0eiKl0RWxsOcOKAqbFZJgWIwAM1s67yctIMc0E8dLgTLI9d16MTmr0owd37eMP/8A++fj7dv/+p9aoVl1aMYmZ/fgdG2jCGWIwDy+19JLlrn7DGpOsPd3v2vsfPLYHDw5s49ymmJuApzxj47pZ87ZZd9+ZF/1STAHhgGMODHq2sy0JuKM8ZkxZYUL/mZOQE5wj8Yz5sV7RzW19R3JDeP6osI5+CoN26LH1jIMA/LsqzQg4zw4ACMi/g/Jiatx1+QCOygDzIi3mGsJ8Q5pAECYiWamM6c5Ip9IelwzbMidOaidKf1ZuDx1+Xd9UHPpcV9JR+/HFjK0qfEKaQSy/bGuRJUs9HNruJ13bv6N6fDKw1GHHYkLsyKOxxR9PpQ3EJaz0TQKI0mNysxdjT0wMTTImBE5lV33p02YxarssA9yuuWY9N2/CGJY0095AJq/8CxUrLopIxRfBZabXjE6ZfC3iVv3YpouDphdkepuYwMFh0z59LO3Ul62F+oX665n/GYwcxMDghQvH1zm8PJbSoC6eFD7+af7O4/N8vI1pR79CAG7haZbP7Lt/CL76JQfS5rvnxgdQwNPBJ4QlqN6FA4zSHx8c2tHevq49Oz7c17ueda8e6/lo3+e+uqOMSiwi+kwmZL7GK5ZOrvp0E9+eTeWJJejfS8qaSvouO1m0dtFS/fjEBmJ8hVTEnj55bPe2HtiB/PojadvSInPiJ6zNjcmy48hItp5vNXoWSaRlAUetWZMJO4pZszGwh1t1u/ewZU+esMGCmIYUJTRKrJlT1YmjMVDQkvlVtSsT0MWkhZcJ+vbzBZFUPAx0zXWkF9wZ4/tY10NdbF2VEWHkpf7vS0V9UG8LcU59O6phNma9ctby68vKPGqfHLasKYn6RGEeykz9++9Kdf7+LXv/7rb94dGBvd+q2zu1I/v9J9t2f2vLOseHvlU9/UuRsRhCTNpSHJW3YNdlpvz0l75ky5cuW1YM7rI495qogrMaPidT+pyYYEeV6S6vWnYoAlKz0tC+4F73XFbqrxrsk48/sO98+3fsg+//gd3W8707n9oztC9O3cdsg9OBEo5HaD0iOqnJN7/0Y/aVmyt2M7dtb1/o2ede27DrL12wJQkAmw6st/sdm97+z61Y+12LD7dErCM7f/6yXbv+ijPuIyHOw3ufUSA3UQOCBmYHzs41MZA5nJWhxoMQdXdkVUP6nDKQLhROLmAzb8H8Ig3d4JogvfMemhD/kBaE4GHkyNub2MsgT9Wd+uKcMVJ/+RGMsGhRSUbD5A+jbDYadrC/73E9Sc821MHr4h4MOkys2+xYQpo1elVJFLCRK0p8Ja17MrTJicyS3YkVn/Z9m6FOct3GDyJ2eLsnoZEVPoSBKsrQF17UuqQfsQJTgoTUdHQvlyJWTETt/qf70uZ6Fld9xc+FPyA6sBzIFEawyTRK5t3sYqndaMjqGvpvlYEqsbAwkNRtWr9+YrWTln1y/9ieHPSUf6hjuEIduXjjlw8BhnrjzuXe4S+EncWZh/sh53BUuT1t4nhMYuFmv/7tBacXTxN/Z4B6nLV1KME8XR5CXPefhfGoemLpF0yJ7dFYXVGXMlCtHtvJyaEdHh74Uk62T3PcJDFdmM6RSFmCoqK7tKjI1LJMZRN9omnXRff1uhQbMa2pFJGRtK6jwz0/H/dgt2ZPt2UOH+zZ0cmRjwiLc6kkwkEpMYtlKUBjCWIpfWibuVJF7V30AS5G330mhBgX05ye7Ayt1RNTE+7J4LPjhtLr92yg/DDakjKzlxY3JdRlxstaaI2F79I0J6OBkqAPWY4ZHz9o6k7DRqSrb9JRJoQpWyues09aA/sDceK+EBWTjmkHO9u7dufOfXuwu2dLV9Z9rKw3idiuEPxb0u72qi1rDRSuU7faoCtgLVhX2uKupPGTnWPrN6TeytwkzJClCgJELJITQGWLL+dsTWZ1RFrnq4uL9qc+/7b9a1//cfuf/sRP2Y+vrlteNe6ub9gokbUD5dlVbFJALYfh0ceHyl6vVZ2b51UP5tPRK9RDGxDTQ1tys412VRjc6bRvf/QbZfuP/nLJ/mc/cWA/f/O+/Rufv2P/ymv37crKRGp81Q6/93es/+5fs9jxd22hty8k6vii/peuv2rFouDV6dgDMb1Wo+YaUEDEgNQ+T2zGLGA2fokKQUZHSnBZGpcK5uVyJ08I3y/5zzxnV0jbGSGvnpKe+cc/eLlw4V0/fPL8Qx+jR/IwsxIqD/2Ki6Bd5+jjm+WPBtBqNmWuwMiJEn6JMydGkmgvJO2+ZEpXjKk4rFt+oedTiwrprL2SillFrbRbWLajVtySnYFle1XLtdu29d6uPdllw1CmMkXEoCZW70p7E8IDj8GkY7Vhy456I6tJop8qvX5rbO++uyXzVKatyk1czNdY4tSGvbp1W03X4F0rkeUSmaLZsUm9tIzI0KJDmVRHR/bk0ZF98NEz4aW+qfys9nAYndXzX3SOa3O4nwUB/vMn3Ow74bgBI+5zf6QVD2d5PXehPZ67WVT3VXVC3jj/wKV3+ZHS7E0XT0G4h5FivQvvic/cvdFEtOwh5EFc/L0sbBLKaieUA6Lpxx09Z5IwSgP1mqli7FsJXo9HCWu1JfYQLl3R3ahhpaQEXz4hBhW1lXLaUoo37LWs3az5YBllXJLy1JOi1O+MrSAaXVlctrJMVkaD2aePWtD1QxFgbCkmretaWiva4qIUEZV+oDbm4CnO5I0vSPkZdZzxcqobytB41NN3KUSpou/3aRKWwdQ923qejHD7QtC0saTorpDvlwdiLuLsF5loKk5Pl8qgJS4rJsLUhY7UzJWVnI/MDZknYzJHswV7fXXNroh75yWGL4mDX69IRc4W7fWrV+z1zXN2o1i0C0JUzmGgEcg/ggmbTth+W4xTha5HI/bouGp7T7bs5PFDyxlbzGStmirJrGfJS8ZSaAnOUELjJaTmxmWSdiUJVtfW7eVXb9rLN16z85cuqRFUThFS6M+SyQxCqOojSZyvf/WL9r/8X/379vkv/jmrrHzeKqVN2yzH7Hy5ag/3juzub/81G9/6G5YZPRODFvkIuCDJhcvXbPP8Re8HeyzT+uDZEzDLTQCQBs3KzVI1oE8g1jsNAvK5lgleMSVHYSN8P1vRAbODOKiXWt399OqIPLvrD/7lk1N1x3uuic1DBE2OtkOL5Ls+KO2ggc6afdb0Hk4MG5MYqUt+MA66BZjOckrHvzyBYYiid08nrMIYyLeRKdpIpspaVmmkGZ1bsLQCr6mtz0vNG0soMF8spYJvHD+1bLtp9WZfpqaIQYy/0eGktIF97evL9tZrKWkDdRHGI5mqT62fiFnp0oqV11YtI63/cLdn3/3OAz+EKBlh/XTUR9QjcZV52LBh58iG7UMb92WmT5pmo6ZFT2XLMEet1pTgili7HbXjEwZvqDv7+InQvHIQHfUM9QvQDY4BJWDrTp+ewxVBJNgSD3/CzNtilmZoNfcJ6XP5a/DFnaWNc//ZO1qY3+VDw3s5uORFW4aUPD7+odwIqyCwCM/WXQw4RPEDNxQkCFcEdcAJ1qwzgdgH38A9UhPtB2ENnii+BNDK0qatVDZFD9IC4wuWiLVspbhg+dipXVi7aGvlDTu/smQbi2lbl2a3WlyU4sKKDAY+pIhIM2/14hZLsfo+pvgSiMI9dhSPS0OjTOQ3GEwtIYWGATdmufd7E/Eu4ZG0wox4ymJJ6t9pzboDNiYe+RQ5xumFcsK1vvhO3vKL6xKMeTH1H+jiU6iZ+1iet/T1t4Uf/81AJoUqiZ1+WdeFeNTyYnRCbYtIRd4WM+pLXf7i5XP22nLWNpMLdq2csrVVASWfsrczWbtRKoq59e2KgLaUythttK6lihA3T6eST5BlXZ0MQ0f8heWKTS6ds0cq8NZp1+5JSnxz67H96v07dr/Ttaa0gKOBmIaKHBHz7NMfqIqyEoF2RithErMTsYCXL5Qsm5PJk2GkWhqE8mO97VCXMxYRdqGyYee+/Jets/YX7MP6ZXtnb92+t/+SfXPvi/Y3v7Vm3/ulv2r9T/+BpSJ943wIRrZgWJcvXrbXbr6hfBK2t79n22J8A2mBIJ0fGA5yuuRSuVRXEDGc24qcnTFEfZtrGO6rtP1Fb56JhwlpuORWvR2fIRjdHbn1TxpOVnoOqKp3ITHMlvSAEelTZRrbBwVCQkTWBYMMqzcQDPSTcCcdN3elQdVb9ZCfl89jelxeCZOJjE04ai1p2Wj47MHHZhVD4cypYMQ0opWFoQRrOKyelUBsCZVjsEqSmy2FiisxCaGiXd5oiHGK+NTWx7sD23k0tH2ZOlNZqOs51UuCIyIhWz8a2fffeWZb23U3e7Nijrlc0rJZmb7S7BamMnsllLo9lUMayWQgzU9lmviWSCqTNHV2DWcqTEwWB5Xyesk5WKjdrI44/zb7CeHmoXWfh/OItIduwVsXX7jc9+z2/BtO8Z8/hiS5eTuFKB5NP/jN/QnjqIH/7I82Dl8DY3Qcc3xiblvBLovGrl1ZsVeuy2I5n7Zr53JWzoj+9J1J+/0+thQxQ1wczM83bVVbs+N2QvTO7ig9aXmLxZRxnnKj3pBJ27dK8bwVM5xB/bKl40XlLS4kbRqLLJmma4uNokzm9aFvyrt7eKL7jt397I49fbIjwcVX6DMw5aKUqKxoGVrDNF5dXLILG5vSLMUwRy3hT128ZOgjxTlxPEDD4CfTpNiPcSQ+wnKMMKz73MH47Rdl6/593X+pV7HftrztCDGxRCFa1uAWpEqmhC5F0UyZKSoyWVMnVVsY9uxcPmKbxaldXorZSjxiOSkum0L+c6K7bCnn83ReVi6t7ti+9fTQvituf0916/bDcisakekJnK17/+lj++j2J/bx7Vu2/QRpP/QT3jpqxDEna0mbc4aZzltbjIgWhqhpcF6YwFwsVKSJrvp8OlQiRmtheGgr+BVyBanUJStWlu1Hf+pP2r/2C3/CLq0kRFRTW82dWn8ct//u9zr2y3/v71n/4a9bIjoS8JesLybOVJiSCOb1Nz7nJm6jziqE2767rHDGkZfykCe7w2LipqShogmkZPpF1SAIUh/U0B+z6pFsPj0IJ+xzpJYfKOdmki6YZfhGLfUn7cTRmu/ym4dlOgt5ehyeQwSZcUHbRSh4aMLKD0RmETtIgIlOHCQyfZa0TVT5NGp17w8KcclIORNX73ixKoa5mpvRlu0LMY+lPaWYrydTtiLrYSrYP5km7CS7bL142sbKs6F4bL6aEcNlc4dsJm4vXWLidE/fz0kIyDgepyy/37Mbt0/sxkcdu3K7a6/drdqP1DoSwELjVMFODkf26Yc1+4M/eGJ7e9LuxECzmaSv55XdZc926vbxx8dqH8FD5UAjjKkduq2OE2qrzSi/GKkITGTm9Xe4CUZnGhEAlFMLyIFrMJLwHJxakkbVO/IuhOAV+M7awN9pVNqFr/MrfOP3LBh3fSKeB/V7aHvX3/DD6T5rkRB+9oH44VkXZSB1PcZZIiotejJuWj6XkFAY2FGtZYPIwBaXT2VupiU8ZMaqzRDwITVcyBvHgd+lckZaISP+EmZLa9Ke225yNvoye0dRe+fWx1aXFcCuTDJ/FBtLQtaYkAUrbyDBhWVWKRT0BUbN96SxvKwtrZ9llbikrId8QTQ/OJHwaug5YtliTFxobN26CtCXsEODnUoBUtt21ZZPt6rCVwk7RviFu+NazQ4ePrLDJ9thydoLLsCO7VnkytfK9vJb1+3CuRURKZJRIBTjy8ucZSQ1L0QoioDO6Tku4t578szynGcqLh6Ln9rlgszbcs5KhZzFZbpdXylYIZsSV9+1r+eE9J2O/dOtB/Z9NuKUjc8++ixRCcP5A6myJz4bG/PpfConRpq2ktTggvJtqaEa0j44N4GOzzFn7HqDzJpcz+y6uyZziPWx7IzCiU2NftIPKWLkksm59GEVdF2/+XV7+4//z23vNGWfSNv98GDB7tUj9k/fr9o/+e13rbn7qbSLoZXLSzYUw2W3k6jKwqaj5zYvSdq17dGDz+zZ4/venzbfZQbnpgL1EsLCMDBlNySlWIDtBECJQUo1ckRCBabkGOsVUTx6YSCSWZKhkXjhCmkT1jfflE8Y2eOzvutypoRqRZLKLwgX+hHDxgb4OQFyJy/lACNE62PjzgubF0PZlUaz2bB6va6o5O25BRN7VgY4BAr1YqZtyeqObQnp0vJYlwmKlZCWoFwbyxRqHcjMHUs7C/ND2xJqW8BIRDEWkwLGR88WrHMgc+tw7JpZRRrckghkkF23vi3aJFqSKb1sV5JF18BLhUXBIGaHT0f2wXdO7Ff/f7fsV37rlv3uHz6zf/67O3br3Zo1ngxEKGM7HammAz03OsKzkbTYntqFbZaoA7AK9XteS1z4xeHvv4TzAPNv3Odf57GfOw/qTyHMD31250k9Dzhrm/DMAwzYtTac7vzh/Jfy6Aoln0ejTWdN5EgkzXsysu64LXqo2dP9J9bsj21tY9XWKkk7f+mCrW7m7dL5rK0vJ2R2wvhJI+SFIB8Ou97lNRW9DIfMkSv5RsLzGQrFUllKwqk9Ozq2dz67b7/5h+/Yd967bX/4/qf26f0Hdlg9ErMc2dIyp6NdsUJxXfdlKSJZYR9bWGGhLHgYmN/a2rK9+fpFK0kZSVjXLqym7fxm0Qa9oehfcURTbHuVzS1bbEg3XF9C/NSO6odizHruyjRuy3SWMpRfqdi5qxu2+gaDGy8sWYPvvfHmmt28es6uXFixRWWQTKlCQlQOCk6LaM5JGixGJpZRIxT0npCdmqAQIpaxOC5ay5QTkCT9p6m4T3TuNRr26vk1tk6xf7KzZSMxEraH7grpG7WGKsGQjht/IrKptDDOXihYXlL5JZnHf0Lx/vzaRVuU2rot+55ND05HaG/sKCKVGUBJgjguClnQVkrlihqNMg2tx1GHyS9JVN2UGZy1jBhiRoBeXFm3t7720xYpr9o7d7bsPofiyFb7nQ9a9g9/7SMfoZ0uvW7llQs+/QOA0unLPKGi0t/fe2af3v7IR4zZasoPPU6ozrqDZDBu+v5AGta7ooEyqMDZF88lORrCTEtQ+emrwWwkPpdrG2dIrTAKGKQ3/kpZcSNcZzHmP3LyJyqbTnoT63nebwMhBFNfwWZhudNpTRyWrK1vbEgrDfkxj68H4/ewHtyteDQ2YrLr8amk83RJ9U/0ba/dsYFgzaYOfcGOk/PjMp82hh2rCEZtSfhxJG3V/IrVaSe1Z78ts+lezV7dn1j+aGylvZHl2jE7jnO8wdha/Za1OjXhydhO8iVJf5lQwq1WqyrNIC0tLiu8ERFF121wlLNutWS5xAVbW7lky8sbPsrIeSfUj76gwtKSa8H9zkBCC40vfHOg8B9eVLuZQJk5YM77PCztwD3M/8MPAIVv7nimLXQDx/1Blwfh0dtxHsUD6zPphvZx5976cV7mX4k4o1w6T0IZ8fdBCr2gp+KJPsV29YQQmK3ZieoelVW0aPn8kg3GMllNSspIQo8tp7IxCZSxYCMF4xQNiYGOqSUTMVtaKonxlC0r+mUDgJEUkbbahI4HLJBusyYNuiem07Jaraq8+r7LDn3eTfkfNoZ2mijb/nHXHm7vWUMaGm3HLAIG0WBvFeURl2UHnFv9uh21d2yCoiMLtFlnz+acTOkNF95V5XMgza85VPmyeR/R5eDxMvSvGne6LdFlytbXV6R0LFu5UnlxcxYgM3uyj6xWvSVk2hWQD5VBw7cQZ7oAzV1QATZmfX1JAZ5zN7JCel+zJ+2Lk4wOR10/q6G6f2RJaVi1ZyfWlgZ3dbVknJP2fqNmV3JFW5fmlRcTasscGk2EfC41Tm1zvWIvXbhoF1cuWi1dsofpij1KVezb0aLMY5mMsZTPK6NPcOJaoorqDawm1ktOaTIB1zcelXRnIXyzGebt5fN5SZmir6u9dO01+/mf/yn717+WsP/Jj6/bpbWyvf94bP/4tz6xnZ1ndlrfVx55EV1Z+YxclWay8GAkifZsxx5L0zvY3fEJ0TA7NvOkARPJjJhvwsvE4dUwmLw0FpgxO4kgINAa2QkZuIet0gVdaVZn5q5ceCLA7E4NZ8wOonTCkCOfQCoKgb/7yhNCFOMKoYiDWRoY6ekUjQ9vvqptFc6ZqMrF4AYTnQsFNFMFUp4wcfbmm0/Bwc1JjSB9Tp/rsi2RmPhQ7SBt75kEFQd+s71RRu3P9KiBzKGnDI7x3K3bnYMd66eF9H0x1mrfYjt9uxRftkt1s4uHEys9oa8pbSNZCuvK42K/aZVuwzZkFbw8aNr1uHCg31H5JDxVlr5gmy8vWqkoDYD1G2J2o6nwtbSoumDaUZ+JpYsZyxSY6iKrgXXCMu2Y5gSWnzUB1XNHHP3PPgDh+ShtCOQfHX7zVy5/1wN0Q1xe0ahDAKLQhvjP3/3XkyCO/3katK7us7YMPgqpd5eWikgfeQiFfUa6hFVb6TPpwAx5YeysLyZB/yirmA73ntiB2mDvqGp3H+1LCZFFl61YbyCclGaYjjes330ixWYorWtiiyVGaguiLQlH8YKh2nCg9LCkGIkd9qXQdPvSAjNiOFFpcoKz2pdBSRhgNFnwFTpFtptXW+08O7C7nz2wW7fu+RZVi2srVl4q2tXr12zz3KKYbN4FUjpb9Ckp+6LjSVSKkffjR1l7I7iM1YZtMcekLShPVky5iBGw2Px2U5psTrTXk4JV232o+r44qhtg767XEyAOf1+I+alQbmA5ETsbkZ4mkoKzAKy8ADLdhBUREswvI8CXpSXk2xM7mvTtbkQFkZTBus/G0nbn2ZGY0oJdkxZ3WRL8kmz/l1dXbUEiaCi7eyBtwE9+EgA3xbH/RCFtm2qrdqpgx2KA1cU1S62s2PnlFcsO+tbdemSNgzClxK0vb141uxqYfjQODfJyiisMZOKO+n2ZVwOrVEq+0eby2gW7+Y0/K9V+w2oixO/cGdtvvju2X/n1T2zr0WNpKl2fJLlQPGed0pdFqAkhQ981MnEsR2I0KbRANMAVaUd5zgyVZEPrYxKuLzVTo8FIaGiYcPXk2DhSkd2BYY6gY0Bupcd9hqhoZXNH9QLROeDlQnj350HxlM3Ml9f5U/ADJoSjPFzBF+Kg2UNYRpoxacMaVoXWP5uSwqCJ7Rpfr6MiqAx89iD8iYioo+o06IpBHgysTN+utIam2r2ZUL2ZUKy2P55E7Lun8lO+RWkWf7j10N7pNaVhMK2hYVsPnlhFGkhXYdkvoLWQUpoywcQAi11pjcIvpqwgLzKS9hERTnFpzUqS4qEcgbGwy3RbzIy1njDqpgiBmQwjEagUcOHw1DKLSUvkpRksStNRRJgeE27nUFdSs5/geHwBrAEAMwe8eQtxnvuHp9DFMP9+9pW0ZumFftbwZc4sX3T+zcOAGSFs8HNvOfnqW8gn+MMQQ6nCK/gxi+LEPhn3pAE3vA86n4lbRRdnWQzkt729TUGsJm2pK32hWCjZ6pLM2lTT9g8f2dbWXTs5fqr06sInafpYdRJG9J+jWJQkMNHYskn69EZqr7EYlxQCMUD6ctmtPJfJWi4tDiK8a7cxfVctnZEVMObQeFmVi3m78ep5i6h8w5YUq1pLykbdFkRbEY4PlcaZlVk86UkpEwNe8OWGY+/CSihfTnqLiQkmckk7aB7a05MdSyt/O+vi+xd2Z0ERVIGEKUwTyAtZ2aWFVRMjqYyDWNLGQuisEl6NL9iiKlUWll5SBS+r4ufrPVs86dmz9NTulibWTE6k2cXFXDr2Wb1uXxLn/XExsGdCzPcP9+zezo51qiwm7roEYKdUiQnbLKfsF7JT+3eTffs3Ek37VyMN+5OjI/vjnaf2P7I9+4sLx3ZdjZDsdnz2tp9Q5sgkpM6gcWECI+kWxPhUH2k4jIbTB5HLF+3SjZv2jZ/8ml1ir8RkzvY7afvo1rY9235k086+TU7uixsIMWSiWnLZ2gurzpiNdYtIV+WF2UqZz58/b1evXBEDDCPH7G4Cw6BAPpdM92fPnknS7DnyMTKVlUZK/xQMzvfGE4Eyqor0D1JI9eGm72Kv/ugejr2k6FWdOdVzxhQZvZ0F9u8QEqazzwP0qDOiwZ9Wh4uIKlwTAY4KRL8uTDEl5pzLZRVUWpPq4dtTKQrfCKeiypGI4kjaloWULxfillR94hP6g/o2YnRY1gKz6/PSMK5VUpau5OxQQuQzEcCUczNiAnEiYslMzhoLSTG4rB3lF+2p0h6KUNLS2lLSsiMKs5PI27HEaUv57Sjf5u62jUSgbF01VlvQX8xgBcSFmR6jc13huvLvikg46pCNZBMp8luwIhPxRZSjgcxsMUjg53WjarNfXGBIs3evN07vs/aYvT3/hJu9ENej+3O4ZmBzBzv7QUcJXkjL4/NGZDHSeSLy8rT04P277q+38EmX8FXxvDagh27AhI1YcznpfAxGnSvb5YtLEo5Ra4rLMdjYHTZ9utBSeV3MKG/Xbrxmm+fP6T1tF9aLrvFFpLxMJk2hj3BCTLQv2O3u1q1aO1J+bdFfOI6UNey5lHAiIsVDCBdROSZq+4Odp7aztS2Ns+bT4mLiJWnRRbPessODY1mMBzbqNK1VG1qrM7U2HFgKRioTsaosRiYll2R6N04atr9flVl9bAOFp8skXcxbUhp9cakgwZZ2RgkohGZW3ij/D63VlRoIJx6z0P7UzonhXdD7EBt9GpM0xnSL24qYS1qEwnmnJSHccvXYlsT166MFq9QWbOWobh9Ga/YbmRO7k2rYpZWcDaUBfiCz5HvS7j6TptaQeXxclyrdkxRQGkjnuExDRm774uaRyNDK4xOr1LesUH1kq7pfHO7bxkLLLkja/Mz02F4etdzUQ6sBAfUrkzMjoIdlK0Mh+uQ0oxpOrVSKyfaXxodmVrpgu62IvbM1tv/++3371d99ZHdv37JxS8ypJqY3OArGA1qb0p7kXrVJfEl4JyYhKDLSTZ8OzLAijYMNENCKcGzmyfAu8978PRrzrgBGlGDKWan9RWmdTLHxAQou5RHM0EAG0BJV4sH7aHjW5QMKs5egscmJ0bikl8MvJOBV9vTDNxKUn77P17f6CG+I5gMzmE4YTczl87LonmWKvHwhKkbT/UAjEqIMToyzi4KpzhzrGFOZmVQ8Vls3lW5Xpk1LzCwrDrfZPJFYbdpvnlRtS4TBGmcYVkaa3JJMnITKlx73fRfdbeHFSHlMZDZ1pPknJYzbg7EdMJdLDPGyhGKhf+LHFtIVwS4tCKLebP9A+u0oL8Te7nIQ/EgMkZF2aYuCMxpBoSQTen3RO/39KFPh8wwkcuEpMD3c/Mvzuz/NwMHLPGy4yeOFKKFlwzVvL2eK4enMbx4p+PPMpe/y8C8gB86Tginq5oIt4H9wIEoI6t89DmHVzjCgBdlosbyeo3Zw3LJqsydNTTQTkdkoDW5Cl4Bo51RtsfvkoX12+yMxpb4sv4mdHDywRrNmbZm1ffGIkszZ6YiJ7lOlM5K/hDnb/0dTPhk5lc6FkVyUFNH4RG1wLNO6L798BUYaFfxPbW1905YWS7a4zEYjPbVr1eoN4VOMGRprtrosRaHftuPdIzs4emqHxyfSMLPe19gfju3p9mN79OihcCltG8tlS8Sn1pMQ7HXHdnxYtSfbu2KQ/7JR3bB2Q+rgjlRStvqO21WZKosc7CNtpKeCjhak8kqCZ6VBIdXLoiFM3biIujxsG7sUdydRu1E/tfPNiR0v9O17iZq9lzm2yOKpXb+8YpcunDP2yPNzc3UxCguBsjMGrTtS2oKbt3JUZpO4q42j+OlS4wmXhfgLKmPHcqccTAS50rowJbWXArDHHCtN2JZc9KP0+7YiTYP1tPT/bZ+M7W//etP+j/+gZX/v147t0/duWUfqu/UOFFZaXmLRIqllSUc1KommVkWAm0q8Kz6l8ohI6K9joAIHAtP/56B0ZGMAAfOR6SNiXSoj00OYx5SXlgMDDttnhf4XR05YKiAgQcdbEtIvSMu/EJayPCcQPYsxuJai/DywLr6SXtB4hejStoKfPJWGT6TWs6dLaro5AbrgCZO7g2YYBjk8MbmTqhCx2Qz5z6gw5Ch9U4wopsJnUyw3kobY7lhdsNmT/wNJ4kdq40+FO78rZP3WXt1uSXgmGN1mRFptn1SeMgysKGQtnfbsUjZhbwlPFgsZ4ZYIRgwNzfe12NBWpamNUlPh26ndlPaREjP0usG4VS5l426itDHPgQH9jAMRx7CnsCJs+r/Y+TmVS9nymrQAr3+4HFg4wZb6OZjc0U74vOA8gH8JzzN3FseFg26zb7wCW4f3zBNQ4jwNIs7izlpNv+FS4TxM+OVTaCPS875hXXNcCbHJg2cFJT8e9L0nAXAk/D88GNvW9olVZaVNTe2XYJ6paFx4zP6GYNRkIotJz61WX4ylYUf7A2uLSTYaDbVzxE6kkbUHUlakFLHVWxytLFuRQFmUdpZyAdbuK00pTDA3Np+A2aZE/1kxrZXVJe+Td6EkZptMylpaGFq93rWne9LcJwkfxFpZluYoTbUns3hh2pLwlkUhxsxWdmxMEpM4zWaWrLJ4Tgxy3coy7+i/lYyTNi+6ksZYO6qp7vQFP3fYLu7Wwk0K39gq8aSdk6SOKgP2WZMYgG7EqCQxxFzyAmJZZlFRhFUQYFmbWRLTaI8VbhizLzeidqXHdJOIPRPCfpyo26PokV3czNibK0vSCtCpAuH3pR2wHTszs9mHjV1URaHO6CbCDJQUlBl2YIG30E/TFyEMKRPYpDRobxrrpFazTkcMSohPR2gPZD9t2fpKwRffQ/jMGWJ+GgedZNTg3qmverFtfaKwbrHCectUVmQSseEhzEUMTgLBzQeVicmcmNOcSoYGxVC/91GqEM6IICLKpDTxR7ui7xGmyzK3YoGysGGq/pxxKay0yMC6caqnI7o/ORoHAgCxIRyqrNqiaTnDJVT4nYcnHJ3OwMXT1x9zJWHE/s4Hvuny0V5Bj/5IPkBA9EFSXvJBAzw+PPSROjeb546wnoPSkbbekVbclNa/oDK1xwP7oNO2bx8f2O83j+231ca/MRj6JrScmcrmE9QjJiJgMARti913BsKBqRhmVm2bHAws0etaXEy0rTTZB648adtaiR09psoLDSYq2NFfqnZCm1NZaXsEIG2Bpo0WyK46zYbwSQQ2lXAlfjIdt9U1NooNwgBgnNXOAReuuV+oO57BzZ8cCgCUNGaOkHMYB8zEBWgRdn65m8WbB/eiCO68h1/VTp6OAzA8Z3p60ydwyGOePfMYwjpps8u0P6NcsOxU2peERb3OlJGUr6boijEcHMN8OICdFTcSZgtQn7T3hDS2UcIebLfsvc/27eAEpiO8EszLS6KVbNFi0vrKSzlbW0U7W5Y1k3JawqqhNwVcpgiUl/X059bXfdPiBbYq46AgtU+tjql8bLsHbRsO2PsvYemcBGRaVkO3ae32UIpIxCplMddYyloSxMCIvvOeGCCrOJjCNhDe0O4ytC0Zzbp5DQNhn9Af1PeclQS3r6sn7jkepy0zStqSkGeiwizIjGUNZzSRNKk6dirOGZcUjoqLs5trTs3DFlEZaUJFPTPhODOM2tcbCbvMKJ/ShZnd7hzbt47u2krJ7KtLy3Zzic0OE9aQbT8c9VVIMaRpxgZKkyl6A9faKKBeqICQdYEzNSNiMkoP6Y0fyAFOtlosmG4IICC3SSVvSWK1LSezqFRUA4ow2MAwlsjbSjlvlUJK0ZUW/RFFSRUOSSqqUfJLViiUnBl6iw2rFhmEtS4sp2HiMt8YEJiPHo91D9oXeQfTFVaG+Uk4GF8hX3SmR/8e+MAVRrOpV5A/LM52tFW9FFlPoPBzlJ7F0j+h0HCHnsb8i4DDr8PczynRH7AghVCmGUmIyfENH9e2SY/vurgjSUvlsmBLvKhMi2Mxvpp/97YIiaqIrPQIBzyx1TyT3Om3i4j5nDBPU/U47h9bfVQTTLO2WClbMp+XdhCmMXh/6IIYnxLdH3ZsV0wuP+hbulm1xnBqJyKMpEzZc2LyGcEjLZxblDURk3B5hCmTzPmIH3XyuWaK6wvX1db4ARPf+SWeltYqwgeh0Oyol6gyJ0IqL+aDF8xkFofvzpf48Uv/MBy+BI4TvgMHjyXnHh5UPgEP5u+hayK8z/HTnSfFF38AnR2XScqDyCN806W7M0t/lS/lob25QmB+/Ne1X3meykxAI8QPxjcQ/sOHcLRdj0Ed4Y9AJrjFvQ+PNbG5TNJajYFtPzmxZ3staXZMJZPerTzZUACFIimrpVAqi8nl1ZZRu3xp0+f5taTlR6S52fBEeTFBfOgrdzJx0fG47fQbVYvXq/ouGbS8uGirupaKJcVTGYp5W98s2oXzS+5fyC1JUOZFPylj5+d2o+7bzHVkPtc6HYtlsqIp4ZB4yN7RgbV6wtrThIQ3c3dFs4pTKVd0lX9oOos7ZvKtiu2dE5cqW2YQtVy/K41qJM4t7ikEnQo6pwMWGUMOtJIAKoxh6/FELGorYkpL0o6SYibslbs+iNlXGjFblPXoTF+t/ah1ZO/2n1placG+tlRR+IgAw9ZB4bhGdmZotNsCsLg2y1xYG+jLTWB/0kQgNDfEdblmhVkDM4xKYtSsKgJlpw/M6HZ1y0aN9+3quYhPkqTvDwZ0mpBJpkbsSNJ0VKeRtBHQciGKaZtUWqqhtA7W+qE92FDqtVoIpETK9MX46ewHYeaMIiAsSKHvghtrUoER4YM2mba8NCgkHjszEwcU5TsXmOnICliprRCWO9+4zx3I7IoH8R3++k4cvXtZ9B3aIBATPNHm8EDT8z9njGiDlBt6EXEIVvO1y759lb4h6PISBuy3R99gOJe3SYQzTYO8gD/wWhDzX2qeWCkvzU/If1Q9kmUwsIrq7No1M/VzshAyshbi0uamXTEvUduwbWMxO9fOIkP7/tGWdVsnFpN2d8KghMyluIRKAg0+krCnC2nbayecWU9UVs5fZnMF7zqR8PWNKPTnwkQ1QrOm/5HttdRkalfBT2EVxOuRyAg/ZQ0owQB//TkTPHOzFwWeCzXqTeJed8H2zJ/2CF9/wHkMD0OcWbgZDENgBBAPuvDnoz8ELyIi3BA4cy/K43nzR3DC4yinP0OjIayizR4EF6XjGwyI6ffFvJie5XUW3va64C7Hig7s2dO6HR51rd4auvKREGNjuVkqy3wO1kNPrCklg517YEAjBUKpYNCvLGYYXZCZyyFkfbWhNH20emYKnBxX7fDkxCIJaJruiJ4EkGhO5S6WN2x9dVXMbSD8G1izuWt7B9tOa+m0aFcCLsWmtYqJac3JaliBBZVpGpG2LwtOVrcdtzpW73WEE+JFyibOHnjS+UT6L5415Om4W1uVsZsu64kObt1AECFTTMiXFIeNSeVUKfUZM1WghtjExSEmOvEXlXEZRin9kjM3xkL48/2kXelEnEkRhj69fTHHDyIntmVH0uwELBWMjRHanYbP62t2MWSnYnxRmdQJK0TiPmkyrjLF1dhx5Scj0+JqrLOGVeM1Gk2rVTmXEy2sL0bNovQH1jh5bB989L7d/uy2fXb/kXUnbMTAKCA7ynYlKQbWV74MtIx6Devu3LKTx5/4gSdqScFB0ssZhppcjIQRS4gdKcZ1tkuxCuN9GULUeR8bGxrgnxXDyxfoZyzb8sqKD/3PiYEfiI3HgLjcQF5/CoSo9/nghyO5P+tPWq/f52nJBULjIUDGncoPgqPlkDRtESZLE0xap2DGNzQw2hVTPped79LCHC0JCWnUCKdgbpGPZxIElh4H04T1FbYtpvRU7cB0o5zqmZK0XogKYSUY49OBLYzakv5Tk6UpASaBIm2O7cmiEgiNSMe29J3Sbkg7WDxlgrGEj+CKOeybXinujojtsfKEAMIW+hLAYoBMKfLRdeGoj7CrToOhBJGEEYMjQi3VlS4SYMMywritrBZUhjC6jh/1dRi7A5ahnu7FN/0HuHgAYvgnbwOHSXh/0fF+5qcgIUn5uCcvuFle/jGUI5RFb7Mg4Ut48rzUVlgJWLRzfwSwD85B2iCP2iNE1111REiQ7EhMT2CUFhy27EIoVE+6trsrzfug4/MiY6Lv8qKsoZwYn+gbHMxLI7t09ZpduHjF99aja2LYbdmnn31mJzJZObD+dBK1Vpst4IVbKskIZis6nogz0UdvMqFzsqoGUjqYfsSeeQyosUV8JsGmGFWZ1Md2fPJMGucT8YamwgbFiMpyYBhWCQsrKsWELS7lxYvEjCV8OfKy26tZb8iSxKq1ReMj+vfEZMMuBWe7swS3f7CvbzU9SXJKR/Q8ZD4sKNOYNL24EHABJANKIho3sRyiUl0VHo2qLOTNK15Rfuyoghn8dttsRfarax9qJJCxKeb4WaJjT2NtqdBiPGIQJzKre2IqmFYQl0ttEYWEjSqoxlRm8N3Q1yKCFwLTpEh/N8HkmEcXUTl6kjTj4UCaDaN6Y3u8tWP37j22zx4+kwmVlHRDIg2s15EGK2aN6cVGhhwmNE0vm2VWLZ6WJuB5CSEddViaFfcJycwX4uxPdnMGxRi0QPX32ezNpvf/MRpBHx8DIU+3t+z+g3t25+5n9umnt3xjA2c40iQd2cXkSYf/F12YyqBLYRzUcoQDlB5UCMWHebR5mEA0s2f35RfGFzYj8A0bZ8yQw7bZOp73+WAMqxoYIQO5MKsoY0daE+akp+tpo6cwiidEFVF01TZd1f/h4aEddyWxpSEeHB15uFMha2cYs/Yoaf1p0nflHjABXQ3KlAZxPWGMCEaEdmtQs0+6xxKgYyvrqotAj8fCR0n4DTHCsiq/J212R9ocAzAcGg+u0O4JtQ8WCEwv9GcKT+iOUP1anaHt7/eEF9IOEJcCSywRs5X1snEwjTMuEHoOzBdc8JpDV+8Cgr8pTmBzL0YK8HamNfP2sPM4z72JHsLNPENauOft7c7LBVPjOaTNH/EFPH8OWiOOARziE2fmhQNpdCGcncfr47Av7Y19MYkBn9SHfh+8FA4IV3IFCa4ku4xHpVll3LLjiM5sLq2LPm52I4raSBo5m38ybaUqc3P76Yk1WmiAnFBRsHwm58LGFQO1O+Z3Og9DzVq3LdNYODkQY4rH8mLASdWTfvBlmcEXrCDzeyCJ1RWPaMv6ag87vjfoVBZAIp63dl3xlH9GGCTFzgU39Y6nZG0kixbh0KSNCz4D40XHzAd3B/rr9XcUo2Wj+Km1FT8QmQApKUE/XlwIFFUBFtCoRPSnmBYi7jFbF+lbSmHzunKqpKpgad2vSRN4uxO3xBCAKkWG3oSc01TKpJCSg4AtRoWJqvBsIJiQXR49DSO+PVVqKOYEYaJKu6ZJEnTuKy+Q/Pe++137L/6L/68diaGw1hepBqOlP+3c5kWrrJyzXLFi6dyStcTRj8X02mJ6I0x31srGpQdjVgtQ8fIFSxbXvO5qIfkzVCjUEtYxrWPn2RNJlqakSlf5DI3T2TfPX7K1dQ7jNqvXa2KqLTFXhvAnbvYeHR/Z0ydP7Pbt2/bu99+zrcdbjmRBQ0Rr4wIS1I/WoFVmCK5EA4LPyIF3/64QTgT+ePZt/l3NInTmOw2pvOQH7DwmcFY8+GoghDAIA7NgwMY1WjH3grRUJoKTRkPS3CcyK47TIXkrKUot9mPZ064dqd6/d/+pLdAfLHypyqxhra8LolN6dhgFFJJLu+B4x6GuPiP10sB7au/aNGv7Svud/rHdndStO+5ZdkEmWXTiA1pFlaWqHL8n5rUgxueESge30ucsDbRUuhIw2enrw5QCh2gDuoRZwsg5yVMxe6DDNw7AfvnVK94OEAP18YEj4DX7w3fWMLN399GP3pxOeJx/Cc7bzD/wz0MIEx54BofDK+8egvd5Y7ubBVA9cWefztIJ2h66CAzFvT1MKLtHU73cKSz5u7kr+vBznvXOuti5v5687RGOmQx94CwwYG4eq3qkqEm4QLvQ1umo51dbpmWzOVY7MI1rIgXqWEKvJ41/KouK7qJAo3Rn9aUEQBc9CcWevq1tXralypLM6h0JxZFwQAwxS1dUXMIY+pelR1xZHPlSWlZZx47rU9Hca5YRrQ7FMwZ0Cync6SRii8tLtrS4LEuDPr0Nu3r1hq8CoTvl4cPqD5q6MxDaqv7ObVRsYz1vmZWkNXIZG4s5TUQsAFfgtQgEIopi+oJ0UVWcMWP6wcLFjHrfNkiAkZLmUyRYuvZ2tGCXM0uWzbBkTBxYBWMDQaQsnfA0Aqfk+5w85ZeKSHrIzI2cBgaYsKz39UGcwldvW4jV+6qkJXTaPTvYP1AjNNRQfV3DmbY1kmQqiIDptBVRZPOSHKdWZ02hzB9mrzNfiWVZLP05pXUhCJV/OuUQbL1KG8EBJ0xaDhE62tuVZtewR48eSYvYc0KjUUZj5pEx723gjBxm42UVQviaVKncnQ7LrCSxlCB9mYQPJ8fDcCQQFOGMiIiMhy4QKJSCb4FJunnG9xfcPMoshJ6FpHr3vjsktu7hMJaQB9dgEEx1obyUT29sIXnc4QZTpo1g6HQNEMvpiUBKgzXT7Bx9mslYW4jSl1nLfMVSedH7NVPSwuijYVtxKbaCubREJTBUAj0xwMGI/jnM5Yh1TyWA0hWLqM0+ksn7a80D2x13bTF/auW0mJkK+yt7B7Yn4KHtsR4bWM53lBkL/2jLvoiLDW/p0qBWwB9t7jQijVPavp/li78Alcmn7PzlDZU55e8IOzcT9Qv8cNwD8/JWcTd/mof5AaePzuQcxuH+3M3Dz9mhHPnq+sGwfJ2FQNLM3dx7dnHDsmE+HzHR2EMKIT3XYvUMnhEYGHH5O19ARMVBwAVBGZWmV7ClZdFqNvSh0jdOP21c+MmoqpBREaHxuMxI4Y7idmURVOsnCs+GJfRjh775Vr1pWw8fiyHWLKq45MfgE0oDtJfKTGylMLXG4bbtH25ZrbNvB60dHxDrRzpWb9S9/65QFANsqG1bjE5LsZKWnqpIWclJy5y0bRyXQiQFqX14ZPXdQzvY2rY9mcmN4xPb3X5kO1VZsy9wPkBmP/7jP24/88ab9jM3v25/8q2ftq98/hsW/9qPWvWPfsNqP/V1u3Nlw+5crtj21Q07evVlu7+6aN8pTu3DpaQ9LWetulKx9qVLVjt/zhpLFetIC+qtrdtgbc36m5uWXl23jcXzVi4sWkINlJEEYWj9VAg/ERWwMweLmzlDcyoiOcXEkqrNiF/CxASnqmQsZ+l4TvHTlljQ+3jBanc+tU/++W9Kk/rQPr39nj28f8f2dp+Ek81EAPQLYQ4GBivAqK5sKjDoS4sUE+OoOjauPPXRJhGx/kAOTHo/WwBk8uVlMKSAQFyYV2ipVWly9+99Zvc++8QePbyn9AIRKqqCBcRSao5YTgizV2eIfHZRrX+2RZJkA8ED0eFNGFhMeAux9e7q1oxI8Bd39j7BWXb48urhPV/QmcegzQGH+Xw9j6OCsPQoSHo2lRTi6ntKjAzzAI2QcJi6CJV5tcJUIsFX6TMa+2tbu/bBYcdSYnZeAOXFMjM2jvX8lD4ahQ+6KP5Q7Q+xsQUSB4MzL5K+no7M2l40bxNJ/mombn+40Ld/9OzQ/ulJ035VQuNIDG6pUnTByiAUTBmTHE2idnxgHPCEphdWcAjHRKTAiqVSPVkeo5GYtL75hO4Ftq00y+bZeVpMl8rJ46zpcHp3WLsfP4K5bs934wHGoT35etbOHs4jzVyIS/jgwrfwFtqJNv/BMP4lNDnP3p4K4R568LZHUIcwxAS3gsYa3FlfrsqCTkdKCBroDocCQbpo+675C7DFYlZCi41JO5aVyZhLZmyltGTri0uWlzI0Fv20peVNJsKnRMoS8kslYmrnpPcTo8QwraXIMjIJW9Z6swIIyeeLDNRevhggPpG5q3Al4YxosNusWqtfk/1wqnhqnykrhoZWqhSsr/w6HdkM4qfd7on1ZWHkynnLyipJZvKWVD5MpsbcHQ1GvknB4d6+NRqyNsaiLfr43P1LDhRP61tcQjIp7Yol4t872LHfeHDb3hvV7cOETLZrm9b+4ps2+CM/Zu03v2j3lkv22ZVV+/jlDfv2SsR+LVu331ob2q1XivbZayv25Cuv2vFPf90efO6atMi8XSmW7e2LN+ytzRv29uU37NWNG/ba2nV76/xNW0ku2YXsmi1fuGLNr37Jjr/wBTu5cd0ONjes/vJVq918wxqvvWmnX/sjNnrlLTuRqvz9X/p79jf/0//E/sbf+OvWajQkceqOCKzXQx3n5DO9OEOCsJBKA6nnPtG5VbfxyZ4QZiCJNXBJCTJBoOhqIIhIRAARIxZjIj1MaN+BReF4RvHtybyrnRy5ludamy7XHMBUMTYGW1hVgFblW0LJe86AnHfoHS2M7b9CJG6O7v7nIWYS9jnz5aa7mAf3WSwvtX+VH7tyhMcQHgYBoVBGzBjXnklTsbvSVn36i/J1rVDhGIhiRB9yASYjtDLXOoMjnhPr6dhq3YHdaw6tNlRYpQmsJjIp+6pzR8ySkXv2veuhWYpCgetYmhrrNzlzGCEFfNDS2iKSw5OO7XfELBNpmxZkIq9lbSsbtd1kxMqVnAhCcWSCKRuHHU1HHyA76PiIuurMXEEGkSAy2oOpPye1vj3dUzsxj4Lyc3iNIkdiYVIz4RxeM5jNYQdDCk886wLgcJrZOz+UIbTXv9zNkvI0z7KY+b3oQjhBVwn6s5KEec+fQxb8hARoh3l58GFqVSgaP+BNiEiQ0J0hL6XnsyGUB3ond9aRw/gQFrTDdNi3erUlYXgqbc9VAk+L+aHAHYGIZlcplaTdp+3q5TVZal3R4YkrDZtrHKpfskVpZUvllG91RfugcKA0tNpDaXht2z/u2VFDglDWXbc1FY6kLJtQ29GHLhpn3mxV2trJcUd4m5Y2mhBv61hlbcM3pCjrYqlkxydjS2DnyhYX3mbyi6qwTOaZMuLuX7ZkDVMXx9Thcb8hM3VsL1++al/4wpfsC1/6hr3xyo9YRmZqr8+E474qU7H1zZesJa5/0GjZk/1D292p+tyf73x4y/7gk4/sDz780P7wo3fs/rNtG4gxFSTNE/2ppVWYJUGyLIKKiegGR4dWVEMsCbzdVs/uHO3ZrWnL7hQi9uh8yZ6slWy/mLIdqd7b0aE9ltp7kJxaXWYmZg3m45Wr1+1r3/gjVllcdeBClPRJHO3tWLN27Eyv2wXCSJ+uS6rU8qaIQIxKzBAmhqPfh2k6bjJI+i1EpJ7rcoxBTklSsgMFuzwjaaesRPAdKdidJS1EiTkhs0aUvgmG49E+2GWYPjbMBuawOWLDGIVF5CMPIfAMiVUWL84MoVUY3dHcQkf0jObkz8M8cDBVHP0pO30fHt+MbdmZwJ0UMjEAkJB2Sf4onMSr1qozZiUZIM+xGDVEQ18P4UgDZOU0fOAaYkGQLBNDW576zjdIepAzkaCMEh9i9BALdSJ9YMoSPsrI6gooiDScWZ7CCDFDRxIQQm3Bb6chzWJErQdWzoytkKaftS9mSh+dTCbFmTCqKEJlhJA+YDapKFcWfSrLgO6HPuZ5MMUY9X/wqGsnR22LshuCIBaNckgVZB0YACADcP6nu+MD77rmLnzFCQowFr4BEG7Ud355EMIQZKaZeUQ8QhRgE0IG+LgA1sfAdEM63t4CO4N+fJsLaXCCbhYvp39BwNHuevNIwm3HMTEsCbScBJ7vmqI7O5bD/NC82emIfTEHaIJiaCeC0537h1ZvRyWIJHhE482OGNaAwcQg/DzHU+lm04bwSbgnppqUsGFlFks3n+7s2tbWvs8DjCTztrS6JJ4C8+sJlzqu6VNvJjB32l2VKS/akHYZX7P0Qs5SqldE+XbaE+u2T607jPqACCuwShx61jy0gbS6XqslhUdtr7pCPxG1O9tdJdLsvs4wq9pWOF85tzHjcMGdMT7cTm3XvvfwXfvnH33btp49FBBVNAGHoW4aDY1lKMJnfVxf3BsiPn+Rw7ulxb31VfvRr/y4/fRP/VH7c3/2F+zn/uifsh/9kS/ba9Labl57yV679Jpd27xsF1fWbHN53ZZViQtSnc/rWisvWgEur/SK+ayVcnkr6soKGGn5gx3whggNJa1ucHAgIs7Yj/ylf8sKqxtOdGwzjwr/ZHvb6ifHrsGMVN4t2feP7t+VWbpng07dJr26awf0r4FAAi/ooTxEiIozN8kY5eK7H6OXrLhETDB9Rw1Cn1ZcJjCjnIxIwyyYq5cRQ2NEl4mWnG+AtsGhO2zXzdpUtBDW7DI6LBQSUqKxUT3lyciu6sdaUnfcVGdHXF2ujcw63X1SKnFUX2CjR3fczwj07Dm8B0IKeVFP/059haRHh0feD0a5+RQIK+KbL9CxzSsj4DB0ecuFPLmG9Gvyp3Kz8gbGj7msT3qWbqfydYXcdKjH9c5GCG6GirnRpj7vcqb5MTXFD7ZyPzTGsT2rixC7MeHbgvX0vSXca0vDZFCDEVtJLScA0mLaUEH402vXZOY8szbnfAzR8GkjNMuR1Roj29kR4bGriA+aBRNNNfIyB5h5jaioO0DnDIhPOMrt8AQOMyb1Q35njufZt+Advjlv4tHj4EI64S0w2+D0rF9WIZx9FT4gLPCfsyHSIym2jyckCOw8SoFIF4bIBrwrixVbW9a1tGgbK0t2bmPNlhbL0syWpKWtOWPJ50u2tLRmL129aivlFaWRtNFpxHqCPftTBqEG/JlrOVSb5mT6HktbG9mqNL0sRpELs4iUjKnaCuZ66qtlMGGpmu+6PmVwtK8wDFKdutBsielW99p2ciDtUUIuyfG2ovFKZVlCrehaXj5TsnGnaUe7D2x7+6Ht7h/bjtTG02ncilnxjbS0Uik34Dbb6qHxid06pObujPGxV9XDnYf28O5tK2Izi/u2ZR72x9LwnCmI6CMJWxCSpHMqQHkprHjIiVEJ2crFrBXLkvqSLJiBfp6lNw3qteKJqODKmEsAQXV1hsFf6FMSc0glLKkGSogpJIZdi/eq0hAblhw2LNKuWlpKbjq+YMWlkq2/dNk2vvw1+7n/xf/Gfupn/pjPj4MRsDszqJLPp+3V127a5SvXBLyMa1+Ddt1Oe0fKV5JK5cPQy6rclQonxouhsGREOq8zB4EmrsZh6kdl7YJtrG3a+sZ5XZuSXiu2KMSpiGFfunTJStIwXNtT3miGdLSXiovGNvjM3Sv50Xkly6lR2JYKKU2nPHACRCC5Z6krIHdAcHd8UJqYx2inTgZCKkd+CSQkr4cWg4FJ6sejMGEUZgNzoJPfD0nSd+/boi3Jz1NjDiQHeJPuWN9kFoj7YUKiHXpYwaLZboZRUs8KIiUBdExuYQ1muVQULEtWFh6UihJe4IQutgyCKRULWZ9wisbMbtQIFZY20f4BEVUKpY2micnNPDKJazvqxewZG5O2F3y3DvpYB2KUPmiki7l57MvH4eAnshaa7OIhRgcTCP28Ux9oox9rNInYwX7HarJQ4pOuqjrT7nXBJwI7ASrB8QSsAiOaX+F9HiY4QUYec+aE47szMzgSX84+hbjz68x5HtxDOuFNsFabBicokY0+uAbp4bxDJuCs/n1ZqfvgqX+/qKNJ8NLnGnONiC3VoLes6C6XZjfrtPCUnVmKti5GWGKlhASta9VOswikoKVRd7o4MInz8UWLDafWrvdt0Dr1rp+eNHKmvHDmrm8XJZyfTmPCiaLyFI0IfycSSFNpm3kxM5bls7cfa4MXlM+4zwID0XCmYsvlDdvY3FCcsT198tQePdqyo5OmTGMxs4HM4574RzLn/OpYlue9x4/t5KRujRqHEvWtLE0znY9JMWG3nucu+ou/+H9Z+Lt/91KkNno3tvdoP52IRIriLSvD8Wj9sHGyclx9VFQF0/3RaazXb0XGk+ECUr7Xa4mYJE0lrdmvjqHqeqsqE6UFaISQMplEaGiHbBwwEbAwoDjDlr6boQDa6Te9cH4gjzh/XFIkLqAYGyVI24wx9RqtAXRMiOjVqD7qqFZsxjP2LLVkVysFuyr1/dHjbW8gFtR3um178/U37drVa3ZejIpDwTFFGUCIL123NkqvAHwqqVBI9u3yWt4GCwVpFAkhEIQOOg0tNmXPv4ldPVeyr37+FXvt5lv25ltv2+uvv2EvXb9ul6++ZD/7sz/n/VOHRweKI+Yp5nvj5Ru2efmKrSnv9Y1zvqPx2tq6ra9L3dZ9dXVdjHPJvvDlL9rNN960Ub1lC+/+gaV6be8HgywwDcHauWRyZFO95wTB8qOFG69Z6uYbgi1mFAwvECkMDvMf84MRczRfCAAC52B11t1uCUFgZEQgrR/7sZ+QdEyoPWSmKwx51ATLR48fOgNlUOjLP/IVZ/S+1f7pHZkg29KgZPqnl+zK5pu2KmFwbrVii6W8VUpZWxSjK4kAFsUEV6VlVPSek9ZbEXEtLzNPq2SVYsEWywUJBCa4m48epqQpswyJhevs8bYiZpoVwWSkSnBWLju6JGJs/iBhKfOdCyaJlgGjBw8g9oTSZJlcgWVyMNm0BDQrCwQXU9uuLifFsyWUJWptzNko0vyo+AzG/hv+zxwMJDCyOfOiTYILzDC8e3v5m/5Ig28vxPUXnPuHlEIbzloc/+Br6aNjyz565Ljg08HcX2lF4rbz0lt2sHZO+BJyi0XHdjH5qeVMNNpK2/4BFtpAjODE9vd2fR4ea9bj0sqxPDiYPWxHBqkpvi7JCArKj2uS3LlgUGwawVShgfCr1exbvc4MiaFwjD5C5luKrlTSTAatP+yGk4H2hJNT+vjQ1JUObbxULls5XxHDOraYGDF4ixDkHA0FlaIlLTXL7A7hs5hahG6lvPCgrHaTUOsor6XlNV/VQZuq7OLHp5P+eNqLpzONcqV0mM0m9gXzQ/GVhlUivUnznYmMQhkoqtsv/uKPRdvtRDLVzVSkTV2IR2M3k9nS56KR5M3RuHth2O9URqNu8nQ6jqZSyYU4Q9rS3jCDEtIAgdpABNPrihOLkQFIkIh1sWh+TG9ZQFcXQuakBaWkMfbF9Bq1HTeLMGlVR+83y7L+Un/s6YU+gTnmJpjuaI7sXYf2uJ9atHeLly2zu22ntz60W7c/dZPq09u3rNOs2X/0f/0rdvHSNTX8oR3LlGu3G3bSaNpnnXP2+4dX/Tg7az605GTfrr/8qo2yV6VaS9Vus/V2T4DetVH1gS1Menau0Lc/88UlNxUY6WQBPx27TENhist/9V//fbvz6Sc2xqwSg/i3//K/a+ub59WQLPROejg0KKgGhANuHHy0KuJHSz767L5F/vO/ZvnqnoRH25EYbUZ2hfANBihwOxXoZyb9610Jhz/1F2zpL/6b1lejM4CCIyhxT6onroG6Sa4ysVSJMhxJs78n0/+3fuOfupYPsbAD9F/5K/+xNIK0tVusgDlx5vHg/n379V//NWeiMMn//X/wHziDHKvOo+GvCK7ftK2nU2lyN+yljZ+QhiBcUB1RRXz9strezVYxVsrAoBPHAjBxOCaGo5KqvGLuILsIvtWm/5g4YqyqCJoOk2f173CGiUsgC8eE9CoTGimToIfSFNDUpN9KEEtb6DFhuScrImufe/OmiALtYOwHZzNFB2E77O3YlctZS5WXbTStSPCWVQ624lKJZkwEWIb3AP65C/6hOfhI6MAoPLT8effXEJFnDzL7NnOex+wVpuZMEeE+e+ZO905WuLX+zW8aG6fS1+BR9H0Szdi7P/c/tk/e+LJv/isgCK59+4niL9vKtGXHO0X74AMpJM2WbT28Zx9/+K6EPxO8YfIwO/oLKRP5qwQ8Uybl6e3iOSlRCXO6dbrCgTDnVkEVyecAKlTcR3SZkqV2UlsHy+fUmqJDcJ9li24iKwtSHlNp+Xn3lfKUqPKVTfQ1DvsTmao5qx7syPfUyst5MciCLD3Wg0ngx3qWkWbaOzqyB8+e2etvvCqFKcKA2FQK2CSazQ7S2Xw1l44/SSait4aD3gcq+63EwsKTbvVpdTg8GHzrW8YWCUAxnDZUrqS8byrODqfShprNJ9aqP5V5sWv97pEKKuIRRi5MhpZKLIiT00PG+RJN67RZjdCxtAgtOkn6PLchK0FkKndaB3aw98B2nt2zJzuf2ZOnH9vO7mdWax7ZSX3fdvYf2dO9LXu0/cDe+/gP7cNb37P3P/6efff937MP731gn2zftlvbd+zp4Y6kQ91OONcBQOqPya+NJpoj84KkXYrA2Do9nw9z98qLFVtZW/W+hwvnztlSTo1yysjeyBaTkvrFqLUjizZNLIkJLQkGZWkhWYuzK8uUUdCYDaehD4jj6sL5sxAu0pHDeKT5CiHASQg9KiRYWl5xc469+ugnS2f0LGaZp++yKC2nLBVeGh/mhiO7mDDaLA4amSO9Y6Se/U93H93z5gdZQdBAUZ7GzIX4oSxOZLqC9hiQlXW4MAyQH6QlLIiOKYM2DXNBI/CwumNyOgvQe1NmDCNzvvnrzM/7QYXxOcwNMXn6XhFaKWn1LFfLFJcsV1m38tp5y5aWLSqti80v0Wy5GC1mZj5nHGcFL45AXJd5srm2bJvrK9IGy97nxIJ4NnGlXenHW11dEcOlLzhtK0tFW6sUbaWYsfPri/batUv2I2+9aq9fO2/DVs1ajUNpEV1LxplC05fWGLEL56/IiF607rE03GpX+QeYzp1q57/c8eXTrCX8i7/RJv5KmwTnjEN+7u3J6Ym482hyxPNrnhbhefdMwrfgHUI4O/K0wnceyQdP3xmcOBRBXs4beSeeSw8wJtQNJsQKK7/UrlwMdCWFD0z8hmHR3gxSgd9j0RNTUaqiubpojsnnbB/PKhkutlpLyZwNu4+LLkQfzP+kHMlkRvhe0CPaNXhEF4/iSWnhPF5whFMHJ2iwwtVpX/RGv65oqdGuK59TCbuenRzW/fyOKCPLquqorzphFiP4fROLBRu1hJdNvStNZnIkVOco/e9SIianUeGMlC2WGb/gArXZN2fbUqXDKgwxk/6AU9BE1CqQcEVSW8Q5hnPreYgt37e2NKh+p6tCKAMhcWQSF+NbFgMqihHFfR3eSUPMrXUiaSpoCAYTmbPt1pEEW1TMIeuN15cUx9xCG4Db53MyT1jXurYihnVOppPMovKqra2sW6lUtLJM26wYLyIEBthRo4AsAA01vCjTBiKhEdJi5HkRSKEghiYmuLGoxooMVA9pDvFFm6TOSRNo2eOtfXv4eNee7Ty0u7c/tNr+E+98tcGxzIYGgtg1B/rn2F4bBAGR2AxzLPWdzmMYE0wNBpcRgTOQkc4qP2lSrCKBCfrZHCAODMWxVISiyxE5YLnX5Qzp9Q21QL+O0I5V/otWKIRxv1lUPc8adEYocvgJYzChSIUtp3zZGozPAykfUU1DyM3kVe9LROtQeOL57tAKhcZ9fHwsza/vzI6oxOesE+7M3wI2NDP5IDDYo411s/p3QsI8EVlYQoWkb2lR2nNFgmZJJnIxL0LJsAyJARFGwGX2KDAmLVNNGFyiLAmVH4JDc5aN4ms+2fo/r7QKElxMweH4QgABM2dAzkeC1U4+IMCIsfB1b79qO3tD23pUt53tPeE7ttUctlQiwDX4OBjD/YVfbmffX3gJgoI4wDYwQkIAp9CqfJ75B87pjujzC+fto39gTOB53PDKM+np8nKHNgn5oIkBb3kEOenhXQMXnflAEu+nY9EqI+ljn3ZFwuE8GHIS4xPs6IuPSIhlJHxKiygGFT9Dhl2KChJKXMurq/q2qHYRzYnxgFsIdboWcpmiFBBGWHOih7yEJEwV5spu5EERKFdWRP+nPv+Wrgo025Roq1TJih8krX7ctsOjuvXEd8RCbay25MzupBjfkdrx6W5NDFR4K1gOT6oSZidW3z2y44Oq0hUOCARhH1LGdWfz+BxWcmxLVZOGVmtV7bhatcPjQ6tKk6qyK4eIIJMuuora6tAP1ZeW1bYTZdIQt2XL6OPjpp950Bk0ZTIeShLJ9HW1WDa+Kn5Ua/rODL221OXeWIgohqqKoN7SN7C8vGkvXXvdXnn5i/bSy1+wG9c/b6/r+cal1+2Na2/Zzas3bVkAKqsBOKgIaUWz9wcjH21KSsMaifGQH306MBk0F7QbpnKkxSzzeTpu02Jkh8p/3+qDiD16Jua8J6O/+8zGMn0X2lsW7z+2aOeeTfa/adO937fiQCZxHFSi/wNmoLsYBHPdEAwgCA7N6uXrr4jZ5VwKMqrLNu7zDQ24/EwOmIGYC+YGDRDm2DFwERhMUMNBwKBJMJoLojod8AMiq5F9dxZe5Bc2D5h985R0181XfPDqnyh3YGrsXwaD874hfT86OvRc5en+XD5CKwQkb+q7v78/6/8TVyFNlY8Ob/oAR4zM6o6JSzHQHkmXMtFSPiwjOEVVF6ZThH46MWDVmypFITYkfrfrgqzfbVmrVtVdpj8jxyLQU58+ETYZYD0x67dh2mHajKwRN/cY0JG5pfx9c4gcE54ruhbtwuambayv+UT6iIiGQ9BPpYlMF2DHVIn0KLS/+EWbU5Ez+MubO462CM+E8pByhNOThw/f/Zp99XTlwoj67Ns8TzmYGEF4nbena3AeZC7W9KxwQXDqhXB68Oky4nT0NXsE/GZhaU/69NBsO11ZaVIYGOXmLNuTk5odHB75uTC1IwmEnQM7qkpQKDzrdVEiBE4pFex1ORJuC39FD8z68InD+KksLC9jgrIrHhLwHFXKTIeU/GVDqg2HPrda6Oe0yWBKubwowSYhlo5YLi/tTJpZMjISzSa9W2JzU4w2F7VnW7v24MG2nVSPfW6oxKKvCmvUBypPToyVw6fYheJU1mZXuMrmo8zRDfsyiukIEs/dGSTZuGBHDA8SnkRPfR6aKFoVYPdg9sJiFEnAkvrX1xWVxgUTAMCor7Fo0vtf2r0jETynVjE9YWQxIWpOFWPzwVwKba4kIEm1hilJfQX5l4srlkvI36QVca6HzKY4yChLnCMoaw0x5HrNpTZrZOlr6KpSohkHwokazLV6x4JTP+CHqTaunYkBMarkGpga5fxKwX7mtZRdTO1ZdvxUUqIh5iTC7m+L+n/fxtu/bqdPf1PA+G2LHr8vBvjMp8GgpWHGkiYX2hBD8mxDhflHHwYrEV6+/rLgxQivNB4hDsiAtuKjlM7wiD9jLoBf5cakdEJQ6SG+2UPAXTknJCcIkFsh/FU/MMZQcfl5TP+OI32S4aN/oZ1gZsoLJlaRluT5QhTCxBMJJfIgDPUjHaRyLpt15glDPtjbE+PrOtY4eTGtYdZ3yKTRhEybVHHRMqVFEUwwTZ3BAi/FB/4cSk3RfURWUpv+NkZkuaOhwdCY9hJGo4euwTN1hSVO3l/oU2HG3u0AfH2nFcEArZuDpejuoOZRVsOonkw4R/tAg6zXJXyPZYFUJYBF9GxQ6mdDqKwOC0ErwIy7KgmIeeHHP8CsaAOeeRVk5y9Uyu+hDXxKkO7hM203DztLw71194ugs/gKg8DwR3l5stRR5QlTmoI/8aQzhC4SRSBYSJVnnujimMXXG8/0jQJLLjQh9uvDAmAeKbTLebSsYa9LSanWW1aX+cgOyT53T2Vg1yPfrELxw5JRaYWCIxq1T4cSDBOM2gpf+u2uLMKWNet1a8ma6HWk8PiEZDE4MdMFWV3DUVvfjq3Z2JNgHInuWaEVcyuN7pQIfYcJ2aGZqGVySVmdHFCkssuyZD0vMIWLYsqzgIDKRsWU42kx0CUmr8tCVVl7LZggcHjuBLW5OxDBsn5y7NMbUiLScl6ILOTg3Mtmp2Ys6sfwOVVlqZzwyiU3OzAsyoxkGgeNQ6P7LqwqeJbROeVycWPNrl2+pEokbWUZczAmpG4obTG12q49fnDPPvnwQ98+6t333rFv/d437f0Pv2+f3rtj9+7etwePHtpn9z+zOw8+tQ8/+cC2th47E2FOWF0mNxWnYUB8ppkweIBGxkaEMC3m0eFXLmTtT37lmv17P/+m/Xt/+hX73/3CG/Z/+Etv2JfWTmy89U9ttPXbNj257fvFJeKcHVCxV1571bW1sCxHjEGN54xLDc9edWxeACJg+i6uLHv/BX0nvoGrzOJwahlMc9aHprg+eufYKiRVPQLiqyH513NAeoXxd5qYPjsamnf39jZwYvKoEEUgjFlKCq8n8lL6kA6pOBPSlc/nVBc1oCdkqockPMEVmz5MHCNvHJ1JGOrLnodhcjiZzPOa2qTXschBzRLPjmzwcMsO1DbP9nZsT6bxoYTS7tGB7UlSH7FhgZhWD3NLhMSAGB3b0htdW2fUmilSpcUVy5aWrLJ8TkRSEfJnxKQkyICrBFhMgiws8Vtwsw2hzGgk5WSQx/FPbZ0XowXeDNRwzkN/NLUu5pJwgX5XJj+72ed/qgmgpG66A0s9BSe/8PfcOXMJjTTzCczljKS8zUKcOcObO89HP96cL37zd7+FV9LguxIG17xsnn5IFyaCXxigCH26tB8pENRlguKSBu3GIf5dMbaumBBaUFt3Dmhi4IduJszNaqtrAyaVK42uvmHZsfadayjrqq87k/IZsOJCCJFnr9OxoawBtPT9vQM7PKRbhBMUMa2xDKaWkiW0cWFDFlnG+/5bdVkQ9SM1mtp/iBJUEk4m9ToRPnakmfatWu1Yo6M2U7tzUFRfjK953LFuYyiGJlwaDK2hfNsqk/NnwSlVTFu+khKOC38z7IeZ8i4ot3RnbtZKrOZYtUpaSKZnKXxiaGEHU5pv6Av5hyb92Djg43TIioSutWSGoDJ7/5a0QVoNYmXzwW5HkmBAY8RtKKbQEaBBwKSIigZh//7jvToLKQQEmCQcOu1NirZ5JA0EBsKQdyoVs1Q6pjxYYykzRmWaKCIIDpGmZObS3IwcYvrQd0RHuwKobJiWQeNiB2X6iEpSxd+6cdm+/tYV++nPn7evv7pkf+lPfM2++vbrzrBAWBh4Skz9z/zZP2uv3nx9ZqJKi1Ce1BEkY/VBW8gEbDC32GgU9Tz0jcHklK9ADHzC1IFg7s41PPR+kNyXuvGq5wBxSgDmhue5wxfnDBCWofyhi/ATvuECMdC0oKT+PAxY4R+dGVAeCMc9FZXye1iVZa6VUl86wglDvenfA9kJR8qeuvI5lanU+877VvvW96zxO9+x41//Hfv4V3/Nbn/wrn38/vfso3e+aftb96x6tG97u7u2f1yz43rb9k/qtrO3LzPr0J7K/8nTHXt6cGgHtbqPRDalXbZEaF3hXHc0EpILj2Sq9UYLvt1Yu8eSOMGgO7HKOG4FWQrp2dSVnuIen1SFRw07qbPvmzQCwTwuYRaVxUGlaRdA4iCgTcOjw8OhqTpzd03LLzzxngeQc/DNXvwWAjHJnGdvvxeCu7ecp+dhg4f/8uN4EVLh1S+SIKKay7M+yx8BObs8Eu1B94ecnl/MA/xlAIN2p4+NrhI0eR+wGop5ySKjvWl/+kyZbA8ciU53VlXaW0eMUqTsuA0+hdH9nvfx9zpNawjebErAlCimuc3XYQ/GAwmsuJSIrCzOls+ymIwjtlFZt6Vc2aajhJgsZ7t0vI3hE0xqPhWjHYkpD2T5TcRHpvGImF/M6mpTWetStCQkZRuTH7u8M8rcE2NsHEmZ0lWX1pqSpriykmf44gccmP+C68ncHKvSSZ/7VW/WJAXYC2sg7tt1Tu8migDNxFEGJzjMpdUTA5RZAnB95FImTy6X9smsWWmN7KEP0PrtkdWPxfD2BexeRMx1yTbWr9v66ks+czypfNkxJaPKLUuDPJFZMhy0ZI5gRncUX0CV1jmdygxXOO/rEXOhY92XO6lMqN8MgLA43iWi1HgQPJio0gClldHACGuxgpnmMbaLly7a62+8ZTmV183BGfPCdGUkMYW5L6bozEKYiAm7uxOOjoQgkGplaYdoSM7IPE/lLURjxcOd2x/bRx+8Y7dvvW9bj+/5cipHIJDSwz+XzjC2oAn4Z/9RaYRs8iOM3v3iWWFBfDDUf2fxIMb5k5+vqwxghjA15rw5UwYmajP8WdIF/JymKDdwnV0hyQXBHoRmtQPpKaCA6AMRkuojaQeKZhmlP9o/tIykcJqT8GpH1j85tKOtz+z2975t3//2N+297/6uffz937e7n7xn+zs7EoKS4G0xwv19weg9h9X29iN7+Ogz23ryUIzxwJnYcZWdgWt2cCSGVmuIGGWWdQa2IwvlM+Vxf/eZbT97ag+2HrmWySaU3v8o3GStMDjLcjjM6DDiKRjJD20daM3h9cMOHwQVIRwWRJ3B2V9nz+FFl2BDnOCv53BzmHkuszbjO3+zlPX3QlpzB5LCbZwxeyKz9hbTVvv53Fb+/BPtIiFFinpn7qyHVZJsH4dSgNlP9wP4pujGsQyLi5j6EdfaGDRi3h2zO7x/XHhP+VzJUF4+pQbVSvBjuWhX1iDn3LDNFFNe4A8eT2mg5Y2FG1646Mg6svBoE+AfVQEbtY7V1IYxafMMmGAZsctzNqf4WboqmNY0du08my0pzZKYWNmKhajMdVl3SvaVS8smxU75svVYaNdeayIh2xfz69ne1ont7h5ZT5roD+zOMruHTj65ljSzRo/dS5m7xVKSsWtPTtBMLi0WvF+EfiyMFBa4+xwyZQiSDQY9AZjtowVtaSQtSVuWrSSiHFwSkcpMWEmfeEZmtLi1M1NVQnH6fUn5Gh2shyIElaFbtb3DHdvZfWJHUp+rUp+3t57YQbVhtWbYCp1R6I7CjgUIGghirqgh0ewEFzXuXPsSwUPIYmo0MhrgnBniT1pltEv65/QdZgBtsO1SStKPUSkGUJi/BxLA+O7eu2+Pt7YdkSGM9Y11wUVwco2J/rNwr9fr9rf/9t+y//Sv/Sf2V/+jv2p//f/5f7f79+8qrbAcDI0C/A6SVA+6ZrfZrxDA7yA4TUbN9EUSLphM4Zt/x5/0poGY3dd/6KMlD5ga0xZUb/KHgPTZ59ApvbkjHDCYa6M4tELv33GbAh99EJDoay0XSyZdytpiUEMRUO3xjh09emIFpptIA9/dO7KHWzve3zMEtxpNm4houjKBD7YfW+1g1+piVnVpf/vbW3bno4/s1nsf28fvvGe//7u/Y7c++MD2nz62k/0dazaOrYPZ1mcXlpHwVdqdLo4trVXpx6va1rNndkftc3RyIAEpQhMEfVRXRR6IESIowz59YiqhMvo2YyChZsHb30O7+Hf83Wf2pNtztnWWkv8GwfaDjhTC33PnceSB7yzLF35hZGSuf7VHKKMHxiNccpEQRK+0uV7ACXBF7UOauJQsKI4N9RP1dOE4hgE3ZGBAMel7Z+AN2o1KCZpKWyMo59NQjrDtl8xhaf+shhLJKw36D/VNjA4LEAWJSdMMYi0tLfkk8rj+2HRAQXzgMcIWZkqDE97Wz69atpC0ZEZCNiKeIe1xonyZsJzOiOHJUhuJL7EIgf5GupzSyakUoxO7+/hQ5RJcVF/wG7pkYIW1vj1ZnQ/v79nDD3ft4a1dn7f6L+zAjBd2PwTB0hEmHsdSTFEIQYAho5WcGYsfHdFMgYDjHx1Loks7a0pVPT5oSBXt2f6Tmj19JEm9X7NJZ2iLeXa6LUgjTIvpRcVMEqpowqXwYfXAnu5tW7N+LEbbsoVY3zIF2eqZuAp7aM+ebtszaVe7Yn6oucc7R9aRloAEY8HzsyeP7OmTx840XeMrL4moYTwUPDC4wPQWdBfTm7/rGT+G8BFkxULR5zQ5WoNkursUEsNjsMTNVOIoLnhFnwmdvWgNmBis5mCqBQgPcgbYIRCYzNmQtnLoK0sOjzgTFlNd35WQTyHx3CgvaAsjVAYeHUTXg/sLH3WfIz/SlXLgCM/f/Jv35alSMGRPG3/uKpubO6oL0j2w1KnK1wzpEcZhE+KHGpBJSJ/thUBeHMWKSMBEFmLWlWla2z9Qu4T+Vkb42YhyJKHIoNDFC5fspWtX7cqlS7a2vKw2Kgme0uSxJlrS5A7Q7ungTsj0YY9mEarwhAm8SZW9Wzuxe7c/0fWh3ftYJvT3f8/u337fdrbvKE+ZTrIEIBYfBJFpzEYTrNzgECpGrDHJGAVGSPt8TF2SHPoP/Y1eJYiHy/8c9O5gJgKLO/+id4QibziH+SwAv+Dl2Zs/6EdBQ9pqq5ncIJ5+9DWExje0Pl9D2v4rHD4L63gZvsAS8SO/EDowwHmawMDT8hHvGf444wjdLeAz+M6GsSf1hk9uJqwPIAqvGewYSvHpiX4ZCGGQDuuBYyh9/bX8KBeWCvl5+npnmRpzabPS3mJRaX1qTwbCyG+xVBJDTNtY2ly6wHpwjoA4tDbWnCwvJqZjsrpQjqbUbhHnC8Ne0yLiDQNZBrFE2orgj9pw68mJjaf057IJhwRvU1ZAtWXtlpis4MNhVLEYGuwP2rrg9Zlj4KMlrYsC0OEsXu4jexmZr6zThYBDJ2nDTqR9TX23BrQWaUIL0uhktw+lJVaPhIQqcDpVlNlbdk0CgveOZyUbE/B6Qkj6dh5t3xfybksDYKF52A9Oxry1mkOfv9NrsZurMOU0YStLa3bp8nUxK3aHpcHFrJZW7OLlq860yOdP/5k/ZTdeuenauDAgEK8uGKIfuQiTEUMK/mo4XXNGlZdW6/0aYBZ4pqZkO23fbED+SBM3DxWfAaC6nzxGo7MFVtxefvmGa8Kk5WmSjO6YCOQHMkFoqOUMyrhDQis8TcGoMMjj5g5EQh2E6OGVfEKZ8CB1X8NJBPcPLoRSu8yIgRUbaOYQ8VRlhbVh7vpSL5k9Hlrp0RFNnyHlRiv2C1g5k6DfU+GE4KOhTFu9UA6WT+Vzi0orozqNHeEXxGw6ExGFNGr6dpvS7I6PGj61CaHHYEK1zii9zB4RD7jGdJIgSKtq97rPK2OFAIyQybRsb98UzjFtal9mC6tx2oL/iUzbve2H9vDTD+3uB38oqf6BBO2utBc2VAjzTJmAyw4eBwr78MFnzgDReBZU1wAzABNgFqAYmAaOes6Z1dw5gdMgtJu/B9/gZoyGp1kk0piLJXcuyOY5PI/paSkIqQZxw3Nw7JdICL6BE4QlBJYFpuycGXobeyjuyhP0EHMChxwb5AEd6B/EcHpmVQVpYXVwgI9PKpcW3e1KIDlzm4pRoSWyYzamJMrGLJzi+8ltip8pFh3HE2JKzMVMJxnxVRtIqA0GdTGnnixF0ZAYHtOWsCyrvanVuyPxBjE9X3EjZUASj66yfHZJbRT1/sOSmOXmxpKnyUlvhGVVDocYsQnGyVFHDFHKjHgR2t7muRV76c2r9uZXbtibX7pqKxv50MXn21L90H58DG5AtGlpeYW8OCqmi95PJUGnItKkzKNRTza8VNroQspyqZKV8hXLJDNSiWPGGQ0JaQqo0ouVonfyJ4W0rNMdSQIPBhM3Q5qqHH0zB0fSBMU48zJ5K0onERVRjOhHEgCaAnh3ojzDaGwmXfA+AzpckeCYLDjvq8Es9ZFTSSsBfmlxUeEYJEGTUpuDGDAhZ3b0ccGUFN6ZUbh4Btn8PA1JpeeIh+SJeqPPGV5gajHfN67VhlmHqR+VyqJl8wiIWRghG2mTCoiGhkmxGSDgUCUoAxRnZBDmQl5ky1MgDBBaKAVzw4+wSsc1DcVFUwuh8Ai/wXlKM4LjHsoyZ5JIfpaIIQBgaKRABNf2BE/ePYy+B6bNcjv0LznFn2/wqcLpXzCTUPR979IpX0HTUt0mist2BtUuI3JdGyk8ptBxtSFhd6y2QHPgICBpEgpHRzjtzOTuhrSMnUNZD/QbifmhTSyqTX1JFESqMqXEaGPKH0Ex4dBqBjo6Az+qtCFhuvfkoT19cN9ODvZs9+F9u/PJh/bs0QNrsszpzi178PAzN5NpHQy+OQxn/88dL95OL0JXDkZD/rP3F+N4i8jTv824lIeZwcvffFArxCJsCIT4DL7PWW24O75TDhpVyBRC6fIkSHNWwtlPiA8m8QY20C2nOwShsD4RXHQ+HPSEix0f8fYR2hHzakM/Of38IAZt4JaVTFc0z2w+7C5E/x3jAEPdK+cu2eVrr4rpMTk/4IrQCTBZTMzqNC5LK5GVctOzg71DHy/gmEq2u8pkyraxWJTpzHzhsWhQ2lsxZ+kYO70PfAZJo9YQ3XeERzGZu3njQPGmLICB8CYu7TEmvGnWmlJE2pZby9nqa6u2eE44mVEBpG1af2zpc+XA92YOSPyQExPLiXvradxj2xhzqYkETsCIojJ3pc3RT8da1JLCVoplS8Pp9Z2Z+iCnD3kLoPRzwQzZrSFsdrgg9TpllULJlisV30jQpUSCJS0sn2F6DCO8AJ7924TQYpRNmbZ7+8dGJzimSgpV2BFCja40maVOU3uflC5l7Hm7pudMD01PmKKyUT7X/LhmxIQWyJwmVpjQue9MC+QWkrjZOGN+zkB1gTQclIIWC3HevHlTjVb0OK5NKo3AALnCfELfIFUY0e8xD0roSzgVCeRHE3NNAiSmWv4eyoCfO333BqNcCuraox4CmgfHM9yR/tbwojz4ExbC3nlHcwXWDGyQFuUYI4VbTb3SD0YYGB51DQzSi6ZwPbbsd2aseKQt+EA0MBnfokuaZFvMvSEBd1Ct297hvtWlrTH9pFwu2PlzG5ZPi/CiktpqR0YGGVEE3NlMwqcbsXQNbZNyMFJPm7MRBJ3yECQsYkH5RoUrqAhs6ZUQjpUWS5bLyF8ATEtgDaRBNo6PpfnVZf4c297TbZnjR3bw5KltP7rn2iUDGwySAT+HMu3BXY72gFnxTl1xAYLymQeSc21Kjrb2NgKmeqf8Lq2IQRRPT99oVzz4jpuN7uMCDgRHKryBM54gLyCHHvxPZcOcc9yRrzul6QzXS6Wy+we1J22J9i9mhdBkhgMjpjt7B6590zfnp9MpHJPFB7IAhNxihtLQqydugqLAgA/suFOpFBynKrK4vva1n7CC2oU1uwtRBj8l0MTE6M6iK8nUvtA7ffqnYq4xlqlNReuiNzYoHcnUXC7kbK2Qthyj7rIc9VV4RfdaSsUY2NHBiQSnTF0xQqyGvsobkzWal8nrS0SzWBtSfC7IAkkxE0HlaDdsb+fYLVmfzvKCm9NLcAqRl7aUkpSfSEOzoZiGzE7m1tAJqjcnEPoJqDRIwWRIzBzuICJwpqMcae67PqgAtsDESUZ/2t7BGpEEgHjo3+nJnwXqmJL0n9HAmFwtSYVao+2MkI0tp1KRYTihU3rsQ+RoPwKDntmYEqQJ+BGuGaboxjM4BtI5E9RzYEjhwjE66qOdMrvE5gIhqFyBVxInkAbPaI2Y+ix6x5vVC2sb51wjxTlyh4xncQIjAY2BD1J1PpJIGZ1J8qfE5hLaP4GiKpejOpXTP6tDnIA8TCCyEFj3kBwFEOMITctn1w+F9HyCEBEIIHk2y+YQEIpCiLh293Y8AuFcI9azr+PE/JcvrYkA9NUgevZ4EJnSKAgBxc3sZCAmFZtaTWbOcZMNQlnvKbOGyfH0Dw7pi+OQ6QVLSRsoiYjYUWThdCjhGfe94rIiGJgxKwSYeMzp/5yNvLRY0FX0/ePYLGJ5aVHMVBJ+qWBr5aJlhSOck9wT/h2rfar1qkzklmvZEHC5JJMnPpRi0bZxp24P7n5iz549Eq6KyEEmagmcw5NAIeBxUdcAPR7DjU/h0e9cvuxLsAkCWfAmCuFmAf0+T8afyUMpwwjdL+DADzjCeKRZedzpncRd2M+JeJaw8j3LhzAqjw9KAXtGIYQLCKrdp89sX5o1+2rSZ0fffV80y1SyhiyZlu7uD66K3jEp42ovdtEpSTidW1m0S+tiMpO2/dav/UP74KPvK/2x+IWsgvZA8G+4sgJzZpSYwYekmO25pTVZeUnbXCpbPqE6KXxE2jybjQ57STvc7dvRYZhfyM7YUgwtxR6di1KOkuAkcBANCi8TWQk7WWlxMdlkcip8KFn3oGU7j/asJQ2wIcUkI/yoXCiLtc1mMIdtCUJfKG7NgqnLAAejNj4zPsXInyS+GGEuxfmoMctnZNrIvIGrOiOZskOrKiziZU0le+2zFGVtZcmYMEwfIf0QwmOp1+LmkhhoHDQGzI9GYJ5gbyCElTYxloo5VuWIy/y9wYQTugZqRzUA3wRclswxTyswDwQTna8zhiEfH9nSB9dydAXNiisw69Cvp5DyR/Pz0V3CUkhagsh69z4u1dmRkYxmzADpSD9VU+q3458+YSb7ubRE9fCz/JQm332OFN8oolyIB/MIZQCWc8kN8cGIccSeT20JDC+kR/l4mPuR4HNC5UY4T83fvSzc1UY+2KPysD8aTNAZmNri8aNHChGYpmt6Qi4u1l5SBNL0uZLO+NAW9e8ELrNWxFITk2HFREvtEpdJdOXiihXzKcWXSSxtTjqG6I4t5gPcmLrEVuUDIagfFzrqS+MYS+tLWyGbVJnJg8ElVg6pPMpf/NI1F/p7MqmIhGlLGl3Neq2qD3492zsSabOKICrClWYOL1JB0RSYvMsStlIuab36idX3ntrWpx/Zw7uf+iAbjjo6jB22VDHAz28z2Hr7zL2CR+hyOTiwzP6+RcVws8+2LSoBHrSvs6geIcQO6bjmP2vr4EKqnj9PCg+MfdRSaYWgJAbeKIwomBzw9nNACMObIpJGyJh2k4XC+bQyWen/ZIoPVlZK9OnmqdIaCq/ZSw+YQVm+IzMCQbDPivnkpVXHVABGfbECWcUzltlZFDx9SZoypEuLnXeKpZJ4iKy407ilF1JibMofs1mlwTrLSAHKS1GYCiXaLfgN7S0aIW/hVzIr/hI/dfqnGyUvPMrkVBT5KaCfySOIS5C2hQcLshylGYp3Pfh4y549rtoklrLCyorlKjlpniqDeNt8l3mcqjt3B9arii/WZNuOxQhOWWJWVGWXLJetSC2ViQFuqHKYBjCa8XToBwS5BiZGJl8HCgvLx0LwsWqFiecjwVJrqXS313bJADEBU2bv99mOethxDRFGyFQFmCCdnUhr6AxCDZ3sNCQFl3bEB2ccs2qobPOvNLg3uRO8nniH0fkj3wMTC4MTs2/EVFqOK9RTPq5RzeKgj8E0jk+O7P6DuyJWZqWPpTllbGVt3evqfWpKy01lT3HGaCTlHBHlxorjW677VxiAmLrXTAEI4wWYOdUxoLYXIlwKAyHArCAcT1bec4NpHjvUyFM9y5v3wPjiPj+RcsJkSWt3ZzcIAEVDM4bxB7P4OZqwCSgDJ5AGOQ6l4XVGaqusTN6ljHWLUTvNJ5V21palzUGLdI4Xc0JMEbAMEBEY870wp2ajv0xFUh6cfMd7OhmzjdWKiMx8ZxBMqKwEbRILQnkz+MEo9J6YTFW4MqJlFJ89DiuLjOizPhohzUYIBZ9N4FviC38aVTSRhgt06snAB2nN9GHBaQ4ooPf8OfyHP9w8HHcElynNzPZ9K+hKPr5rhfe/b6laQ5FC+OACM/KUuTsezr6/EMwZ3OydcAh4fwhZ+jP5+i45aj9aJ7QQTElJefsEfJoz3mwqYxcuXrKXrly2yxc27PNvvmpf/cLrdvPlK3Zlc93WpcGtCn5o0eyI4xvGzlbuVKTNV4p5CSUJ59HU6rLEmBfJbis+bUu5u2UmmDNPlhkDDKB5n1+UQ8fN++vp6vJ1s5hRihVkzdSasghqTZajqu2V7+bmmi0t5X3gpD+MCsdYMSJhKXqjLzgqXpTPZC0remOwrdsbiqGzm4toUQJ3aa3g3SYcQwCzjgtDwqDugdk3Z9NZ5vDelx9ccWPjgkyJFZkSukrLvnEkoVgTy+4n2PqMBtFHAONhThTEx5ycZqMhpsBZqmGrJhbXw/zAi3i66NMbWN7l86jUmDC6nArKlk2s8GAkiZEl+sDYhx+i9CkXkipjARwGwS4nTBnJpcX+BQisBCSEd7g7ZoQGp2J+5J4wiAsG9uLzi+9gDYMU3i9Ja4R2gTe65kMQv/iT5/HxobSjh+7HKPeF8xeEGBUhnAjT85yFBwl1px6+C60nqnIJGR25AbyHCwF9Uboiwco8L929cB4SJq8biCwG4kxO9aaerg14mBDS0yJNd8Ec9noqChqD11vf6XvFG22QD84AYMIuTGCQgr9rvCEuiWPqIuh4hXk3pWlVh3V7lB5adUkM59KyZdeLFklI+Ek7LEkosDEp7QoiHx3XaDbrS8OnDlgELG2cCI5siJAUUXB6WoNDa+ITW8wLuXt1lZF5ZYqhcoI3aKWYTpc2zllaTBGcgqEysJUVk8uK0XIa2+rqop1br9jqSkmagUhA+Qw6KoBsqEURdC5fVP4px2WqSSUdml5llQWGA5CFxDSP4xQ4ofzn+EP46MMHNmVpJ+GFR12mW2w9sqjgecZMaXNvAC738Jt/1Q/BSMvd8yAguH5CSP9TQBd8ekYzQ4EgJY+peszT8LLLn5iZbMqW1Q4RtRmoRBdGNpO0jeWKXTm/ZjevXbQ3rl+yG5fP2UVgtlK21XLB1hc54yJrCYhYpOH91cKJ+QwHNGvm9NFf7hOXxYwQMgg+5nbCU+jmYS4wffHgDktL2bvyVOY3q6Mqi3mVL2aJTFRmbcoiMmlP2uI3Ur70It5zavUWA4Oqs7R4Dj+ajJryq1ut3lXbC9emcYfFgEGTsehC5WIc4PjJoW3f3bW+lLqPPw5zlXFz6rC11VXfi44+Po6FW2a9q1TM4aTnQ/85scys/H0Fg7Q3NhFIxTOSDHkhrDg/SADnFxL5wTtpqbkS2YOxtDlpdBz/h1pMpzSdkpjKYUZ23nI+IZqlRkm1EwvLBeg4c4CUBwuXKVMh7xpIQvGQMuAifQ+Yit7nNGt8MNYJ1UvD+3PCd+1P9x9kfDM/EXlDDBtTLsQWcCShfHSTlBSGTGH6nPrE2lYCjdWQrPhYWl4OCEl6/ocLTxBJGEEN6XpZuUjT4whpVQ9QeR43TGoGcWcMD1/VxQczyIOyqIF9oIF6EELhAk2RuD+8kDbxAtFQd9fmJNEpl6evMMzJZLSTeAiCIL1lvkPss7SQ2D6BecaQKU9bmnmtWfPtxdjeKZuT1F0u+oTwohiLn8CvMjMyx5GOlVJB2kPUByroo+GkroqIDK2OtmQNqXikr5NeEuHR7eJzwQQLBqtUAGWN9h1WkzDdIxVPGTvhoHnQD8V0HWYnlNlCXVo9OzczmFMssg1+6HMai0joUvG5myofYMA5NHnRjYfxybFND3Ztur9n08MDm1aPLSLiheingh/TM9KZgp2+/RXr/eQfte7Xf9paP/HHrK+ychg/yYS0aQs9zzLC37OY/QYHXBFEsziqJ/PxYJrOQLloUw+Ktj5rWz55eP7lLybjl/uy7rZte9tPrHZ87IyHNeYst/RjPSXMUEjGEkZDtSUzOQrSlvNqHwRROhHVe9r9fFcdrADH6cD4gDdCErM5K5xK6zmm8o6lwcPcpj5VRbilfEN/IRZF3GeCgN5dCa1plGkzKWlufXu4/cwPKZrKTEYIcsbKROZyNJb192GvYUe1qo8VlMocGxHxpbQcAA7/mY7jNqiOrLpTtZ0tRvZrduvdh/M1Gu7OGB8OpKYDesD0AAHKlyfBqARMVGjxWbUDi5Nl4nZQTXu+XA1RwElebEqYkJlCgWJsuqbKoBHBTCKnA3H2gu+NhwRZrSzbsq4S02ZQiYWwSAZUa/ph2J68XCy7mUQfEUPXCyoEM5Iwx1gGxugOTAXTC43PiVylOUMAJ1jHBA8HQod33VU8iHHOBGm4Wr0qglNZQSglgZTC3+PIAxO2r4Y5Ojx02MD0YMrnz1/0lR0E+0GGGsxG8sG8DP12qgHmqSOz7oRF9acl+MwVSuqIfobQM+fI704h9OjzGfmbhWMwxIWBnudhvc/T09MLBVJ5mOCtavoIaiiv4sj8bHfaHpayY7Iw14+RPiIThnanfxZCVEpeN0wYJo/6bjwKykleq8tlMS2ZGvTVCNkTqn8pW/DNRdnQljbPiUgKwhn67kgPIQOW0a/HGSWceTJmUnNGwpUOcspJPXSRL4MuMFXfpkz1YUIrc8hwhKMzv98WTg/FkDtdH+CgzQYyiTgYBw0fTZQJs7TtPHX9hIufoyNbEuNLNzuWEuNOy3zNSfBl7j+wyHe/Y7EnWxZV2TCZF8RMompXNgcVNFxh8Bagfu6U/qwtaLcZCsx+QjDPeh7c3xBCMxwMX0O7652Ugl+oM49n/YU865HmBj9oF6wltHxGvWFIqN4RhJjeOduabZxoAQQBdCvQKhnBhrYXjaNfMuUJSkIAYY35RhaplBSgjLcBU1zo84eXsEyV0XgGJMFJ8AQ65JlND7rtji+HZVQbZYuuDF8U0GbDkVO1L1OYVNaJmKJwscCih+iYMTSvZ4WpL9IUoxz+LwWt3UIoq2wybmt7bTveqQm/OOogjF286M4GN+YOCQ+eD6SKIhHq4qzMz4LJNVthpGSijCaRiSznse/Z1+vBgEA05uwxwipQC+BoUSCsT53Qc47Z1TI32HYG4DJsjvShs3skrRCgsgEh5y2w2Sf9b+zBBqDZ0obdIjCXkfyMhPrcM6ULIQek8Z/wrIsGR/qBGHr1MkIwwWt2n0WA2dH3Q6evMxzhAwcpeR+Gvntc/THwc3iw78QPcmycW7fF5RUSkpsjHbnNbiCf4tKBHNKRlxL3ssk/hISdO8k5cwxf5QNOevF4158jIEkqpP5BRheZXoeZZjt79pv+nPnpCoM/xJcfdQGr9Vz0AQ49ymHmYu6SJwWlH5C5deAEsELKMyGZus8JDIYOgmbTjP6LCQr56RvKiWHCCH19rxhPq9n2+VtOXBFWDkAAYSVIh+4PH/1lkIp8wCXhhTQGFdE3f0AIIRx9epIkMXCkrXx6hkx/CG4+4k+6MFGHF3VVudH2EMrUkflq8xVIfjmznMFKwPA7Pso7cXhkibV1i1y66pddvGTTtXM2ksCmrzG+u29RlX+4uGjTmhjirY+seOeWpT69bQuyZCaCj6dFRfTvSc/a0zMI//4YcuXXA/kbjwgkDx589Kg/hKdHDrjtP9SXR6bHgGPgDxE9nEqgfAPesq6W9csBfkEBoE8urGNHC4ap+TQuxfM154JhwC/wjNUfcVlhGSsXcmJaWe9igKbdBKadpNGFbiLBX/fQrxw0RZ5doSBNpZgRbRTyUSlsffkJt0T3nK/Czk5lMcS1ct5WCylLq5lSUeUTQWimhS8cscA2aUzBy3k9mQEgueY8iVbFskHIl1U+hja+Fbr4/JtcGOPFHi8rE06Vp/JT+tYkGRmYiMmUSKTCnnZJcV6YGju4rJRL+gYSw6FVWGkQ6SQz+U1MTUgIkMTwWIPEYd4APUxVqdmJNKynz57as/1dPdfcZGJSMI0F42PKhZ/sLwBxEn48ykivzGOpxACeRvARUTd9AyDpqwkoAaOiwSEC2p2GVyV1BXDzrkvfHAh6cLNJBAHiUx/MNGeUxCOIEIBlevfv36crxYl2c/O8dxHAWM4YJNnyIydrw58BvqerP8I6I4IA5AdjDASh+DPkDSHlyf/sci1SlfF8+Or9RySjOC/e9YeW4PE9pHwUB8TFcac/BuRkNBpIUQ7M1pYYH/EJCtNnC312zXH4ypMVK9SbsnjqIhiuseKyPIglbGwO22a5mujVjxZ07i3mqXACr+4gP8sVYd3Ahe3F2BmZQS4xRrV7jPRVPw5vamF9CKGCEBBM9czIOpNocWMxO87akJcuCN5r4PXzNdbCXSfgGRFkMtIepGliWqeFuyyNU/BwzeCnQlhUQpnGPExnrCPrpaurJ2LsSMPsX7xoCz/6dZuuLJskocUuXbCBrm71yDLdlk3yZRtcFqMUkQdGGi5giAvt4Q9B0PhntZjuaETz8O5HO/tnONlMgIWGdvwK4fxfLYlpHfAAsei9Ep4u2BAmi4cllsBHDEjMiO4FGBHp++odfaPflP59+uvC4U+ClYQgz1hkefZalMbtCwKUGV0RWEEIA3CUJWJsU0dYBBdMlelqmMlo6UI2p7WU6DurduoIZh21vVBB1mJUbQN9n1pW38vKc8z4gCzRQV8VkklbSJWEW8KdhbSUMI6/FC5LiIPXdKvRFVU7Fp857ksbFx6ydkOc78fCwo1A8+7Wws4tDErUpNkxwobKQWJLatx0XojC5FJVGKkM1AGS4CZkwuPU+uOeCoCaKiBIxe3INOgLmSHytgrDvKqO7vQrYPP3hezROJNV2ZwSDU/SRkRG56mPCjHBUd9iIhqWosCUWVnCqDJTZwCMd7TSePOGVaN6QztS+b87Gtr/uJ89B38IEaem8Eafm6mrayveiKRCMOpRrZ34rjGc/woSrq+xv1jR85wzOwLDTHgL+aE9CVDgrRo7mLr6pkISBo0E7gwUHbRy/k0wCAzHPcI1c9QPxOYb9Z77UQf5Kn3Ch3J7GL3OY1Mm18JVJg5OchjgFAAmA0EEZs2aaoRgOJqPcJgiAzG2kGhIl0q4lNclSlc5JL1PdU0lYmgfEU1OuJOTZoBA8+6PIcSMJkwXBxqCBJ0TRVJMW88iBvrsgA3TIDBbMUm9a4DvQnAf4VP6Eh2eD9qELzFUHq5RUHesBv1BlAxspFVntNOCNIhsChMdWAD+WX2Io1rEbn1gsW//c0ssLtlU5QiBGF7RV4Vl9+uRCHiSlkIgXGDvx+nSsg0vv2TtWt0G+1sezsEzgy/PfnegqdXCzfML36jb87f5u2MS+OX4EtIkDUbCqeQZ85NbCFMvAj7p5jH0HexiMALmBROijxXccg0YZJRjdRGMDTj5AIEi0gYoGcTBaimW8tLy8t7Xxj6dbG46Ah/kaBP2ecRiY9CCvtSz3bZhfC5sKZfKPsNriu7937ICpF/7OlyY12TS9T1AO/22GNxAF90rMpcVH60f3KIu1MGnOam+vkmt2plNDOiTZFWZlHvjXJ7n7oeWrOGY5Fftt4wTyWBek4hs88hQDKqpjMORg6x35RAdduZNJdl4lCFqdmpgRj99RMyuZnPDjjdWVAUc9QUYFSAiBsaOC2SLKcImp3lJXt+4QJydLaqZcsCW2HSS+2AIFZVUxpxBzRrKBGer93kDuwqtC00PLYfpJRC9z46nxPKbM4yAMjyAEXO/gBikhemE1jTH/vMXLjgD8GQUqCmEfvfddz1JmA2A3zh3ziUb7/O0HHn1z0tgQMANrYJnPpBdyN9/PUs0A33TFcyY4NxLd6K6ae/lC199bS/P5MOfnvmCECAbH6n0kHK8e1TBTB9pR5gKkvmMYesb8yNxxMffGZ+IO7gFZ1qcWaGkHelAYCWjdkCbYCJ7GPWlfZl2QFcHuyDTV4uFgAnlu/56eSQ8pZIw2OUMUkwQ5kVd6X9jI0qIEqbifWJKl3ihm0PPQir69bIqHxocuATRYZpxPiv9WEOmQ+mOKQcRQ5x+JoTulJs7WkhAhwAktnuKicFXbr9ji59935Y//gNbufexVbbuWGH3sWUPdyxVPbBEs2oLqm/s9keWeef3baHVtoWVNRvdfMtOZSInZfqe4ZxuMyirDvKlMbzNAtMJuBH8HDYKHZggXlgTuksRccsCHNErMT02L/Ow+ISG9jzABVCQ9vCpSao09AIDSkizwoyG+eFg/uAG5QC+aNn0nTNazvkpzKZgA4iW2qXTp+9OwkjfBFz9h8vT1+VHEqi9KAf+9DEyCMIGxRQYu4wDipjb65sjgC8Sdjm08MREfOREeXSso/Rr4i1ttqFTedEfjls1O/Rdn06llSakNZKkrBDxCOJXRI+cy1OWslbMKO2ZC4MbP7Q7ix+6IYf2RPclW1OzPTerMJo1EcNIlUJuqCJsA4WKi8rKguJMtujcXCVXRTIye6QyS2LwPad3lqtwmDFIGeb6oBWEBkZFpr0zCZmwvruu8pcm6QMrygtiou9moor1R2yN3fbnrlTjcW8geDnVeblouNBvoRpI0nsbeq3Cr/Dl+bv/C4G4KyAz2+mHCtsUBYbBubx8o3yYx+12154+feqmHkP412/csGsvvaTyOObpIk/deZ27WfpI03kBfP7dDOFBcFphokz48/48efEloAdI7x4hi9nFbb621v88DJfjodcAmHhRKL8S9RD6iNbkE5TV1jAlJGggJRhOV/FUPqhFvmh7fvi3GJaXSd8Y1aZvyNMBg5T2sD/16Sp07LMSgTOV+YMJsn08zJzvPvVIzK4vYchqHtY8s5cb32BImKLogqwoUKXErCQchcSYPzyzPxx4lBeuYI6hhXDNp1ZA3PQ5gmMcOuTELKIKWkUgMOo1UBuiSQAshwz/NHSopY03N22q8ix891u29E/+gS3+9/8fW/qlv2Xr//X/y9b+wd+wc//gr9u5v/v/sLVf/i9t6f4nlgbGIlwG4EZra9YU3jOCCZNSclRl5kK70F7cceHurePvwQFr+fMJKeNBEDSEAXd09/oEzc6/4xyvMPdn+KV3ojBIhYBmM1IGhYALW7kz146dqjFlvQ/O4cfMDUxgMT3RE+kz59LX2DJ0IFovFvNhJF4aXdC+ETphMJCiKHnPGzyn/7Upum11mPCMmS38EI3SHydsUNuKCcuCiyyMZCkyR7Dn9cGCiKL1qy37k4EdK42B+IpF1fb5stAORq62ZXs7lZMVQnB5+CCa4YIUN4tPTLr+2eDG8z6+OcBmjkj0eSQZ/TH61yTxWRSuRmUOl/ehCRIUjrWibDcD8ju4XRPTE4WmcsoXqU2/XtBORiqkzKV2S80GUU+FnHRspn3aQkbIgtpMRzeqLMzRT2QX4tPOUZY5qfFY84r5S6W9R0P50W/hZpHUb4jtORIFJKPxHcV/6Nk5v+4wM9Ykom38ham7AAD/9ElEQVT6PEURzeLSoj4phL4z+fa4emwNhaH+NNxbb75l1669pHqifdDYArY/USBnae7IhWTcQ+CBp8wlPbTmBEmheJ9d/ks4wDljIs/NA8HG+7HOonlYnikDzjUnL3vQyOZEPa83Zm7QftDAaHXBUfmwS0tgekTChI3byuqa9wWCxGgEj7ceCE4SWEoTJs5uGf0B5mQQeIEQ2OCCb0wuHQrxW7okRFkUrzamPmQzmQgT9MByPzYJhdDc5BKhcsI/k8PRTDJ6ZnoRfX6sDgllBo6h3DBUZiB4h7ngyR6KbJJB/RFlHLIzdCHK6oSxNTpDa6vMjbaEaB8xocqqzYIWq/Zo1ix/4y3r/Cv/jtUuvmHWaFiiXrXkyaGlDp5aYu+JxVtdWyhuWD9Xtr6soKmYhwrimmn2i1+2kfDHhRhJ00AzF5gX3hB7wJlZMMct8Nl9PJjEgOjKqQVkEMzxppUZpOLteXry9+YnLjiiR9KawQjtDwHBNCUEnndPSFjApMAHcIbwTDPz+XdqBxglVgHWDV0VpULalxly0D50jEaIdkf9XAmR8/0sEfRyaHvQ5qCva6Q2EB+YCz/POyZFaiDcEMNr6xqJf3gfr8pD/z4mLBpdVsKNPsAeK3myBZVRViLti0CWBTFdEOONh3mprS67bstM7o28f5cpemfurI8vwMz7+EwWDSeS5YpsEqpnmSmM1nAEnau0CltvH5lkuC76XJDoYlSMEkn1pbNhIsaBucpM8UIqJ5NY2gKMVAwO5C0spaxUyVmxnBNjqaiCaGswLVZ19K3fHdjq4rJtrKxbgcNrxM3Z9SUjs9q3phdOQkgUZgFGqooDZIiMPkImWGOmO9HPnFdxVk9uINdzVAtPvm218qeeY1RmFj2LgIIKjwl9aoeHh54+eZVKZVvfOOfq+SxpT9edPObmozNaVY5lf46mMCBhJCGDMhD+hA/uZrhKYvohDQ/kzr3chCd9ITJa1wy7+SXsvAj+MLvoA5sPigRHnQJS0p/CWmw+oUEyks8gTohFf0rENlRPdp8BYelauHv/vk9HgAGTIulgpkJQwIapIuz6UZcGTR8QXRzYC2hsTkTZpNpSZrA0C3CMfjq44FRMkPYE8edTieizYWt0TN85UxhK0MDAvK90Vk0qgPACh1oSfj2VL2zywBQLCSqFZXb/QAywLxNpLAtmwsn/EwbHVD4AojQcnnpOHO7a9J1/Zqn7H1hEAm4EcQnKMA9vuFzR2j/5p+3oT/8FG+ZzFqmdzKZ9AEglIbw/VRyBjFeg5L/hDajpFy8Pjl8I9QNOXjD2wBpx/NI2+PMRvYV3Wj/gQbgUSkFVZW9zsI2tpjg21s9FVh2hNy4fnBCcXY4I7xFkgII28TO2EWKiXzSyBGGVnvejqW5+mqHa0DU4pRs0e8omxqX4KCIIMqYM+TZoot3JTGCmxbQQdBMpTifdprXVxslCRQw5nPFCrcQypIiNfXkbm9kWWLOvP1ZjZFVgusYgJ/r73/jcm/b5L7zhfObZ0bG1OGSeQbOuzHSFnfO+Gd8TTAOcgqkrja56tGsDSTLU3Ji4MZNMl9ZWrby04tBk9I7BCSQvWiDRWSrCspLToZpgLKhJxKKNsZW8T3bUX17mcDZTENZGZHsXrZhdFFCD2o1DcpSkPq+vr0laJzzfTC5rcT2HHVEEdGWWiaU8flr+800NAqQkzZRXo9nwuXY0PN/OiB28kKO8oBH3gHAhTLclacOokrwg3pXVFREgqy2EWsqYUacP3n/XY6FRrq2tiyFsOjPwMpCP/j08f560nklQmVOHgKTyBSP1H9AZTUVPmOuK5LTgn+elmz/xhTcR38wnIL97e8qeru7EB0GfMzok7JxRBNOHH5esQmzuvJMu01VCJ7q8IAx9R/NlFA/gkOb+7p7Pq/T5NgqIJsjmlZivjKqylRGTmVmtsmBJfUergwEG7XM+L42JycTF7KIqEBlCDBOMvsae2sPnJcLkFY54mOiYs8AMoQMMGPjwU+4UxjWFBAIy6bP42SmG/NEA0XDQTiljVIToWq/j3xxOKoTK5W/MiRh0LP+d37LCf/v/tuSIQ+Mh/FCHhX7HMu/9c1v8b/62FT/8jiVFE0xk9oGG2UVbQeQh9VlDuQvP/Dp6EFZ3fyR/f3cOEgiUjyGREGieIjiFkIIRu58EB31dtKTw0vdkVFxPS77gGAyNPRDJg+k9yay06iIbdUrTUb040MdkcnIxLzcrIcVaV4e5110wQNnQe1qqGIONHDlJXJ/HKz89el5+yJcEXUYKjE8cp59XFpsPlChNNHmETim3bpXCiqWjrAWWsICxstNKicnSC7ZXq1tTQotZFiZmyXc2JoiormxKEZMCMGmfWP1kz7b3D21wGrWh4CJ1UW2esbyUJ4lY33rvXzq4gco3VgDhhXPIbDFqxVLGclIrMWlRrfOFkiQ2w9Ql7zMoiaFhChcKYmbSgnzrdUnZtLS9uDLkkOGC7PHYQsoPJs/Fl1TonNv6owFD61OxRRpb3HJBkiEtzSAlBJ327ai1a7uHjyU1OOTmVOlIA1RedMyjTvf77aAOC8DgA9pJrVqXvxif/gKSBOfMZeZHo1NxLlgI6j9L0DimkvepAMBINoShphYScT5A3U+CA4nQjDjJf3F51ZlJcCFhz4M3bnrn7kQuqQkTgXBIA8nqUfwPzUOvCkxYOFeYkR8Q1tNDmsjfNQ694YsmMCcYrw2es3dniu6UljNafVSQ8C0IJkwZ7yNR/b0vSuHou2TwyGPrhyRZ08vhz05gKj9HQfZ6Lc/DiYGk9Y12DMyEvjURGMxIZYaZLbCvn+rEKovAsFUj2t65SGCALHsMfVMqM2EE97w0b/qRIRbmFLpprvIi9GCmSTE0tqtCEwXeDKYUCjmZZKzTzesuYmOOIflIo2HZGiO6aRE45fYOdxHsfPSecgHjBeULgXMAeWzMgE+ANdKXgagFCZLk9j3Lb9+1KIRHewEsLgUMQujs1d1Zm3AjD55hjB7RH8+c46u83UQVHOdhiMyfJ+qwIxCYEiK75hqePD3gD99D6/I18qoTZixE7ruAi++n8hIS+s6aaKav0KbM1bUIS9Ho54Ppq61Ec0wdS3HimTS+sYRDW+bukejmuHHsmjgWQ6tTVxwJLZWdbgesCj/iNc9KrTDAhJZZLmXt4sqKXZLCU8QqVHWWxG/evLJuywVZW3SlqY3Hk57tHB7YznHTd2xixx1Oe0MoZKUFRlWXZ08P7NG2mJ7kFUzX9wBlSFdpwuj7vapg8i9ZsrYqrY49q9itVELaau2aHwC+s7vj274D1rzUe8lTEYyYD0xBMEarYz3k6uKiLRbLtiZmsLK6LOaYodVUefrrkLAmE5fTm6TFCdpscAkTS6UY0MhIQzi1tirDfC5MWaZMZGJFq+TWpGrTkS2mrMrAGBjd7EorZcE0zJelUXSOo7k0Wg1fgqO2C87xYI4Mepo9cgP1+CPeg4f3fQ9/3vnKqhGkG4iE+fvZnTsOAzQKRrUvX7lmKyurrkkRHmQBsR39lImnH178GWRbkzbLBG7i+LcZphPLR6+VF8/6qoYhXiilF1oXcZwx4nRHM51lIhcQnDvxQDgFwldpy4fL/9TonoT8RTjUh45vz0N+PiFYzIeQpARxhdU0s+Mo5RglPTnZFe14JfzfB2+UBkwOTd5HEEUcMFbg65PSJaBgMvTNhHmaSkuI7eu6nXSFAy0Jrl5HaQFP4WGVHZxrLvggJrRyH9UXvDCZi2JymMWAIs5UKOXBYneE2OHega8OYDlWV5rBWISPwKVMPkAiQuQYVfq0Q32piv6U8Wlp2U6lNTrcQV4xci76nqmvg13MCKE1lWUwoY8PBg+AgANAdpi6j7uztpMDtqF/8nkYmBSFmAtFL48+BauBAOFOaPigtw8P/k963PHVr/y8+0SeoAK7JpEYh/0wvYOldmh7MEM0KExRYDIeD3z/RPrkht2JNao125UWtS0t//BEPEFmJGfvovEHpirGJvO03xvbcb3mOEk5SBf8cN6sMjGQFZM2yL6JdHMAcXZyYUNidtTZ3X3mlsRE5TvHfpwqK0yuxwAUdVgYik9Mfc/FTAlBqHxVr7xwl+Vx7KwtdFMbYKYzpUn1EwNMqQ3BRdfk3L0wqjvbosqqtaqNejEltmgrxZetkr8mCbmmTNPWrPWsVZU52EVqpH0eHhOOqRCqNR3bjLgORix5os+OAQJVlEqiBUAIIj7WATLAwTyg0aDvI0HOcKWG5iXZ0RZd0uqeydCHIFU7BaOFYcgCUfyeNEAlpnzQRvK2tLzkSA2TQoqFCbYQuH5ABhrIH/xVjhLzHPwYnODMkJ4IxE1XufPnLzhTIDwE99lnt5TH0Jfyra1t2Ks3X1N76CuXuxmzUnogHg884zDJImL2J0cnjgwM4buGMeuv80x0uaZBOp6snklDn0I6elYcgkJsC6fkNqvFLPw8cNBK9U31FjvVTR9CII8Nv6L/kmklMCVgHCBE7mJ+ElYqjV+UgfWvMD60BcqCJlevsZaSMNRTJpaw0NMgb11otjBKuig44QuGQ4c2RM0z+OIbW6rNmOTqu1xLo0CILUl4sgM467lZYRITQfpdF/UkHawFNq9ocl7H0aETNCY2/bsUfTKbRyjoi9ExihmzovAsI02OUUAmTztcETj08answAcIKWEbX7hktaVzNsouWv3m1+349a9Z7bUvW/P65611+XXrXLhhgzIav4Ivrti4sipGQJv6f7g8PdqRRP3Hw/NOy4Y2E7zoMpBzP+7ghnsQEF/ChHe+u/OAqqMz2ODl/cey2aiHf/f8FV+R3VIQY/bdt/UO80cD7nUZ8RyJcY2s3Wzb8eGhhEbdThod2ztg1RZTihiESFpfGh6maZgCI8YmglyITtVmJbt04bytSPkpLZdl0grelGQ0/P/z9effsWXZfSe2AUQEEEAgAjPw8OYh56ysrGLNVRSHptSa2mprbLnbktxLrbZag+XVy8vLw+pl/w22f7C6e7Vlt21RpCiSEimS4lDFGlnFZA2ZWZVzvhnzEAMiMAQAfz/ffS/eyyLlA9y49557xn323mfvc/Y5x2PnDGMxyz5kAYM1BSY5hb8q97Fg3RXT6oqvcLbHw4ed+J1vvRv3d/vedQf8ULMLAuwAdRQDjjUQnI/P2MtTEmBnKzY6kjh77eiIF9nWUJ3h8tyM8EpMb1x4I4Y7O/H/ZyPSy7N3YnV2NWYbC54NgaMy+AmB4DiTgpkdWo8dLRBfe1I313c3Y1tME0mtIdWXTQc4kWwWhiYkZiJgZISjI0ejq/DtLjt0DFUg6fDM5KrH8aQIYwK6UGUwTqWZPR4g0Rgm4VUfahzsd5j5RQ2AsbJaJAdlczCVfcKSKMGJxAqYRfEoB1akA7Dbu7uxq94szUPkJ2J49rnn9U0EoaAs1+PAoxxHirhx82Y8c+dZN36ZqHEOJHzKlT08Bryf/uzn4n/5D//r+Jv/2d+Nv/43/07cuvOc650mIVLbFDTJhBR5kdShOphnORU5PVjC8KOYiJiHCl1+MiKlU11VBxgQX0wHvjJ9HJ0E9bQtX72w01MlYEqcJZJwUxjKp/ZosqZabZIJYegMQjNpIAJQHFBzgo5OWJp2gqq3OlobnHLJj14ayR3pt9GY9LgPu4bUxkc8nMIGlxif1ioYpnN8aUWd4nQ0hXPEAyeQZOETqFUwOp/drF6dg4s8uQED7OdZHmgaOXaa9aQjE9Rsg3YgiWagi14AJprSK04w0vOp6rv76Z+J9c//+dj9y/9pbP+N/zw2/5P/Mjb+0/8q1v6zfxhrf+efxMZP/cex31qNg09+MQas0hD+ALOLZpArcYD24gs8jZxoVz6VcP6TnNtLV8LXsfDUbxHeUZ8mYYYbyCfTRQvhmTQY8gLuwJCMPRsr/EJCOzk+k3p6IroUUzmvxfLSqrS4lVhcvBSjCs+iBXayWRQ9s5KHSaItMce1je3YlVTWt6aGdMemAix7xPB4P5qzk1Gtj4lOJKicncR0XWq2WMnpmZjakOWnPRvMT0ywLn8pWnOXojEvbVEdCYfG909E78eSUMUb6CTZGBVpsy8ewiTr/W2pt5s78XC3Hbu94+ioPZkMXWKp6fmhJX/lFnXxDwS+3I/vj43xpf7LxAVn5cJspn2kIlbYFfXCs2Jg057tpPKM5SG5nDG9PD4dVy5flpR0xf6M7bWm5+Q/aeJlHI5xO2ZvOdB5QpJdtVB5GMNha6BJDiaamrUEx6QGWw5xzueuVBYudm9mZiqJj1kmSZFqTXgNM9Esl0rUHbEEAAOEuFN9oPnTlYho1NAjY0Oc24opC4iCGj3LmSGtpr+DID9660dep8yCaxjzZdWVemaPXaTJxavTz5J4Rk5lgPBv3bwRf/M/+evxD/7+34//w//ufx+f+fRnxGSwVXRR4MDuiYnqcUOQFipxek87EF9/BEVacGTqknG5TFQ8FmkDA74DD9918c3jYnpA4iM83BdmnrDI9NLUZtTjfGxEQZIwn7UNzuElM/KgnupZJYH4IHpFZcaZtqH9fSkYQxVIzWM1qc8NrPpFiIInqjEHx0DehwrDsYW0n9VSpcHmAqzmQNLDz1KMynSsDhBDd7a2wm6TTpoNLdkdyOYYjDXCgZWGgrsDY6NN6sxySKUiDeEw9vbaYpCQAl1tAR/Ui5/4TLT/zJ+NQ5WPOEPlMRQ3P1EdT0Qb3WdejPU//ddi67lX4kT+JaMqrxKGenRegEo3+xdvGSZz9cd8zW90Fqi5VnX5x7v4Tpuy5b491OAZA6cnfSOs1U59pwNkm/luu+OjTtklpy84oIXkOPaYaHBaHdGchJXFGFdbnoiZHasNpxrY4E6ahmFeB1KD2XqOc3M6SIvHObHUE33s7HWkCarNajMxHJmIE9F7U4zv2vJMzEjy2rz/KHZEaxw+viNByefvdDqxIcGDjm1ZKuyEygMtgxPetl51UzV0p/NUpyiBCw1ioA5PqKKOV/nTwdOBS+WeaUyrPiexpc57Y78be5IEd9k6TfltmMc9pep+2Y/F7qRmUsyoSiWQWFsVcKfpaYW6YxUksNSfx4QEiJWXlxbi+qUrMdPiNDXWW7aFkMyk5VQ1hHSIQaKaAONTxhJoSBCDQ7V7kv4QiVGFh8Q/PPBxgJuba56kOBHRMLzSbLF9VcMFrkiy8BrRork566IlRgXTwoj0/v0HNlg0goFJIAvEX2AHUpb95CCg3e2dYo0qjO4sXnj+BdVt3Dh0Iinz3/76v9G3UTMqFvXfunnLCEWjGGEVzkhZONJMhycxaRdKmxKYMKi4yxFdDQezKl7zhwTxfxKseHbOlsSsAjkcHwTT4jfzKeNkeHGfvIMkerAkJwRnogizBTNFET9SE2Y7yXQdQfU5F4wbDkcmSNZ33+8IHkwQKB2XhVohTfWNiDD9E7byVf6oWTBzz/iKAHuCtQmwd+BhBvZfhKGNqENj/CeNpUlbBCjpgsFwmgzzB1RnTl7zih1UX6Xb3t+TxMK5wBA5HQ0D8PWYZMcPhlpgysILGCS4B0OmzBi9diQhKgOFUX0Nx3SuurSSUYZN5M8X8IfLrYuaJ3Vq5LOfidPlS8a9hBVxie0ULm7pFJl/EnvapffFQ8bnEV+l6QjyA990IfOPqt4cJm5cLsI5vDrDsgNN5osv0rk0JL1j2sH4KjRMO6I1HB4wEcHmsEw2HnsCwmefSFjh2MbGlOA/ps7orCeZoxut2WGsXKrH/Py0BCSpwSoHEjcg5HjPhoSa1ng9zjuDmFYbNhFMlFdduDaUNH7cOxJ+Va09Ls3N2jQKczHoS9RuLYKxfg4Qb9QlJKmtx2t1SW6TrreQRu2O9nVqnGNlDxroJKq8+E272wsphCrzRLTF4B/v7sXeYE8weuLchuUYH0vWxGPseSzGgTrqBeh6Z0FxV71j+6Adg2EvjiSu9g72bQHPJpCch3syZNcHkJjNBtiQdE9ML3vvIzExnjEExqzAM4RqTKznOYt10OdsBCz5We4Gguexlj5IRJIBjihImdj1eSJABAYxXZGkeePGTas3qDNbm+uSzsqZXTCAyBkf5xsMQE/YXrXVOxC+lIA+8YmfEJGr4cQs7t69p14uDxUiKSYonnv+eSGSED2rYGSHmPjhBqr5kz4ASxDMkp8IkLsv4vFNFwkQw/GMyPgl8yqZJVWA6vzkxPUkJHBMJWKiJKQqWf65YE6miK9vBgfxKJswFUt9jIQzALTOeKckPn3jOxef2E4spVyVWZ3e9tZQsE+GZBxBGhPx+7s8XUTyEEzLLce4pzEru/KceAYQez+2LUNyw3yFdDhFqy/MRSXtcl7HvnrtfXYIkhQCgZC6AOjF9sqHIRI0AToc2oU6kDdLIlndgaTKWOZQHTLw8oC+whGHpZfYh1Ju4pAez1SaW/oVHv7VnwP7FXE0OxWF0488+JZXdkoE8k9+lsvWSL9kTsrD30jjyc0IWwTlnZlVazAOox+kVLiNPKi7w6jBufMdHpHZjIjmxoKDe5CC2XUIBojNIwH4BnzUNflvp93Wt47oQZ3YKceAbsfe4WacVnox1pBwMX0aM8vH0Zo59/AEKz9mZ2bi6upifPGnPh3PvHg1Vi/PxOqlVTGgatxb248333sc93bbHtq4yuanS3NxaVrMc7Iaz16ZF00zNMHuzjuxvrUhvJCKOjYuppkTIQx/sVtLU23d0H2xKY1SzJZDzlqS9KYZmlMNBtIMmSTFNrUhqbwlSdaz2DHrJWsf2Z3FEh9bMEswY6CTMTR6fgh/BIQRF6XHpietKZFyMTq9HONXHO3IrCpMjAmCHWaDHz6KrY1Nz6qxSwsXOzdwEhvcuSqxFd4xEGKTD+chsGqDysyK4WEcaTMLfRv0xAx7XbXRWUxhkV+p6a5K646ksLKyEteuXDHhQWCMUXG2QEp2ecF8cE8jHRjO086eVOleT8FGRAS1uHTpkuvK1x/+6IeSDJJ5I46/+MJL3iDTsHmSPLilf2Ik8eSH9AfKpG2GIILNQegsA78OxjfeXSb96UMysfRLD73wLuTOeDCygiwVEH+yJX5JePyRHcyWWJlPEgWMHjUcJl9kZIkXEwVe0xFaqu7UtFSecmYMI/Kx2O8wOZH2cFkGiC8H0kkX3IArM9bmcgAHM1P1zOoEkBIYg6Ms7LjNWNHe/kG01cGiiqGWDo6H0Rde0MFK51D8xBsY6kiRL6oQExSo3lkv1E5Xx46t2A0LSYRIrTAQoASxAxees+3kr1fDsLwXiWSMdE/u+tN3t4bu2RLkJyjokZT9w8UnB6M9iMfH0psP5T2/+SIRCqJKGYJFOuW3c8EQoBbVsWOvQ9Jx+pRDN/DOUp40pcY066Yl3uh7lTFs2kcv8E8k9ZpU0sUrzWguKcC4JLzxQVSnxVIU/0Cdzv6gLhV1VpoY5+jmZsG0NRMldDoTYoLzYmyYEG1JhX330WastwfRORmJHfHZjlRhOs7miCT/7V3h0CCuLC/HhOqCGUxHGiMTU6jhMGbshjGJwxypXmOyjg0LDmJc0lyz1owGx9IOxXeODySNqtO0lqmyU3yVeb45GZzq9xTq2iU3kEP7HRzupnqpC0icqUKoCpigUCEmGqbGG9GcmpXoyWBzPY7YWVmqLLtpMIHBAS89MbkJMa/W/EycjZ5JmmJDwkOfpbEnXXt3e1N31MsD5cq6PTpNiFjP6ulZFzgUs0FKZI88xgAGYjxIk33lx0JnpBRmAWks7+IsRokEiFTR7uSODjQ6AAARcKCBUcEY5K8mqH1JE4xtUkYOxeYwpfL7+++/a3WdjgDbvk995nOSOlBrnjhSdw5GtERQEBxp0tTjXJ2zkd6h5O94BBGsPZbGNwWCORHY6F6UVeAhZT9zM0GKIKwG4e0LBCzSL8KRFs8Eo+PA03F1eXJD35FEYchkzjdWSVjS07PVcF1es8uMqJgFxHZ+Vol79zmOEnV51J0U4qVVEPKD0bpzSEaIlIUq43qLUmGwhEPCA9cwg6GuYzXMI0RMkkTNFBUGA1hs+BjXhakhrZ2fMWkiSVL4WWXyTeWg05oSE2fCywa3lJ+mUrqMC2Eitb6zFfvq5MAbOkeXg3aDKxcOiNspvmEin2y90iWczHB4UxiH8zvPeTPICz+aEaaM4+Y4PBHAbUwu+S3bSWEKf0txLof8BNf01k/hB17kH3FSCqa8HmLAX+nR2Y6NohExg5tLRifFEIzb6lz2JeWx4QiLAKabMEI0HEmHzaQHztM+P6tFS0xoip2RTpsxOb0UTUl8Kwuzsbo4E6ei2+9+/Tvxxnd+GOuPOYwL+0eMyqtxaXkpbl69GdWZS9GLRuwfSbuoYIM5ozY5iAOlP7+4KOGCISYsAE6j1z8R7XP2DhubnkjblFDV6cZ+9zD21Ibebbsqhh2H1kD74g8cDnki2IBnqO4n/b7yR4/FgDme3pbq3Koudnz1CYmPEwokHPYYCpKdoIkqu93ZiHuP34uumNBBu6uy5cL0oa5TqSYgFvvyN8VhV68sxLVbK7FwqREz89Wo1iEyIbSYJY3P7K97ZgEZbs6g6szsvO3FPIMkAEzoju2Ze3ohea4wEDKr4Y/F4XvdtsqgbyCgCBhGCAHSg7elmrInlwncDgQoiJ7XAmFIj7313nvvPfdajIMszM2pDExsjMTD+/fi8aMHUuFTdVpZXY1Ll68kQYNeIJ8SSqLg4jX9eOfGN/8pvm6FcwA7vH1X/jQWDNClVNr8ZVg9XdQFPzeb6ke58OOF/6zf0yEJkMUsfeX0Dp+D8ZUwRaojFJI9BtyZd5mGek8xk9l5qSRSD030YhT377MDD6jtbDyOg9kRzAmGyOA6mz8kk4O5MQkxIqZz7hk6cvEgtsJjj8kmFd7MUu3IGBSz9WxPXlW67M9HG7H2N1VbVgWwBE7MjomyKgvdFYZqqB3Z/ILOjB3FaRPgyg4x2I0y6Yakwgyn9+uzZJr1VeWeumUbftTJB45XBMddPJZpyKXqmVD05fbkWX+EIwOSKeKQDxcOP3zLdxOLnCDou9PhR7DM9bpl65K2WZ3fMotMSwSq8Bin7wsmfcHpVMykoySkJYmR0akxlnYsiWxnTcxmT7AdWxCxjsdhR9RzIolaAs3+9oaFEoSh+rjaQ5IWm1asbe5IeutHZ0+MaacnBXLXq2ZYpkj6EmnUxqNx/fZKnIoPdEeno9qc90RUhDQAwQu+whLDeY4OnZmNSQlaDLlB/5zD2+4cx9EQ5jRl5nZwovpIesSAnTak02UoDVxlcpYjKh9s7ka3y2Bd6S5mdRPwF87jykxxi1ufsa7vVJy0F5u7HdvkYOS7v7MbnZ1uHIrzxhGiaF3VOre6etwfxIT0647Crz9Yi11ljKExreBzdBUGQmCNZmumKWJiBlV6uHR/mzjMtui8xUzZ9uZYAGG5W8NpDJmJUnExael2B56dKnvdZjOlAiQVTupiL0A3O0gkoGY9zZZUFGOEZ6pgeu++w4oM7NOGcUnMDeNrwv36b/yGpE5MI048MH7r5m0BFZm5gBm3AnFLxpZqbIFsF35klwWlLJZ68jXDybEagObAv1QNU+LK8hbB/cwLjMXv/gLyU8/iso+D+Z6jP3zLODhQka27bB7iDiO/OZ6lNrGli0yVhr4vMd4qGDs1xdnZRmqSaqHw2NkRxvKJypjSRsK9nNiA2XFHwsSAnQ6EQW0EHCQPdNiUiMlY6UhCZI+11BiOlCZDGazagWEqbaXHCo6EeQ6O+9AhtRcGzwyDUDYu8gJ0LZZNiVnCTMAlzGdQiXDGjqJtqGPh4xfgnH5+cRjC+oIx8c7lkHwv7gT3c/45hG5PpaYr/f1MenJlZ4W0xmw2viU+OAZp0J7CJ6R2LmAwVo4NK0DZfkOpfrTThLSZxeUV71NXAdYqNxIiB+OzswnLFfd2u7GzeRy99lBM5yT6bTYYOYulBamvksaw5Ts5ZZJoNA4V58OHD+Lxzk60+woHs1eHoh7O+EHXhqEzk5zsuqTGjvbmehz2OxJeTlQylZtOT4yLreX7+20xqyMzw5XLq7Fy6VIsignONOpSc9ndezzm5pZ9kh5aQHWioSRYKQTjFL4pfTCuprxBKqB2IimOiQ7G8f7YmRs5qytXH0RdWl51ArXg0LvtsksypHRj+VIstJY8xsfaRy9xUQ870UD9YIatGs3Z2ZiW9HZ8eCaAiWkeV2NUQOrt9SWhHaiyw+CMzKkGvTVrgRk7ZEZHaqmAIznAAGFsh22x2JSQKevW/KKAkUvpUFeEw1atyg1IIRYYX9qjoaodx0EPQ0kFTDwqb3KgnC4hCoyO2cXBQdcD4gz637n9jNKZivX19fjwww/tj23S7MxcfOazn0uEAqMKBCU9nN8KRCu/XOTJA5jsnCkviHoR3GVh7SOHpkt+VqiMWX5PV6QGxvuLLpW3tFcs/VOyJbTyyiwTDvpWMmUTky4kPaRkJCkIx1+JA0MSYbis8rCfws6rHZCayAuvXndEsFaZYWhqKLYZwrTBkp6kAmZh6cVKNdLSlzKhMyNRmB274aByenmbyk6ehEFyY9UPPbhLLz/aVexV6bPagx2e2ZTgKB5vbsa2iMbqurPSXenDiH1glJgyuDkxyYYIVWsPDOh7zzlJDdiHptSb9QJO2cb+z8yV3gUz4wdXPpCnwudfuvyknyIMMHRamYLfeYJnXkSSK/MgnvFC5WLQ3n6ZQDrKIyDRxgUGyKkg8r/AH/LWxdAAY+/7+/3Y3u6bERyyOUN1Mk4ZJxfzIB1gQmEIjwbinbOVlo+TVRthND83sxDNOufhDmKzvRvHmPicMzHVizHpnddu3IiJqUocDNtSP9VGwgHGZS3ZS7I77p/FlBgvBxmhsWF6csRWaKPqrKReT0paA11ZLVMXc5ufm/U5ywtz0zE724yZ5nRweBR2ny1pCdJlo9fZdwfKmd8zEpKoM2ZR8AuYJQbMqLrpfmw/PmxcmFV9vPlYYuqmB5RJjA4Eux7UCQyYFzi9Xjo9OzNPTAM0AUVhWEfLrsl97KJ2e2J+xBfgBaxmaypmF1XoxamYnhcQVN7jU8brehKPt2Nzb10Mdjv299reLEARffp6S5VAZN3bWjdHB4D0XLQSGyKy/Q+OhsfUhbEegIbUt7b+WITBLi40XYmQJeZA8CPeSfnB/bv+yhgUq0ieefY5jxN98MH7cXLE/mE03Ejcvn1HEt8dwRTGhFyTV6owmYMJD2ShEHp/kp+e1FhlKQAqOAnwjei6IEgG8i42UHUaCmdpQmGQWOihL9LMe8n4HUXvVrD0zFdo1zZ0+g6zyPgkrbujCw7qQJAEWXJGLXAwT5uXwLDw0kW6s3O5PjvHJ9lT7zwOGO4QhvnAHnWEZOq2kZRhdU/5oMpCwFaBGccVXtGBIT14tFThqCaH0zCjz3cYG6tkwEGv5hEepPrMzDNSDNFUdv1NTzU96QWcGFelXdhBhHI2ZkQMsw1pMAPh5KFU8QLlBV4kUUxuGFsGhDg2IT16+ChO33gjqnt7MaqMRqkb5/vqzmTbmSRQmjojZKvyaskrPRNf8XMJ8SpCKUxKdZkhj7B7P+vmsKVTHKQyJHC+ECoZo/58h/EpPdIWvjCJI8rQM5ex0wnS3hwhsb8t5rfL4f8TURXjmZisSoIfjVaTNdBsAZc7JnNCYlP0DUwnJ6WBnYnuekMpg0woyE/tuLO1Gxs7B4o37f02Z0R/m7sP4wdvvx5dwXlK/ABzt7OzA5VI4eqsvz/y5saDk4PYH7SjIqGpMaMyTI9FV2o3s7Eceo7AtSva3FCH1lXHhukLFhuct7MvQawrRgez29t5HN0D8ZGTmvjCWPQOJESpM2Q9NvaATHYK+8RuMdHLMb4nqm4J6WIj0spwWlyU8TJFUMHHBJAzManz074qwnrbybh6sxmNeTYwaMXi4mWbmxyJ8w7EKKz2jI1ERYyyKsBOttSLjB+oV9iO9sF63Lt3Nx4/2oyNrZ3Y2x9Ee+9AvdCuZ1U9s3fAJIhU2c6umGhXjC8lO8bUq2NqSmEc44VMQrh/UpujOnNaG9P0SEyM3bz22muS5A6MjIlWIAd3MCFvPRivEJpEIPT5OfVmanB6uz/4g295FQDjRJg9fOELX1ScgmiMUIl0eaWve1juYLPDJJLzRswydpm/kdYUxLgXHJuyUk5djvekeXgrUF4ITmSIiyhZhjJMhsM5pWSM+s4MZklZ5EkWlojEcM1csBQ201U8IQzxCAv7ZWNZxpKYaWebsVSLJfVL2sNinwkPxt28oanyOhNjR9WBGE2QlET+rFTJw8TVRoSH2esbsh5tKJFD9UmCpY2rlQnn7xUuMBwlw3nMDAVYaquxTfrQqg3bo5eSJHnTYcLjBuBV58AGvDBiOkMkT5/hIfgy3og9HH9UmUzGxFkrYrzjW9tR2dyI8fffj8rdexF378eZVLu492Gcvv1WVDmA/dGDqEpVrEhqHFU8YDemsvbuK+zuLtwVMJqBsbEBeRhPDBJaK/GCpnHb8qyLopSOdrYUqniKIpehvOmr7g6fSToMd8fPzMzsK2Jm7EjD9mhDlRNDcjS21kxdd8lDNTZ4rYn5TceCJPtFCTeMqyIrYRoCs2R4wu2AYCK19/rSYiw0G4GB8+S4OqdzTEn2o6+0KxVJXqeooWxDNh1NqcpnUlcPT8bi4YZoe6QaN557MeZWr8WIBI6lq8/YdO1Y7YIJ0/pWJzoDwa7WDFgueyaiRXiZLBOdgveh2nHE6/g59jY3lVAwVfk0GioPAhuORRHYED/tgJydJzfqcw6EeNlApZEYijpamVQPfIY9z3rsth95fSTMiN0ZvOBevft4RQAU4NimhtOX5mfH9YzaqZ6mM4y99lCMjV5lzsBgZQZ7pHX7R9L5pRpLt6dRkNwmJLKyB3825pkqxQApS5uYWa7F9MyMGl3EIYyB0WIEuyh23mzNumdg+5vvfu/73koqkSsRBQxLIgSBRmJ3ZzfW1tacD2rvCy++IOlgVtLiWuztbQs5IFIxVcHjxs0blp5KeDlJOxdSl3IBKwv/RGL9krgcwwN8Iwg+RmKi6nKZJM1C5S6rArlH90c9KyCX0yctJEZJkLbM99Q933R3ruRLUvgRmtkthYWD2CPLCewIxcw442Ssesi4SGn66LrqnTJk0p4tBT+YEFEDWZXoSRJgQ1rUFbZ8gmFasnMUAE66mW9OfGSHgWpr+zGFZVWGLQamJkQk9aiwTYfqU4FQxcBYTsa4HXX0DJ0ZN2Nfp+50xznXQfF4Jh3WhItqVTskR6ncbHAwzMkOtBqWu9FhsF40z4mmTCW8BAUsBJaX4kwdO1tNSawRDYuxCtdq3W7URZgzgkdV6dWlwp3fE/N7592oddpxvrkVYw8extTOdtS3tmLi7odimh/E+KOHMaFOf1SMc1Q4NyqJZnRHYdXxjqmDHdlcj7FuO0bFmM9Z/34kbaWAO4d+GR8oXglZ3WDYjKPi7zbVJdlAd7Wh7qAGH5FsaYWpxrjgoo5jZCh4DIKtxHrtvpNkNp3JJDZ/PRGMOpJ2GWaAppksYH/NGTG52da0Z9fZbKJRr0ZzoqaOR9I6lhRnE9GYvSxYMi5f1zUpBsWwyrnt9BhWYAJxfnYhRg5P4wevfTde/96bsb3XdftygiG7Ps37aFG1M1IrWpDqaM2Ed8GC4RRMVhQFFBXTrrojpQMGPzqHR7HV7to2FOEFS5KB6pPux1Td0rGQ2OOTnuRQj3l6oIQ2YnN/Mz58tBYPJX52OkqYSQt6Yl3eLBSmNV739He9NR7twb4nH9hfa3lmJa4u3IjV+dVo1mfUOzREQIsxOz0jXV/qb72uHmTSwBxVy3EAeVvSXs7KDcUMpw0wCMwEeiqGrMYre7djEcClpaWYX1gyQbFDx0EvB2vpwZEQqChAIry8LBXsCRjsCMEH1Inr169LqmnFb//Ob0dnP7fWQZ26fOVKrKxecTpQB3HNoCzqkZhuphpSx0FEoBre+Odn3p9cfNcTL6QG9mRQf4P5OHldZkb54eIyOigKNlH5sXB6JojjF5+Q5lwe8zL1ohTGF99gYiKk5IRyjm2pjLiEh49AaHR2GDJ7W28SV4hBL8ckYU4wYhDPEqW+MiiP/SPSJlIH6i5LFlkih3SIVAYjRLsgAuOENntRmwNjxudglkh2NeEWvBtmB2D4ozyl2QtM+Ei4iKkRKjGEwsXAN8Mqrh9V1t1qPflDMKwvVjmoqwuhelTm5mLk6tXoLyzGidr+8Pq1OHv+uTi5eV3+1+J4bimOrl6PE+HEQbMVQpA4GJ+KvuQjNuU91zWkTiJ8zpydVCd/vLFpyaYqYuRcu/PHD6N2737UxBzjw/eiicG9pMTRd9+L6tp61KgtzFh/COs4yghDgzB9s2SduJbf5Cs/PoJb7jhVTyaFBke9OBqIOelihRXnZ6D+dfbFGHY56HtEEh8ZQQtKV40+ODwIDtlnaeQw2NlcUpaYolpBdDgaHCN6enosQagbd9m4tSLJri58CjG46KruwhcJMaig799bi909qbOi6zPhRBV1XAyqvb0X9+8/ju99983Y70LTWcdx4YW3TVPl2UCViS41TuJjwaCwEkGrY+WXmILwVB0q3FAg8E5O1ij0PBhGfbYY43vagBlXjvEJvVXoI3UBfYGgr4Y8iIOBgHE4IbH2cjQqC9HdP1GvkEuNMBZeV6U73T1x166uts9mPT4aCXZXmZhSAQXQ8TpHRIIE6iHOxb2FqRg0u+cVAjOVzm4tGD0f9w88uUylGSfY3VtXRVA72VroWPnvKSwmMWntjZo0Jea5srriHkpt7ftrr/2RVHCQntlGAZSKgkqCLMS1s7sjqTDNXrBTm52d97jSA/XM3Bl4x0zmP/5Lf9l5OHYmku7imdbiLoQuGIL9nnJPvxnoCkKKRlD9IZWVDrS2qinHL8+QgJOlcioEn+nJMxQfyl8FkSek4Hi6CMeANQ4GxR95EIaBfyQ4GGDWTfFUV4+PkI+uLKcYjRC9JanaNnsKSxk2tpkYQFpg78Xcy43el9O2phpTgp9UHsVGg8BGi40KyI9ZcspFbeERAoDLSJpezy2ipE1o16a0ANIHf2zjJ6JDimBpE8vOfHavGCZruZH4WTbHOR7eqVkXUiXqPBL8MeuARfjABSLmaIQjxc0OShChceQ/KhweE26M9QeS4jZijNli4fpQzHL06kocS3XklDXGBE/F/EZu34pRdfrjc/MR129F7WOvxLEY45a+dVrSUJ65EwN9G66sxEAS5ejiapxevhrH0jBGZhZEaaqTNJqzhQVrM3R2BoZNlmDaXNkWbiZ9Us30zlviph2MDy99px1JiR7P2/+LiTHJ0W5L/T/ggLAjxRRzajUF09PYkNTJdnQckF6bntO9Lt7Uiw1pQDs7om/Bhfh7zP6Kie3tttVsolSVTdghiW0ntjfvOdzadkes8iyaczOxqk6CLdzGa2xwIElN5cEsioKyXntS+HJpfiamJIFzit9+b188YSTqY+JEe5s2ofEEiJgbDHpccELzYEhrqiGpUszuQCowW2rV1RGy2mNcGhRMEs0SXX5vT7yNWd0ndnzp2LlgTkhWqaq4o73YO9iI/T6L/cVcjtJWBkRlwmLsHNUzKzEcosKg9qhPwHZqeKBKiWE0xNBUN/bRZ2/+joDEUZM+XOZQPQLSgQrknXFFCMz+gIggLxbbNJR7fhW+imG0EBcA73f7sasGhMuXEh/NfqK8X3rpJQMYKYNVAe+9906Gcyg58Eh/kjFid3fXW6gTGyJgfBBTFlRfBlc5LYyeDynwuRdeclwQL7FKF/8lgvICkvLkT0WYwmW4ZDTpq7ukFjbvdAPoO+eI2ByApPw906GOjuPk+Vjk4185h/NPgf4wK3mTgMMqDScKE2SiQN8VEFUBf0tbalcLRHxTONrSPadjy5GOHhh3Y7sohhtAHQhyY6On55w5pRg+FlTfkY4ZaCZPSsFQwriYXpqflHlRHj0rjsf0BAOkQTYQYMyNySsOnGdG8RTGw4J4M7Mcp8MEA3MjmDRtDvMjLwDAnUF9mD+TL+QJAxyfRHWDWPET/HV5QokAwE75Dnf3YnxfRP3hvRiXqnp+V5KZiH+yJw1Gauy4tITK1naMbW/HmTQD9cgxos64JvV1TLiuWuf4myo3og7gXFcwPCMaOlVHejQ1FaeXVuJE6vRpIVUOr0mavH0nThcX4/yKpEoxWMoCDiDt0Jy4omYqrrBYdAcA6ZPdwfFN9aK5wBrjkepFp81kIzOdvcFxHAoehxIg1ELuiFiPbkYmtbfXUzgxt97uRnTbm2o3dSZSN4fnkuTUdqyTz80qsMVkopHNXSfikso9O9WU34gkbOFCVXRdU0coQefoqB/b64/pdW2eAr23JSRJLpamU/Ps9BHH0opxVcTMoAPw5Uwd2pjyZtKRtfPs/NSamZNWOS2MS+Gl2ZqPxvSsmeAokrVwgc1ErHkIUuwsPTtdj1l1pGJxF85098SgRaqlfo/6EhtDBR+ZEqLWozqq58C4dEoMomkmyG4dc3ML0VBvUVXiPqcBgAqwW3s7sS9E6O2xIHksBm1mZM7F8FQoISpMzyYMILREZURnljGhkLJEqePZvRwfZLKDsUQaGZWGmd65mVkhNfkhISDNpITy8gsveEt47+Ii1fnhg0fu5XHGGyDBTWXd2NqMt976kZgPK0eGsSAEZPus1177w9gWApebnn7q05+xOYuJBEQqkOkisdJdvKpciZsZFi9n/sTxyvgTH5OtyUdi+YjqZCeG4Cz8Lf3I84kfNxgnjKNI3PnpR5kn4kMcGdpB/JIlsl9yOktPOS7GmApfMj7wzLCkxF/GYZMGLzXjXX8YlQ5PgUyaxXj8TkzJaq+Qmna14bH86JmzPcRc9Z0U8rhJdt3AGJkBdNISDoqRMdTANZBmQWdJGkxCsYwpjeCVjgrG8AbSXZYRiTKNwJPlJnMHd5yX02dvNw62kWajUFl3wuoSLo1JCjtCOptsxAmzxZJyQ2oVUumIOudxhT3vtKW5oB+Jsexux8ijRzGlutUlrZbDBsYT0tVFB2Zfw5grHZ0r+VJWn7SnOGfEd1slbhsvSEaMPHHPr1CNflUf/HSZiYvx0ZmQR1Yp8yU1JieYnJppNtXRKJAkKurP1l4HzIieCW4CKBsNwHSY8fZefHRmCCeiQ/CC0kKPCAs10X5V2tz125fjmWtXY3FmKVYEu8uiJZLffLQe7775hjrINWsCDam/rWlJ9FNiUqr6oRgc47jUocaqDapqAYBjQ+E5hXG53jEzm5lpxQQMn9pLcEJg8OFjkrJsVC2mrNIJR6XBqZNp8E2h7ZD4nlZ1f9prN6Tq6k/dla6JOB1UY2JsJhabV1SZy7G4sOLDdVi21ZRYyg4utZrEUWXEYvPdrV0zNcb0hv2pONivxs52N3a29r3YHBB7o0gBLzeglJhOw6imABMOT6Oz4eWlxaW4vLps5loVp0cXOlePw4aSpAOSQ0RIFG5j/UIEqEPMylIrVOT3P7hro2kQqBgVSYzRxVZXj5mhE7JBTC+99KIliQ8+/NAmNdiY0bAfk8pCuYiUxeUZNOL3KWcs4wZyJtMpAxjXDeqiDHonBTMqvybSFhzK/3ZIJcZaGIq+FdFdkpKACj+ccr14dW56QfIiDROj3onFs2PrJ8fBxKB0d7oKjDTIAHKGoWySv/SJMjbV2zIhUBLg8QkbTcAvlDsSDiSssDAyzlthV1+kQMbdOFGNMqZpCxoI7Qphkx9je9heiRDVrnReqKcQPm2RajvswdBSeVUH1cMbVigxM0GVmboxQ86QCKpRQoWyU9pzq9EsURPf1CsEJ7goDyTMHLdUeLX7EKuBOzfj5JnbUXnx+ThavRTnktJG7tyJ3dZcnEo7OFDdToWvY+zWvbwSB2IqR1LpWUPrlPhxik7VZbSDwXHnXXDkDbwpHZ3ikzfhLrCmDSlr4cCxgh8WLtOknZyWYEC9oDFg35Q01hIjr9PBqtNh/MzqP+qjYtYkEcGEJ6Wur4jGmfhhUcG4GBU7MnHuBqsjWM2FQTI7KVFShhI4dpWddjgfZVn0tyTYTaisUwp7VQLFrGC00zmM3onKJBWWw8auXFmMudmGoKJODCarslj1Fh6wMW2LfT/V7mgf4NWZ2pjJFs7gOJd2Vxd+TarnGUqahLaxvAA6E+rcwANm7WH0+BWyT7qPqrpfNjNk5kP8V5mB6FUl3PAJ+HOLiJecfkQPvCtVN6W148Nh7Ei6291qq+c/kQo68Lpa20apLzxXWkxRL1+7EqdqESOtELbK1DdIW8mzPJkuxwDaqg4DwNUxMSxJnwwSG/kFYhEjDQOgcaOKSxr0l1wgLYvoL1+57DRBlhO1+ltvvWliwoEYEGxpuFwa1PLDMZEf3r0b21sbYsQplbz0yiteogapASrwj6tIKS+/86gHvOXylrF850GemVURSC6fEmGhzMKaxGWC2ZYhzUhhdDA/np1mBvQ4Wf6nI5jiYvtGxqZrJ0i8lCzMRLJwZhoMEru0RbiUotWGRVoXTp9ZF03P65lDfeMkq/199j4U+qks5bgSnZKwWFCT5KdvqLisuqiLeCbUzjBFTu5CzWKMDlWVWUaOB0WSVxRlJ2am9CizV1+ImOnQUGvY7hymxcC9h2CEFzBP1KqDg640BoZTpCmICZESE3FI9uDZwvxKrKojb6gsGNZa0Da8XeGnYKCcSZt3BTlRvY+lpo5KyzkXMY9KvRvB+qExHcPl5TiUpHiiTiE7yn+P8ydYN7cM9xEYy32EwQFPmJgcrec28gtxkGWKNPybbey66LvXeeufCUG2ckdDQKL2werKg/0ToSvaiA1fl1fmY2l+VtKe2kJMqD84sJnayZl6ibFcr30u5tUVE2Mj4F6XWXJJ8ur4DtpH0d4fxN5+Pw4P6LgEOxUFdRopk5MT2RmGGd+52VbMNSdjZkqdlpgom9d6nb46xlwrPOXOFW2hIamNYRRWTGFqA94zJDboDdyh1oVD52w7LyGBLejPj04EFdVLfIN9B3r93DiF84RS1X3Kjg9FF7/6xKxnaFtqwFnp4ifnvei0N4SMPTGEtXjw4F6sPd6IPc6fPTuIne62VFFxXDGu2QUxyQbiaVVS4Lkkr1o0ZySqTo5Fr73v8T0qAHPzyfgCAEzMxwYKuUBid1L6oRHdgG5/o6OlAwY8OX2NCQfGFaqqOOEhDIAMAl27dtPI7TEl9WL/4hd+wUgPMpQOKXBrc1NMlZniM/Uw7AbcVB23oq2yQoQQxJ//839RIn2K4f6D2FUoJBYKBQpepMqLXIbL7/mjDyqcGRXOogfvGSV9hXxSPRJp9aqPEB5jgEZeAnEzZyQAz7rrtUyH2Dh+8cPXBEOSuniEC7po8qBj4EIFzOMBkMqKsguiqKR0LNSVcORB7ZmgwGYShmkaVDkePW7HuRANhoU6yvAFs7bYe3HeBcbDttJXBOwyWSLGRWdFJ0dPDuOESRm0/qEsqqDKzYoADrhCJSVLZguZdTZzpp4K641xRdAIeeNSe5ocgjU+mQxW0gHLGRkrIsBQTJHdgoYnGDDnRIfbR8RDpfwOuHTPSroYLhPf8Mtv/BO2eMcD+OW/38t2Kf1Kf5qvzCvbpvhyka7fCJJxnH75Pf29H1+BT4RyOTi0i2/yoU/MgJgYMTusDkcCA50SQ0hHA8ZhFU4B6XSODgbR73Rjr3sQHMnJkNCJ2rKvzoSxeYYdgNdhn/G1UXUuySDpsTldceyMjo2Dn5iaPIvd/b24u/ZIvOJcUiSHjEk76B/E+2+/E9/59g9ibW1X9Nzw8NW4hBXM0NA+2nu7tu1l5+W2d+05UXtOqaMajUNpl30x1j0JWft7bKgyjAM9727sxP5uJ/Z7alvRdSnscD4MZjRYcFi6+5PNWeqS09SLKNLgsB9bUlO3tli7txvd3YFE5AklVIuD/jA4Ff2gz3ITZu2Z0UO9GcbU+JiXndDPMiN1/+HDePf9D8RA23EqNTfE1Rn/oaGwbWOyhE0H4c4A1luHDxB9pRKLmBgLoidn/JCxNtrZ25tTchpVwKTpQVwkOHY2np1fcEMy3f76628IQLsKqzAggkKjJrPrixI3gBaXlwyYu3c/lMRw6J7+xo0bcfPmHaWLmqloBc+BFnnIPJ2sHUhnHFMm3NMTRCRMMg5iES8TzPjJVJUoEpoQSLEVnxgEEOMhf4XnclpFHfwshLKEVeTjOJRBgTx2pGdomW9F5c1UYGgukBxMzTZQQla8yJ/2AeYwOjN7X/qmNDAfWVhYUOeSkhSu05NszziZwnD3lmETNZsXWGJCbdazd0PWu8vj+jBwjeGzpEEhPjP7+DkO5aes8jeE5M83GBYS4pnUHdQiJEnwgc0KOFCH4QkbWouImNFjtQ/1hRjV3GpfEStboKlM4BbjVt7GSLUlS+pAPjjfKQ/PBbyAD78qoh3+dLz4UU7+cMYDx+Vb4Xvxru+6PR2DdPysMM4WP34JR1NSOPzBB74IlKduRj2DH0VqebavwklrwzfrAp6QELiUbcUqJ847RkVEy/IOLV3OsOhEfyhmZnSU5sW4nieVzmJfNEMnNTllYxvRGFK0ySgOEGDIV9mhURyI/k7FhPvq+JisZPadFS/sZL651xMzZAIjJL3xTelIUkN9XZxpxaykvTF9ZJJxbWNLEmY/hoPjOOocxLB/LOGM7ejYyu4ktrYxaBYPUSfG5A3+CQEmXHUz4SIZI/U9cUBRrtyKlJn8Q59gdtg/VEHUa1abAiKSmhBUwKIXRXeunI9Hq95U71sXUE5jb7svUXdEXPc8evvnwabL56cVfZ+OpYVlXUte58kAJmmpiVSwRAN6bpgRh0AfSDLkYgYP5KChvYODJERfYqngKUgFkEumQEJIAdcur8Tlq9fMKHOrpLF4mxPSlBjICMIM1CisxSV/ZoYWVba3331Pqu6HJiYw7ROf/ISIBcxKhCJ9UEmFyD/y9z0b28Am/cIv4SrncHJ+p+B5d83552IsDwlKYSFwf3CaEBgIn2m4t4dC+C6nrsNIz5N98lGOeEUepigxUNUlw2cQwkMM5Mfmrozd4G81S3FBcJI2vZC/y4XUIMY3p95bkju15WK8DFUTeE+J+SDtubMiH3oqMXUkRMak+eZKq1rkD/OhXtw5eIZyw/RgfoQjV3Cxvd81k2Ocj3XcCL+Uhe3I2Z8RicHVdVmJzxCJLqXL6pQJSSKU1jPCVptTOiUM8KUMVt8ptJ2hp3eVgSLzgWd7UqcyDN+zfexVOPu4/JTH1c30ym9+44VS6U8JUwa+FV+IrvxyAgt6ybLxTDTBQpfkCLdTErj8R03tDuUhDp5NI5kv1WWFw3Sz6S2lJuuCnVRQdkNuzc4ID5i4GMbMQitazTnBNzeT6B1wbKToUvBkxUcDzUudDIbNSGlsXUX6LCs7wCBb0uIUS+IU9pT10Ifs2I1dICenJR4eic7b+x2pzAg9SOr1mJdarBTdwTEEwRK6pjQ8D2WguKmebCzRYoJVV+Ibtcw6IjAxswv+um3FvFGfEeqe2qOgoOVijA/nWTdxYwaBLQUwtuYGYQdbFUbvSsqSm8cfxNVB2kplUkDgXF0xSiEks2uIsQszbDHTkgSgHleIjRpEgbC5IS/GYXJ7JPR/kJlZGlRhpB3Gn54YuXrMBkRRfOoKUoDkHuSlceWHWvvpT3/WO6wQrlarxzvvwPgEBOOBmPN+O958883iVYz6oBfra2uepEkVeTw+8ROf8mxRIrXqrzx8EecCjZ+49M9ft4Ad7x8Nd+HK4vBLeKQw8nJ+2TPj7/uP5Zef+CEH/It8S6dXJDsYFswdRu4QeofZJKyK+PKjx8cGT+zSYUyEatMyDnAmPy7UTVa3ZOeVBNk7EA7oCXXqHPWW9bZCPrEStReGxEhTmS+JMnlxIAkfNYmZe9KAGQ3V87u48iklUy4muLxZ6pg6X9TZsfGo1NhNWEgvhgcDY4fm9c1tH4GoorvelJc6sMPLsdQ1TGPg6xxGj7EuPDgnCBLuBojw7GRzM0YZmsGPd6l/rKTwTLgutxFX8YeDCfEITOz8XH7168UzIfKZpwx/EbK4ZcmVHWWgHrQn/rzyR3voG++4jE+bFTH57pskPMVFAqedWerJWN24pGROOkQaZxEC/YY+S5pT7BG1DSZjEkRoN4QHTqyjAzkW/R8pDswFCR36YeVLHg6fxU8GXZFULj+xE/BhoA7nSMwotxJjG7HxqI1NSDBqePaWTo26wvA4x2NishatxkQsLzTjylIjap61UfkUFuK3liOsg+mlxpC4QkfH+F6WGydxFCf0eeWVJ/Ysila4cq2uGBCOmU7b/ghBUzITSAEmRKDn7E2YIueMUgG0IdVCnB8J0HY3MA3FQz1176sCeYBZ7yAqKi2ISFqM9zEhkSdpYdWfXJpxJ/IAyeih9yTq7qlBKIcbTMAH0K4i0Nb/UIzrlZdfjimpO2xcCtF8/evfcuMTlj3jUInZJRoHsNgcgVUenlnU9YlP/kSsrl5WQwg8ygukM2Fw2RXo5X/9ABcyByZcDpshebUrIF2+m3AI6oAiJn33QD0MWo5gDkpawm7DHz97EhF/nnH6ihfhnD9IpEtfGKMjmIP6QT+6QLKUAmFY7Gc4pScYlJiYEAcVhDJK+cy8SqdHG4+qreicSJQxGCayWIfLIc5mPMI32ho8sfW9cIE1lgdsH69vnKUCU8FY12tllRaSA3gAc8X0hDLC2Ji0sumEcAocmZQqxKn6qMkwIi6b3yD5SQKhHjjb/Bnn0th+oA59fnnVxtU+2Jw/g1vhBUCBT4+CSHsvqhuPotZtx9ijhzF99/2oD6TC7O3EKIa0WAr02EyjmDlmrLGzH6PSJCyJ6fspW6bB/A26An6Chduh+MXRXolDeiEY7cOjw1I+fSdN/REucUYXUVTWMm1/1yP8AcekE5qRw4n4DTsxkympqTMtVjGcxk6Xsyi6MSaao232egfRHaB9jXimdiAahTkxXrq0sBJLrGVHygL2dQzSkRYZdpJ0J5y4eud6LF+94rKgHvd6xxaEGtL6apUppTMfM81cDsuKGTogDnRvTtdjcQ77UCS9E7V5LeYkLK3MS2CSAIaZDX7QKhNUHFXgjlWVQzsAxxk7ZrsxxuobLF9UWuzRmGu+k6elu9iP74kTrsthT4eZghpPDQriAWyIEkIgEbYLQvoDxlX1wkhpkAggZkYUyU4RbASMRfWR9N5caI7JSSP6x0qbRgRplQjfvDWQikPl6REgSkwSGuyzx8yZ8gbZbfEvpMCOy7N/5Eo6JQIIEFcur9rGkOVDrAfd2NyJ99992z0DYw2sxeVsUJg46hmmNSyFskSpfL/4pT+lMjCLTbZIXyqriTwd9S7zU0WNXEZef/no1zIWMCw+OazxW4G4E9aMSgnxDJxTFC9SKW52TsMp+MXifEEsZJKsTH+KU05MPJWSYpChwkHgFEoFZLLJjE9l4AK5kIIphwlKcHu6bJyCh9SgF1JTO594faT4nNvV5hyKQ1jP9uqP9oR0GTTHMRFBB4mJRJ59kQcDQaCM91niQ5UVvsG4jpmZU7mQTljhc2i8OhQeYn/GjOO4JASpbsIfh5c6fCycZYAc/WBhaTkur0hFHxPMTjmGVExZ5c0y6jIoVEO9K7OoPXoclbaYgp6pz9n770fr4YMYef3NmBb+NDFWfvDIS8/GP3g/zt/6YZz/4LtRWXsUI9IcRqVVjEqrYfXHKKY1Yqaj/YSpcUl5ZnYJp4RK0byFoyj0ICxLNJuGSxNAF7B8epOCMqZaz+kaJ5DSlIgnjdQO0O2xpDhWJe2K6Xm/yzGlLK0NqR4JkMkoGA2GyProjUSHYuS9/V3DmuWKbOe+oMttgZ/CoIeOjohRjkNzEjDU2dFBeexVuDIxqrYeyR2ym2wwawFHZVPelJlNZDnYPeFCezBs0jB8hqeYXE2YN9C2aBHQLZKmTaaYUBVTF9oonXMzPDY/HdGl4tpf2BobT23I94SaC8fULxIZDI/dWbB6Zxt3Ks0sHQC2DZ90fBriBPUVKUENBLPDWSJTPNYRMhM7rh57am5OcMTinzV1o+7Zc3wHdRQzFuyrYLmI5io4FRMRHLL4XYySNN1LoNMrrtXQzMxxaGA8YIrT01Nx69nnVC7QQkgjrP6n//1/Z0AzQPu1r3/NACVenXFHNQLL9aj30sqluHrtusqXhpMEU3HszI4gEmecEkNiWeYNAhOhREUYywVi8kN6ujtWBnEYf6J1im/UwbXSPWcL+ZR5mXD4lm/+zatwxUe++c95pkRFnpbyTATAPqPQFoz5UFeic/YJBuhmdq6PnH4svegdtZg9FSEmvCzNCQe87leZ2w5QuGKtgH/FQQpEAqSXJiHyZB0tjM/L2FCbqLcu0Vu2sYjHZVa5gAhp+vKQCWM4MH4mXNiCftLInGHgaCICqVOXr16N+vRE7O3vR1uS/fqjTc82gmkwWCQCpFwyMtyBy2QzjmZXYkId+rB/6B1egCUb7IK7/J3UG9LhxCClEY3t7kZV0tLE6tUYkUbC5gTHjx7E2PvvRePuB1ERU6yLUVaUP7PbI5uPYuL+vRjb3IqRtQcRWxuWDnFlm1B+8qTmeOZYI8xOrzAHASXH9xJXCM2TZ/J91+U2Bm7qBBha0jv9zukZpkTsylIzznMuNmdd241WY3K6GfPzS5KammoDNh+pSyqUOqr6c972iSR8pC4aalJMTJQch+ood9Z2YmttW/nxKdtYFRaT0jv1UVkZdsBCozYqRsXYr+oxLaY1NnISB72OhSBqwJp9TJ2w+lCt3ebUHRxlYo1OkuGPllThmXn24Mu66j+ajTyzpwGTneYo3AkxX6TcP6bqPjlnDYeZCTNnFBBjQjYPxQrfxovC4I56QrZ2x/DQW/zosl2fegxyRg9vzjStojBeBsMYSPTHtmqLpT4iPmyIbJOlHoFFyPQq9B5edwnjFaRghqRnyUxlyfE97PCQPmnubHS1pxvVVKLcmK7/63/1r0VDDYjpCgz0/sO12N7edB4PH95TOmodCJAxIwHfdVG6Lzz/vDdbJKV0maYZK7mRod6TAeU3X3zKIhUPpSsQUz+EzJennN4JYWt1kxThikCkQ52FPGaC9sufzDuf+eYngcCh9ApBl0yPojuEHqiHVXjVnxQsacL4pP55DE4lOBaM2NECm0sYSyZPInwXwxAezMww9qoXfUM1XpdUTT6EMMMfqUb/TB0Xs9VIHMqjIkZEXA9jKHIyyNx5hZU8lBcCcWFFPUMxFXYKYSyYDodwZtg0HbBSutR3ujUd166vqucfF5Fh6oJUh8ouSXR7I/r74OuhTTLAXxgBjJXMGFvKGWoccDmLqpjlyXN3oj0/HyM3bkb9hY/F2Qsves1t9fLl6AmvjqROncB82iJWSVHsRowaXFWeFaUxKjV4XEQ+MzNvEw9U8HNJtWedXgwfb0RVjGVUBHqu+BUxy5z0KYpRuOw4YMr6h/vLGeuK9mCIKNsbVlF80718K/ECgYVkLD3TIUmboycaGxlX2aS2Ik2NT6uZRG+n6gzEyp65fjuevXlNjK4Ss9K0VtmEVvRIDuAEW22ysSuWEzBBRheRpE+HktzUmbFrDfaC0PDxiYQWD09MK0+WyJ3aED61DvA+hzSksErokfQmFbgFfA9Z1aFOTW16NBBs6VdHhrErGLJ3I52cd5xRXTCFWVDnPTur+kxUvK57Xs/TUslZsjY3N/v0ijXT2YVjGAOHGMqsHbsbUDCQiW3aQRBmHxnfwTwAruuZU6WCWFlDZ/cOK6iprNAAyJIS6YXN6SXJCQlwLIuhEWA4qCqCpdKEIFhcLG6v+IjeECYNxwXTEqmYAZI/iG9XEDSNDvHRgz97+0ZcvXFL6atHlmencxDvvvO2xXsWqoMY9EgQIYbSxKF+LFFD+qEMAAdiJNEC13QHrbgKRmS//OPZfsVzqshPwhiR9ZI4/iQ+gVIldEwzGpC79MtmKhLyh0zXl8pC3Qnnd0UWaxC8zAXlMoUMrx+ngySeEhuvdETsgOMzjyWl+3xkSTk2Q3k6a30jCSS12VlMRLIsjEtubbf1qLYCbkoXSW5+btrbEyFZMERCXJCdMKwHLWfykRDwK20yYUxMdsCa2X+PzMGDnKVXeSGYgtix0euJcdy/+yC6kjrY6lwBVDbG/yoxENGdY9IiCcRGscJBSz3Ah9l00qJB7MhdH4UH57qGUr2G6ryPpEEcCecHy8sxWFqKUxEt/iO3bsXIxz7ug8cnfuZn42B6NgaXr0b/yjXBUDi8uBxbwr++6t5H4uj346w/iIqkpKOHD+PsnXeiocJUFpWmG8j/vsCOfFbdhUfgIy2ZLZ11Jw5vAJZWT1xAsWdtbVoJmPkpobFxCRqiLRh0t83h/EpDkt+cmNEL0nJm1GnA4BBGsMl874MP4u4DCQjK22ekiEapk9uFi/FN3VkjTycL7eRphFLvBeMK67KlctYk2MzNiwEZDzitb1LglS58PhQjrIvXsIFAO6RkxMzcjBiWJDnxHip2qLbztmNSZTkGFHxjImR5vhlTU5WYYiNkwZclfajk5FlTO4MmleKeLEKaIkLdU5wPtJb7cmHcB+eDwSB9MR5waMbEuFh7v201mMHIlhgDB4KwoBwkp5EAJPtp9dWrGhjyx5CQbYJQl7Hah6KhW6aa6QkwMaAXAimZEdS/gck4IWODqFvt/V2XA6NizuVltpGwnjRRPildpGRSOspDb/9zP/dnjOAe+BYUfu8rX/Zh1iyNobFQpVB3iEuDXb9+I27euG0/o5TSBfESAUmV+1OcAAdiXWRNWXQDiYmeN4XUH2mBiJS3CF+QmYm+wtilwuAI6+QhbpUt08FD78qAqvLuMvKrT3z1jwInI4QUlIPSoC24+JzDCSBESoRFTPWStAd7MJLtuXpUFqx3zXAMBWVlSOgO3ObmpgQe7AtgWBH77QPniekFxIZZUE9S46HUF2bwwQnypn2t1ipdmLN4lNool6f56EhXBmzNcSkOBmfSDKCRj81oFKeAnJkk5UWq925AqgN1s0qvPMAvgnplkPCV8S4M3xmCKSeDRiSdlrBIqCZkE1Lp3G4wbZgkhQbGKu9Q+R6pwx+KQM+XFuO01ZQaLMFhdtnbVx0Ip45vXPcuLMNLl6LCsrdbt2P0xo2oPfNsnE/PxJlgPSJ8dv4uB66ooeAoBNWVHTGetAXf6BgSD4gjePqNNicM8CIgRuLsqjNv7WtWkk9zZibqkj45SmBOzPlQ4B6TZARNohIy3js7g4XGlLSmSZuosFs2ubJaYlJ0y1pY4MvW/9hGMuPLfpkY2WPeRnvD+GYFjxkx1wrwQ10V7QN7b3tm3KnEieDP7u7M4k6K8U1NiGmrQ5hUh8MejWidC2KejYmGGadYkIQV0f6YNAHBhqGtlso/JcaXJxsKXlKdz+JIUimz+Cq78OhpZ1jamRvWpWZyPi7W2bnkBwRCMsIGDzUFBoQdnMfeME0RMnusQIwGjERqED4IIAeWoqxaCVnc8+gfwqgxViI/xvZqSt8SgdKGICBWpqYY+J6aanmZymSj4Z4dhsQ63X6vLwlSzIsinxVMT+lDMyWy4vfyiy+QodVdgPztP/pufP97r3klCXUjTQgC1Rr3+S98IRYXFtVAlEEeBQ5yMzN6yhXVkctADlNGKN4c6Cn39NcnLDXfUdVtnqMoSXZ8UJ4lQepG/Qhguy55wISdwkU2ZYplyfRXSMUOX1y4kgkJA/2OFD87O+M4SNIH6sA4WJzVLwxzkBqpEp3lcA31uPUaQxuOrt5ZjG7A7C4MR2EVDrwBlBgMHzGGKtxhPS6WApbg6NkVdlSSFZIYuIIxcg5cs5RR8a05pHmMCiwGKfUHJq70wSkkDZZCuV5kZr9Ml/q5o1R9qFNViAmOwTzH9AybcL1EjLAZ/7lhS4DqnkF887ePON6BWPGNMshvROmPvvhcnIkhPklAxM531ftUOH+oMIdSxw6uXY6jS8s+t7bMz+3En+7GE1UL/IORZUkzZ2AMQy6dyEaOH+Ul/DctEEawYxs3GBRFaDal/qnjWlxoxIKY0lS1Fc1JGMtkLM0sxJToE8aCJgYeQIt1wXko2CNXki+C0YjgzJKyEbUd9UcgQdWcmm6oDaX1nRxEu7sbJ+d9aYIq1yhSPDP6aBISjM4m4vK1m3H18qo0DvEelXOMmVjwj7FTSais9a5VaVMxcKUPz2B3FpjdyQELKCTYKFVxpDg6FZ2fH0rNxuxlTLyOthYNoSL/MQNmu2KMT0yxInWgqsxAEDKm98QluHVXrWFyh5w7oMKjW9Mjz6sXmVOv1mxKXB5jV1vp+O6tUYsZxEw1FgNm9uBi9g6uD7KjioJsAM8DziopFtiMNWHyctDLE9UY25uStEkvr3ZQmqhVWToaOplJOsaCXnj2mbjx7IsiuEPPXPZ6h/HP/tn/01IsYRlPACEgSBj75cvXcrG2E4EQk/GYIIxGSl9g4HOOMeJgQsVj6Ryo+M6tiIPjziCtB2qLdxywKeMAhyK2/BSiiG8JxRFULoWBEXD3N36KeMncIOiStPlEeJ7Lb/ndZgHyZ4JnUWocL9SN84u3t7e9CsNDFbqcjv5I3wdGCV/IinfSwXofwiZtty04VzAyJm9gwqV5hiCgbxWP/SBhEM6SqdLydkvKZyhC4zLDUO50shdjXSozbUh56NgYGy7h5rsucBfjcNIzk1cy5ImdaLn214yzTNNX/uVTEjSJlr7OQC6ZE3c8FNJlxOnu8HLcC3/SwmUJnzzBzMiCEGW5810/erD1gaI6tNIilcxXZTMc0/FketAdqOA8wUHOisCsONKZQmXSYlyDg15sbW57BcYx39RuXteq8IyXogVwTrWHqASzhqQq5EosKpiJp6yrV1ajNTWtJMXU1EF5IkXqPKstOJNlKE2ww7nVfQkXmKVImoejIECdng1it7PrdmclFavF2MAEyXViigUTbEt3oo4N4UYCGSc/ysE/FhZmdM1GY3Yq5pZbsbjSiEs3l2JqsRG94050MdORaDjZGI/pWWkCs/V//xhfXXVmt1IMDlFHj07opXPvPAahkbQoAJIcEgMMhF4ElQXkZlCTsRw2n5zhsBIxE87JbTZnY2Z2IaZbErGx9FYY7/8v5peNmuNUAIAi0Vy5nI2dY1UOAQm2w73bbiueeh/lfSxAQQEY1lisl0s0U5ogjcr5j/7hP5ZIzOzVoRvx6JjxCQZNpfqovKSJmru6uhpXr12VP+oWxOlUjNgmVPBOpaBR7Hzjp8wxXfnG3UjvhBLJVSW7CyKSK1IT2lBD5aPwyRiQargrhPzKcMQuXanK+Jk0Fb78SoyS6HAmYPnxl8XK7w4jyqBdllZWJHmhGqLCHMbmxlq2dSFJOSf90CnW1a1OqRenhDjOPm2rY0FdgjnByF08lYS29gHf1EffLG36m/7ECDGxIF3yQhrwzJ7uTDaRlicq0D70bBxRmZEQqT/2ht5O/vhE8YQJ8qNOSA2UoV7jVMCEjw/LF3HCEDARwd4LrRUG6ALYZdskxDOtfMI9gSfOsczI9eCfJ87QIi4VlUPFw5F6mWb5Xjq3hZzhojvpw1cpr/19L+IqKIyPFuCd1KlnmRonpAH7/CZBQfjebEpVxCpCktOIpLoYwTSMzUAbnghkgmlIZyN6BiQMXdFxMKaLGRnbzyEYAFvG7pqibxgdW0y1Gk2bObF9/ZQkssuS4uZn5lRmwV2MtdMRnZ2cSRBCAJLUF1KPa6fRnB2PG3duxvKlJUtySN/HZ0hvB3E6Iuaoi82Cj4ZH0ZgZV5ia6Bna1iVUnZ7loCQJY+IHnLXNTuYNMcXGwnxMSrKFrrqH3QTKHx/jk9/KcgzUg6PJg1yYk/DRM7aSuphZQ+UBMPSWVmuF5KgVqLJ8R0JjSyAGy6kgNjzVcWbvsLkbqGHpxbH9OXRj0gDVMdQOQaJodA9s03MUvQdpMfaD6Ixx9JjioRojZiPVUUbwwbN9TiEbH0YKonzq1Zfj+s1bMej33LuzqoTw1BGmTo8KAb366ifi0qVVEznxQbiyTKAiA+AgFh/KfMoHbhdW9LoulpHpg9ESP91TFSHsk7tDKi7jZu6aFS6jJzGaMJSQ+3r8nV6maSnDV96eYsv2w1EfCBuWSD2ZuPC6Z8OLfJlZn4ymOqUbzGCC2II1xr+M85lRKPGSKJ2X8UOENKn4Y4IXFZV/V4TCGbjUFUL3BII+QfM+O0FVgGkyG3kkJmQDY6Vva3szOjSJHF/mMgBV8jR/QnLMiS/UXa/9VBzSY8aY2ngDDN7NIJF0KF+O5SL9MTDPOQzeuUXlFWYm7hb54FTyAv7+sQ+OdsDLEh7hdZXwJ4SZVeHvqPjywWkQjBQyJLDH35293jN86TIMDnRwp0PrqXi0IVoIwSnjUH58JTxpG8ccV+1t9Mky0d6MeQNvp8NssBqF5WBITwKNJzWYrETzwTAZ/5YYEYcKMcuKyRFq40QdawvlpI6IpWlkU1FZsMMdVaaCpr4x5KG8hBuMz7HPZXVCHd8Yh0xhc3kec0vz8bFPfCI+/YmPx4K0h+uXVuLOlSsSTlJKh1hQYnssd1OZD6UuHxy1o93fEZ5147xyJgY7LliKN0nCZAMZrAbYCAWTN2DCSZFgPlL+j7ts7cLV9Yd6Wp1grI2BTJaZSTtG31fvC7IxE4cdj2phxgSie5djEABikmQIUjObChdmsoNtglBHaDIQGAkgG1CIKaaHClQ2fskE3MOoIaoStyF0b6cjiY0TnbAv9FbppGgszeY2YvFaXNxgoD/zH/xpSQVicmp8xgw57IgeAytx6sWM0fMvvKCGbpk5UJhEvadc4UGaP/aim/6IVkYyA7v4LEd6mSZ+XGVQV1wvoOwf69n9qh8HUUMoA/Kyh+KZmEBswukySfA5X3Ul4qekld8EXSMHZgIYEWPHOCXEZixlYW7OiE94iJNF4mwT5fiUs3RKEyKYmlYLwPjUNuTD0ZBQpE0mFB9/zwBKS4DBmOnpTifBpAMTX0hpSBgYHA+povEBtRjVX+mDL0JcOljiUzGITQH0TufKeS150BDSOkyPknIZ4Sm6ygbeTaturZbaHzwSkbDiRLqKccpA1P8Fgy8dfk8efZWubCc72kJX+R1fDoS6iKw7wXnNPNyiRUAeSucQ+Sj/UeAoRuCs8LJ0ChZkB1IGzfzJgIC0X5GsvrOCio6EQ/YfPlqLu484lrErqb6bQglanGiZmXiECgqGFQXlZMzeixbUTqxUGRllslMdnGfj1WZieP1BT9ohHRHj98IFztM96okv9JX9iQ2KWRPMsQFiwZLKxkVvH4/Pf/zVWJRG+MYbr8dvf+2r8d0fviHG1hZ/GI2Z+emoTAh/RtVrVtRhiY4fbWzETjvPyx6riWLU1uwIc4Z6zM7wQEX1BU0qVeGW8kevrleKiY2nFuteML6NdXwZAEzGBqAGqhSAK41JQSTEXGG7IMN6W5AWCZBDZeitsajPgeyepAXUJXR54gyOpKP3c1Cbo+xQe1n2YnMC5UHaiNSI0xVJidgQsnUR1uEcgAThINGYkFRRSu4ZPgGBnWspA4Ut/560esTP/PRPxQiILpHZJ0RNFTZEEKPyeebZO16iZkR0LBhM+Zx/Tg6ihdHq4j0RPx3hy7BkbqakK8Phox8HIn7GS/+8MB2iM8GPYPwmgeRl5lPk63f9oWbR0TgEaRUJEubi2WXAh2Zji6YJ9eCclzrpXt5nn4gBUS/ao9lqKjGWAp36/IPcy4wyZ6mckr6juk5OIQXwjmp1Fj3alw5J302UckhlDJNwJx7lEhjdsaF+uQPUO+3BEAZjR+ACi9xHGQ7RsydB1OBUSSKdZySZoUUyRXIhvsGjMhAEgkhcJT95KECpQTBUc3LWjd6gHQP50ZEndBzMzqCzp37kme1IJ1J8A/a6+COI4asPRL9o8/K737hlOh9xGU2RuPOSnvbKpB3AvMyeepY/jNydiirtMHKZH2GTSbKnpjtx+dG5sCSNCTSY/tzcfExPtcTATkWjA09mEpYWQwpEy/KKDMGalVl0JdAa++ONjiAlTrvTYdlfZ78nAWUqFmdnxIQQhPpiUkexu7cXx6d6PuvF2eiJbXonx1GNMXEZj5tXLsWjDz7wBOlPfu4L8dKzz/psnePjgzgZHMTe9rbPALl79268/94H3vuv2xXz7g0tTHU7HHmgtBhrFB2IN1sAGyhuT996YvJC7DhRx30y/OjEBq5gfLn1PHZ8QwEJJB1XRRkEZhICGz4aDUTiHWttGyHrgiBzdcWhjZq5YHYuDPHU4CwtosVATvfIajyWlDAmyFo/dnFGzGZ2jl4HMxn33kofm54my5mkZrNigO2m2eufbXJQeUAGq3BqcKu3ejeOkB9P+nZFYvRf/Rv/My/DOvU0O+M/gpSIhv3gbt68aUt1eizHe/pSWiAldxwIB9T0yfmBWFzwBS7i2As/HkB43UFeQl9ceocB0AB8NxErbeADvqb0x3WRnF1ZJzyw2SIhE43L9KTMXPbX0xgW95KKGJpgVsw7Iiu+JXSFIAzFZpZ7dmZGzwmHnd3dePzoocpGbqi0ZEeJaduRaEyyvBCJRF4qSldIhmEr6YFDSH02HxEBZVkoE37KXd+YnUaKI19UK9ZwTggfBArDGbU1iTffbeSNnySpgTQINrUE//iGOgyCkacvxePuGXuVD0YNAx1KJ9rrbsfdjTWlyuoh4bvCkk2RletjOPOsK9tf+I8/8PUdKAAnImZIwpX1xPFIPNJwesTxd3wKnHJCCW+uDJblsTQvnLQnfhmDD8Y1QV7hMg4RbMPHs/wZ4+POH+cij6gNGL/NU+hytdSENB9s6qDrnMgjbkp67KaOMEPihi9MTxoga24b7OQsCW5yatJ0xFAJ5itdMaTTEflPL0obmBODm4hTaQTdoaTLk66lxnHh4sFeJ775jW/Ev/7N34ovf/1b8cG9ezFRYWxY5VB6rPNlj72TIynMp5Vo7x5LaJKKXG1IEBqJdlcSJYxdfwzDnYgX2NRohLZOSZA/mLX+xdOol6S+PFHcDiyWezKrizkLnNlMz+pkOgiT3sJMCaQUIGF+bCwI40PaYzCaCQ8GmxE/VQ2bSUxPt7zZJ0uHmCFi2Uqvy0lsA6cB81FyUVXh65LM2LGVMzNQxejZIVpLmmoQG0ciEYCFahR6I9Rxb6SgSpflxeW4m9Eo/uZf+6sxv7hiqQ+VeUKNR6OhvnMsZUsEn2qEHAjohIipR9WX90Rh5WFmhod+i4tyEK0kktLfjJho/lZcxTuJJ7HwDhLzYO8ibOZvRFcj+1mMJ2tJeCSq9C/jZkRJ6YyLiqHkzDoIKxgrHTMk1I0iOIEpN3c6KtY4QwSMpz1eexxvv/OO2oxOQv/A12UhgiT3ibFoSd11WfTLjByTR5RhKGxj/M6qrC6kPvZcQ+qiY8QPeBMb5kMnhtR+6epq3HzmulStNHAnY6TIxDddKtugfyRCTlMk2jClSzoNMUI6EP1hG4ixOhIN0h7ELS4ibURxRydNxJy7DONgzKsEiOEILvnNVcl29J990rMIAMZQh4u2kgOeJVTsq2/wL8KQFpGBIcnwOUOnryPbLx3n+rqD5RPvPJIXfuh1+pBpZnoXZaUTzycLFUvLi8LzWa9ySc2CeIRxVDEp0mOi79hpMsvvLfwFR46P5LhXNDI1zEUYxv+mG5LQYVhiXJVxNiMQnet5mSVvY80YG1YF82Fs77BJaN/MlCMk1h4/igNJaD967258+40fxrv3P4xLK8vRajaUL2v2m9GcbMb1y0tx69Y1aWRLMTMzHdfvXI07z9+IZ1+4HldW55T3sXiVurDJWpycYzcsoUulo7nBYzWzeBqbECD1Pb1W9wLIy2ZYHr+TA4mw1wK5MHyEEACqGSCMR88gNqoConL/ECPHE/XEjAOqAAxSF7Z2LImhEOenigOXUqFYDM2Vp6Jj36W0dPeGBoOuVDBVyIPPajqPjufs4gi6vMqARKg+SPia0h6E5PG+gncVN9rHjcsM3q2bty0Kn52dWKWCqbLF0sqlVSNHOhDoAiiuJ/EL1uZ3e+Sb74VH8a67u5NMw+ELf3zKlJ/4prPRLT5FeR3OAZI55JWozFe/JxUUZXTgwtFBFDvakq4/QQxFiZVEpoOzj9NA8pqbU08tRikP9dCn3rdwd2cnJSpFgc06ht6ZTVtcAG5ipMoEc6Ptdi8RTp0F+dh4XO+0GbaddDRIcvTGaA/NlnpxJDQG+HSviwCnlCTlA9fAP5ge8EnGlwvnJ6UZwMhgjkxaAArK5TFj4EH+CgscQHPMo9ggAaKbHBdBra5KYoG4VUjC63ICuPJuOKlYT+EDjqD55Ykr4V+2N1By0kWwjPMklkPpY6rn6XvRJgoMDpqpAj/SKfwchMQEU7r9smMvc832kY/a2sEFGE6oGw77Ukk5R4ZJSeGH2g7h5kTpj0t6gybCGwNMexkakxIYFbPeOY8FlbSoToOZXpg474wLehNRXY1GI2ZZ7628aeM+u/BIYhs5qcT4mWhNf+AQccZUISwsLouZrS7PxbQ0vqakx4Zockw4MMpmBmLQHB0506jFyspkzLbGfU1LOJttqVw0OB2r2rQ2hdR6qnJPRF00zVDboN2NzYfbsb3Rji6G9OI1T+1RIMgVbnklJzemlfJoVUitijGJgD2P98cDtIKkt6kSsuXMmyomdsteXWyDg+U2ahVT5Oy5xt74AImwSIvszACj4lhAzjPFmJUJENb6WX0tehPej8Wl2Z3ldIh90WlOaFBa9XJIgxZnxRQZ0/AgKxIERQQnFOziAklAIqWdewcOrY5DqCDNq69+Mj728ktm4kYwxyt/dVdjZTrKS+HLP/6NqP5Y3B3OHjykh57LJ2KAGAQnLm/++CSA/PSq8hL9Ii9ceaMMRTmcBtiN416EQTLzmJlgBFNxoplw8Z3Ei8BFOgAOaZptfVrTLNnDxq3q4zY/vPehGQ9ERCxSIX1m5VeWOAeBGVjafBiPhV3eXkodJZNT3vtNdzpLDo9qijhQfcmLzhXCIR+kOpjf3fcexRuvvx+rVy7HndvXpAFU1PwwRsZ6j8ToJLHBEugIVQ5mjlGhhrS/65HjvazXtcQprQIt5PBQOAYeUjbVnc54XKoenbq3/S/hiHvqEejwS73zko+/6wkw4qsH5y1He5QXn/CnnYmLo7Mq2yx/C4ffUx7EcMeGoFA40ijTcZ4mCB7TFxVWbE7pqN2LMuSnczGtk9jZbsfD9c3YVweECloZH5VaKjoXXhwPTmN/t+udWzJKjv0ikGBny7pbGNrmzq6FG8rncVvlAY3T4XiYSm2NCuzlj2pj1vOO18U/KmxWwtj+tPGPjUOaMDBpe0xO0RY10fXC1ZW4fG1BWpnwVzjHaYtd0St2mNgiHx70pQYfxP7WXnT2u3EgZtzp6n2nG7vb+2J6kkalBksEFd8ai6M+kn/Vw3jpyq3nC0gyuYHEt7fLYd0KBbMRYBkXYpfVlsRM9txinAQmBXNDzYIBYbeXB0enpEF7DQSkjnoHZoQhkMOjg9jb37VNDqigWsWDzc3Y2NmydTizRII1krR6cFQVpU9CKiLrLlOlUwDGteRsCyiJwMAHkDQyiFMgD4OvjAc5Bd2xN+RMDVSjXq9thkrjsVphcWFBeStiAQtPJOSTLhK8+FBc+YrLR36Vmr6VSFiWIx9K5M90neJFOkX4Ik9CCaiFL2UqvheuZHqlY1zSgJNXSVA4nv2JoL4oG/75etHwLlneQV7WKc8vzqt5UHdHvE/hhogFu06KWOYAzTF+Up9iJjA3EYAJ7QsJkebYwQcmQ4fHN2DKebY24VDbMEFFm8KQ+OYxOdWj34dBqXMUcu9siMjU0XKiPwToU/NFjElvyWwybV3go2pSUUeNJMlwiujOAzwDEYvhQB7g1smZ/NSBH7NrdOKRoVBULsPynx4lpLKMCuk2kOMzsHfIMrL+ATKPuhdP/id//sr0uJf4klEyNC7DKW3Sd4HSZZpQAr9FjCIaELkIafMhwVrpe3jpUB3DsCJpd1pS00xMVqaMA6j5dBLMrHOs5RB1UR2Mj3/VHWEE+qGA3qhEdLvX3jNdY/rEJBWd5FBwRsPzRsPwB6nIjNkybMUWV0fq1NzhihlNLzRjYXVWeXC4lBhabSomm/WoNhC2xAQVB2EGXjK/MKdyVsVLBnEM81NHWBs9E3NlTBAtSR1qdcJjl4c+AIkzdas+IG3lymosSKKrim/Vi4ndH9uPrzxXV3iihNpiWO096eT77djb2Y5eZ8/LvNqqMKYq7M+POYK3AxISm8kYGdRzMBskYKxeX42l1QX31EhYZm4CDOEgCHZgbbXmVKBptRimMVJFVHg3phtajQCzc0tmk6I2ebZOHC6RGjUgGw1AKfEshxr88de+Glu/829jtN+N/de+HTtvva667PogJYiHMtFo3/j6t+JrX/2KVWdqQHagVaZFznrnR8RpYPmZH25+8XPeEimFdaWHw6D68XYx8UKCBbLi+IbZBgO0mbQ+6hliKFJJP11+56f04oeAfk7HJ5iAy+9oGc/plfHsx0tJLnpzJ5Z2V9yxxTs46PnwdW9DpHJbYiF1Jezx2TEMgUkPmEm6R0LRva5efkpqaw4LSVpTR8PSNQyOsdWD6WW5E2doMwrn7YzoqRWu0wZnICKFESNDWofwaX+urINAJfyjA+YEN6SXU2kK4Ap5nCEFiXDTvo/hGQgK1Uj4i1TitNRZKx0lqPTyiYRpO+DoViUvvfPHc8l4HNC/xR/xgNOFXzqH1cenWVb+pXO49M68eJfLzUyfhLMT8/YqGNU5/YuUmNxwTAQBe6tZzjwjygawDAtAL2fHHDQ00DNDB5xFkjaQmPtM1TBnAv1Qo5Wa8mCtL8NC7Ks322x5MwPUVkvUx9LSjk4kTPTVVmpn4UkOZeSOKmwAu7p4KV68eSuWZ4mndqddjrmYfGiI7pHaJIwcjkR/V2qqyjulfGDKvb2ucIlt8ediaoajY9nnsyeGfKQ8B3kw+bk6Xkmwc0tLMa08vBMQfElSY2tpLq5duxZSguPfu3IDx2D45HgjqpLyYGz0yAfSj5HyKqoslcfkgb3uZ6ale8/MeJyGmVmWJWEnN4NJhAjgqId6wtrfQ0sTBqbxnYH0sZibEeefm3cPnUxEgNYdxsngKlPpkiFNDOy/x/dzMa2hehcYXUErkka4QEwF0Q89ef+Hr8faN74VJ2+9G6P7nfiDX/q3yvvc0h07CEPQFGZfEs03fu/Lsf3D78bYERbeJYL/uEsUs0rEpRCgZz7JPSVeMfbyESfvJ+nxkoiaKcpBfIqSM3L6IQj8Q/dSVXWaJEIYlTuJg0vOFefzk/tFCfDS94u85J7knWRoIlEY2gdzFxavN1otfUGiPo97D+7H5vammYuDeoKFB5VZai7qLh6MqWEgvL69IybXi/6gE8eHvZgYRwtQB+gNabHpS0mcsWASobQYMQNWOkDGjMzozlChU7rPoZeaO16kP+CCpEH5XGs9s2PwQY/Jtly+xmxfpcoh0xMmNiY+wDvGMp2vpCJMNAB+NukFRO1Iwx/8/5R/cccZlkW4i2cBn2eiELa8nJbTKT74mTj6FQ48acfiM06dDy8XactlO6usaq8yJL/JIDNcCg+6q94IGqvXrsbKpcvC/RlJ3pOAw8xvVPDDFnKaZWeiLWiNtfSoqljzHrGUTILP6UlfUtWh1FFm4CcsBVraljAIT2BsDZqdnpW2oPZlw1LzCmkQjBEei1lxWhtjrNXzelROFXZiJhZmpWFIAJqbFl0ijUriOz9Uh8sEltJkt2cmNzHAPkIaVbVg1GuPN2Nv71Cd7oJwBRmIvQGZCKXsExKamNA6lfbajc29xyoDs7oRP13M4xb08WRWd1o9dUsMbZLNAYUkZMqBLoKBEqKXFziFkBwg4hUdqszo2XFM1kajyU6okgCOez0fVVcub6OnBpFxpOn9u0QAx4MDryFE8poUh/eMHI2mxuDQ4jRkZgcY3SuMH0yIsCAKxnogCjU3efCHpGGEUB6I5Jeux8yzz0dlcUWS606sHbTFPHO1BgO/jB9iWM2U+5tijr/5T/9pbH/v+yaQMh0jk/4KfCz4mhqbC3+AUoQyJHU5iOPITy+WkAjCs2443olNEKKi0ufmkvk9UyCcwsAR7ZN/Rm6FpSyUjc7IX1zIzIS4vmdGvngmhL9dOBG+PMjaEeS87lq96+rKJSGppFy1wRtvvhHvvPN2ESQThFl5tlHlYW8+DrlhSIMlZ92+2l+dD0t3D9Wz73PCnuCK3eCYd+ZgPJZ6UQOxV0z/zcSAJ1JGTlB4gkTBvIwNxkh5JEnksrY0Z/ISJ7Up41GsTBgqX3b9gdhJDUnFoJFjvTaSAHlRNxgeeaGxAIMSRnYFoFxFXyop8LwIUITXR2BRZsJ7hsv7k+DUNL+7rcpwxHYgforQhOHO9yF50EbkQYeT4c5U7iFpEEzv6CPqPvTGpV/By8MgmZCkqcMYPT2SPkfHchwnemfsk628rI3p2bO2Css4PpNBjNlNSIipSuJC8ACWrI7A2sImSUwYHbHEVRK7VDB2UqmThtrk6EQ4UBFvmOK5HSeBtpbG0TBjDI7BHR8JoTJC8953UXVuiHktTLDBqUqrOEzOkO8Ylh4SzI6UZ7tDuysx1bPRaIqJjitNzgGRpqhMxlhIzqap6iTt5mB8T5uzADk5lqxdnlWP0FDCh+04U8HnZzk2kmUqtag32BSU8RXEW472E/B0oaawtpeNAWFIDI52dbG5gAGsypANSI2qy0wuwCVbkJlxnSEIjBqLSiLEZnNSmhSpjsFv1nKyLRZGkcwe06AYIY9PNGw2Y6RQhUkUXAGwV/7cn4mrf+mvRKwux8SNl6MrTgEhdTizQ4RDOHaZ8WaVKv8P1RCD+aWoiLkandQY3EFB46ec/XmWh2/+ml+y9Qrk5oIzybkn90PeCJZfim96Ucn1kuWHmWSqxpCLvHNmm+D6U/1hd7hcZ6pPekV+cxgiKcxFPv5F/ZGfL78qTcGfTwrL9uP4IRFx4taKOoy51qzDMkN/98MPBLv9LH9xAXJgX59QmixX0jMTXUesB9Oz8FB3JPaa2hcpTwxG6WFqQhuAH+AMOxzTOVJfmKcZHmkpDDCnTa7fuRGXrl+WypM2pLmVVWE+JVwDlgyD0FHCWDDFYvYXaQOJpjZRqLUiNMYXVULDHfhZetRf1qtoU/9wc6unK/xKZwZWNBA3GFkyQ4LqXsQlmttVl5ldEa5M0E9qQN6I4XT0nGPcKNspELjt5GNHJoIT4TKFfAK+pCRIOoxtYWtjkoT3YmNrK/b292zZwNgdzBGpmFUzHbUBQwYIGxzNym7VOzv7cdxHwOlHT/THMrVxCTicaS3ClgR3qAwlyIh+oW1wFBWXAbPNnUfSFO7G2hZmK9KuBHsmtZAMLSFOire4bdReqpdtglWeIbxAZWOo41jqs+30JKiwAGJU0uJwqLatN70CpyG+VB1ThyetAoPrDkdjMpYpvtEbSMIUr6B+LJfz3MbGRny5GNVzp+1T1tY34tHjR7bdEnt3hXZ2d3y4L5MBbW/XDYKAuAkopC4IhUFrpEDvyS8xk5OcbB6itGFmSbRZKYyIAfwxS8hcUV0C4pH8VHMVSCqKmCNjCJ7+BjHVwMSFo4PQIH6vsxv9LmYWSIcwSQiPLGl5EFwNTyPoPvvx5+ID7JCkMiEGI86nuc6o7fqQct5+tBav//AHYrQHRlC7i3veqDuPIFbm9ZTjY/KgP9E5qSK9TAdEztScED0fCE4AhUNt9OSMykgjuT6lEzwsCkGwqrtdcSMLPzpMpu1sfcH8LoL6biYpeJWMGqkbdXdufi5u3b5lhgR8Hjx4IGTeUrJCUEdRZXlWmrMznJLFGNqYmdFeW+ot6lNxoleOAcOqpTypXpawhDd0cpSCIgylvrBPInZ3TGIw209GqKmvfvxW3FmpxrPLtVheEOMDHyBaOkuISZIJOAbzY1wIsxcr8eCFOjbG/DDIBX9YWURYpEVUZmz8LpgQt6dcQiQ9CzBdOH/Tu1lR/ts9CZI+tGqRgn9xBag/4kq/RKECv2hC0ccFYskvWSIXuAL87V34QAO8qZ0dhdCir1ExgxpMkPHTikgx6YWjIik/mhSdBB0ch4AxickMLJsFn4ycxCHanTLwdnW6fFCYYGlpWZIeQ0dTCo8kfyhpHxrvdDFbaUS/rfBdwXjIhr+s8Dp2R8fKDJa6waQQimC4zAAz3moNb5ydn6di8rwSVTE8DKLb6+3Y3xYTPjqNuhjfsiS4CX2jI2PmGYkepnnCbjM9NlE5jbba/fHWXprxSdct95qn0/uIq1ZyT/12ux9rm9ux0+2qsOx7ha2dEhVzA5lgbGTC4v+trfX44N6HsbW7qRTYSeVMQM6BcgiA1mEHV8wVEJMhAlZzZO9WEi9rfPux/vh+7GxvxXsfqLcQE4ah0vCMKbDpAeI3jrQgDtrZtky6ShTjdooUAMN1D89Sl66RgovBcjYk+MIXf1LpqjdQA4xWa/G1P/iDWBOBG5P4UTpGtCJZsB8ETSR16dPbP/o1NBkzy5I4mBzPRRWfcpk+jIdvlB7D4qQue6QbEXwu/OSJP6/cyCcxPL2LfO2Q4vTJZSEImegiCVyZJ//EoS7ABuTJlRSTsbi4LMZTt//jR49jd2tb8SAW2izzhJiwwaqOMtFEfqNSnzAYVb4iDu+7KEkM4hJKCKmzjJ5Fh3iJ4/xFtDA0enwPcMpP7cSJ/1//yh/EL/2br8c//5Xfj69/83VpF7mRbA68Z9pMspmrUzaqpW85BkhnmpVkhtimUkiaNo1hlQJSrhgzBaEcvmd4PvKKnxkKV379iHMceybDImqJ09QWtOAJV/6SnkBBQIfB5W+GwZd45RI0flwOAuD0kXryzbOlcggBHhyWQysi/DmazP5ADJQloGnKwywvmSNxsSEBE082ASK84HV+KkYnGu+rw8C+D+mQ8VWGJxg/xZwFnKxKksQWsjI2FGy70e+lykyHdGl1Na4sL8Xl+ZWYrjVie3tHeNH30FJ9shEcTzF6lkc+DI5yG3kmN9e3NmNLkia0W6+PKG41xtReVZVvRlLigpghW8xPKz6TYPNs7a+Omtl5Ot9TlY/TIRGmHt1fl/Z5aJX5cLArqEjiM3RU/RLYOKZ8K8NDVaDnCjPLU5du7waS2+vsSJzcFaBQbXuxvbsVRwoPQs3Ozkk1WrDKa2tzRfIBIQIC6gsbAWDXhXqMxTyDj+z4gPg8GHSV9l7cFdN5/+GjWNvedE8/qTgwWsbjzhUe1YgtaTByNvmpcUmfpjbOgxYglHqP+9/6egy9g/CIJJUdNyxlYqkTky1XrqzG3/o7/3m88olP+XwJxgbefu9u/OZv/UYcckpWgUzpQCLu+D0FsYLRPAmpJ3lcvOs7z76cXsbl0WHM0J5899iW4/jrU7+QAJdSMFXnRbswzmLkF4E4RCbpaHzPWH/cUXKCOjimD9z1Qm9ryVgIuri0aOYHQRypTb/73e/F3i77p6FGITEzLsNa7BG1fe7ejClBRwi+2+laAhhghkBnKenBQxIqvyU+6iqYky9lZGUJTJJVPDA12t0WBEpjglm91nJcWbkRK0uXswMUEaNyTTUkWTYmnSaA8Eyu4jCGDG54NRHSXsEAKavbjQ4DwKlMEHSCLdsTyBgecgnq8q1wyVsyrNLga3mRpD8UbeSrcGW78t1NX4ZTeYABXR+/OL7z2Zk5GcV2WrzQZAqNX/oUrogEjmRkx2EDz9KmkzEvJhrr0tLGxQDPBGf8UT+n1IGYsUnIQaubbcxIw2L3FmlZKqBxiSxUyX3R+ZEkRnClUhXcETIUgs0KDsVIPcSlPGui4/n5hbi+elVSIZMUaYExMZEmTwhBTKh63F64tCycm+GsnJORaPckHar91BXHWXcQE+pUmxNTsTK/HMvNuWhUJ1RWaWxj4zE8lNQ4QictxiphqyIJszk5G60Gk5lLIR2G0l8416V02PBtieipAguRObG+J7F2f7ctRO54poWBxa3dbW9BxKHjfQGJLeGxz2OyAA7uFRlSKTB4ZPtyGFS7vRMbm2sWkyEkJjSYbEAX7xx0JDqfGOE5/Ad1mRPVfP6DENiSneIgVkMQNl8QZoCmp5JGAXC2tVvdRNX78F6c7WzHUXs/HnzwgcJikJu7PCONzs7Nxyc/8Wr8+f/JX4r5S1ei3dn3EpyvfeOb8eYPv6+OU8xbaUIsnmRwym51P+Wb/kovSlPen3y1Hz78GXEJ7+/pfHcgNQWZ8EM4MRa2Nj9XeV0/GAUzkNRdvZuZDwTsAkAcelYSpOfS6h/CyHzJ4wnhEMbhMlhx53uq1Uh8TAIsq8d+5rnnjPj00F//xjfinXffUwy6HRIRExvJjSIuLcxagkIVZteTnb2OE0aFgdl4plZSllURJrcUB4bk/RyRKNTBMrsPUQIPrxTSRdrgEYzzxON6ktbEELEBw1xid3M3tje241gqMpoITI9xYfCGPEgbbQMGyEW58aeuho08GF9yfcyNcMifFIMQBYzSO+FdME/g5kd9NUT8nnB2+IyioAQiRIbhtXjLELw7b+Lle/HFRSpe9UDk9DP2k3nxzqcx5ZG1kgdErI/4s9mHjcZVzzTlYQhFZRZs2JVnQt+ApYc1WKlRb3hZJ7sws/8l5iqUmPW5rICCTpZmZ2MarU8MD3qaxsJjLpemzjbmo1FvRUUIybgddZqZacTUJOe8gM5MLjLpCcNVfpLaad/BUc8Mk70W2RJrqlY3rqCSS4DzWC9M7Uz4gD/pW9oT3iwtLMSk6rY4PRurl5Z9zOig3fPqr3oMLdT9iSs3vI5NXytSdYHagRiGeE8szs/G/NysEHs+lmx6MqHemb3YWFc0FILveakaxtJ9FYgBT0waTiViU7HRWhqrHrBJpQlq1IXSx+hKKoBJqjkY5PFsDrY+bGMDArNO0DPDuqNS0YoM7DOCw8oQ5aDeQM1MO+tHIS4cKvXuN78WJ5uP4v1vfUtlxd4v14ROqHGbKm/nw3fjpz758fgLP/cfWoKFMNks8Vd/9V/H3e9/J072dz2dbylBqSOx0MgmCOWZqJnXE3ZSXCKM0uFjVzxkauVTcVceJio9mkGBpEg/zITpQhUf0TWqRhYQwR5lQXhHyMvRU25Id5EzHz7i+IK6aSKxIwDqJkmrnrpYl3375q1YWVkxkaD23r37oVfelKQNAUNICy3srkQEemZYareLuZALpPZDCjuVZH+YKpXiMI7HRBhIjhqFFMDF4VSM7YLMEGouccI8AsJVhiJu/Embu+uhaygCtHYgvPCEifDQW6PJDymQpZXHan82nmUfuT6SjcrjE/suavPEJUjlb7iWMCrcRwJnXBge7qNY+MQ98ddd6TmWvdKf34/kwmc8VH+cv5UBDFcCZFw7e8Fk8jNr13EOpj/GRaemJsWYxICak2J4aX7CigozIuVzoM5jWAgaMCgsKdigtj6eBwSBGxX6XtHdaLB6Q0LP0YGXsWGbSduO12GA8z7jmDFDTrfbVye4vcPxlUxwoGpLwBGeWAIV/El4ojrpMVg6NJaXITmCG+y5Nz8/IWbWjJkFlWcKZipcEg4inbKNlrAjRo7VWamNEb7OpIVeWp2NW5eXYkGS5aKk2R93qko6dqUaSI3Z29uSdIaqKwlJhTPSCqBsNc/W0KiZECQzJmz0x64al5aXY2FGYjGEKXgzZlIR15xuzgiAFen2HQFuRADFoLFvZvno0WMfJEQ+AB77GxqD5S6ML6EeYbLQ7hyol8rBcBMHjSokh3gY0GTTQ/yQIktEyIH00Rjud2wnuPn+hxbl6dG8Uapit9RYRz/6UfTf+VF89rln4vryJau8jBO8+96H8cu/+C/jYHsrht22tyaH9x1KKty/f1cEpx6T/FU3S17Kz+OMzj2ZCX9ZmuKpYIT8QkxlWJtJcFceWe4M6tB6t3Srjsa6BvlC/fIzZhbx7crq692pI5EIBgVI7JJ+n4TnHWlWmq7iJdFQBgbAGTuDEa+uXoob12+YoTBR8dbbP7IUn6VWfHVMjOXlyfUQHDPmYx5bsUHrcY7dMNZIx0GPzvv2bifurm9aLaaMSHYiP+dNGcifToZqVsbESdXJYklgRqR/cJP0sCXzJrjkJUSwMbsZOuEErwrDK5QB20+lIXyziZAKD7Fn2YAlhQBmCbcCOL5IK/mIU00H3PmOB1GL3iahwsNTYfVcMkaimaH6Je/u8Mibd8Lxjr8C29In33xlKnpSHdIkSK2tcFlKwhBBMFGBnaXu1BtvviNInAuWSM8jI4I1bAzJT50P0h5wR7AAx6dE2wwpoBb7iMd+ThKxooNZXMakT04GEnq4+ool7VD0wpghY3lzUnExhgdvUGMxnYGuuwpzwMSGyyvYIBnqCXxn8hHhiDkFxgQxXaqNq62FG+uPtmNvp5sdqGB0PirGeXokfjEaC/MIZuJDzdk4Pjj1MMjnP3Y7PnX1SqxyvKSY+iviU9jxkSv0nIesFXIgMzSTzMrWEWPTpofj+9D72ZgS5kOviWEzkh8MD2bX2ePs0oESNYTFsRVPjHKv3bFavCdVuS09HdV4cCiViJljIabHe1RhxngYdGXpG2s6GdfBHovDyBkbBGFYpuKDT1SplnouCwAqD4qJAaELVEJKmH7++Zj9039BkuaRxNYFSyveUknpVHTNz87HFMzu/qO4MTkRX7x6NcYkqfZ6HQGyEW+sbcYbb0jl7bXj0e/+ZvR+8Idx+O6PYu13fitOWHanvHoP78fh5uOQ7uUVAyBWlqBgOPyAzEJEgJ2XP8ibcPgXzyBy8RVH+oTnJwnio0yMNPhmgvJj1l//DgdDdHA8fOcn4+DnsArjIQNdBKMzIQ5twlgdCYG0WL4jLYC02zs78dr3/khtyDrsTDvHy0ISuzoXMRjUqUNJ+ezHSD6UkaAMZUB4ys5L4+bm1VmqU+MbF0xLoCLFJFY5JE3ySomC2dickWUMzxKe2ppywNDA5uQ/Ssy3c3eoXl0k+IKvdNoYQzPMQmWBrZdZ8kchABFlkL+ZEMn4V45316UMm/Xi8me4n7/xyYnke342bO2Io5snVHQRFthnuoTTnx6gq4Il+/dJvoKLaIeLhIAnhQabaMXMoMhbZcLaAngiCROXJXsYetOeMD5yAT5YZ7CmGsGFgAwJVOQHbnpISfBn95ND1FKldaQORz5xOob/kcJxSBidJp2g4G4Qq60wJB4R/+i3Y1+d5l6np3snDtjV6RBD932ny8TquGiePfZ8bIUkzeaEcGSkLglP0nqfrfJZ0jZlXoB63Ontx05nR/xm4Nl9TnWbn12IinrzfrcbzTkWV1SEQ7s2YMZmGXgC16dc3fticfwey0G2d/dstgISM5BJn3yMwaI4P7s2HB+fxuP17djY2hFzyr3y2GUVgmL2bGtzPXr7+xZhkd5MUGosVnlMMnkB8xIx9AYH8WhDvX+3o7A5nsDYAxrd4tKsAMJOEGfBlkKIz5QcOy5xPVUAxMoeuURU1OTVT34iGs/cieHCUgwFKCQJTmZCcJpoTMfSSx+L4+ZcjF+6Ej2J4R9bXI6fePnjZurY9yE9/MKv/Fp88Pbbce/XfzXWvvNanEu8rgiZqir78e5O9N54PQ7v3Y+11/4o3v+lfxGnO9tm4sZDcE8/RkpDjgJy5bfETcpehPU3haIKulOVEpUJzN1SB98JX3xh/DQdcTKe05MPSJ/3ZG4pXRKUlElblxCEc1v5Iw2kCNRc2gVigNk8q07k1u1nPHbGrjZf/drXPV6bOeuXsOqpW4Ivww8gPuYOHfXqHj4QTG0aoXZh52ehQUxPVuMyS+MmhDdKhXbH5oqNLRjioJ1Hxcw4GU1Jqe5IBQpZVA5ViIF67DjxwKwl16YmTJA6ziTZ+NxV1RsrANZpV8ZqHophqARgw4xxCTvVH1gJbjnLmzWk3Qy/Im9DqmgHQxF/4O7OiXTKmPlbpuur+Ob4csmo5ZyGPMs2IkHC0Bn4nc+kX5As33SVM7qky1ADAECKP0WMJ19/pXWzW2Pmlz0w5+dmzKSQ/oAdCwbI2+uspa4y4eDxdn0zI1Ra5gAwSOE/uxo16g19w5RIneKgEutbOfGJne/goB1bW2vxeOthdA/33KbCEtEtBsdTyop9OpkxHkqyY2liDjlg6kZdGKqyai6pc0JSe7VSj0UOFpKaztkh9YmKVfDJqWnhaVX8RR0jdRGds7tMReHXOkexJ5wKqcL12XJyI+d1LxgfNjGqaxy6Jz3x+AiuOd2SuMqM7ayRlnEAztpEEuDcTAag2dEXpKPDY7CaNb7bAkJPKjMqEr014ivqxo7URTZMNDHo8rIXMTb1b+L+eZA1lvj09PTs2PwcioDYmSPHa9S4yohDwZkhBpmM7VKleSwRwTika7wxKUl135KCBEqrrXOq64tf+lLUOEj5+Rei+eon44W/8tfjb/+j/3Vcu/W8wqOCD2NfBPSbYnity9fiTIQ9NrfogfvtN74XG3/wDRF6IxZv30ogMu5l5AW9LtA5Ea9AQBqWpyeozZ8fFCSRmnf7paf+FRr1jKTllUxMVVY9CAdzI7mMw7t+HJCcuKt0vJep6pn8TQYK7LIUkfPmBMz4yAMmwjnKL730sseH6MTYnuiNNx8K/mKM52JMI82oNJalXrDD7tAdFdvytfswH3bnAZ8kKQh3sNNjvK0nqdkz7bSbCJYS1djfb3bGBtRUZMDQiHAEQqAKF0Qvh7mC9/9jTFlaifGM8SQ0DEkUaBfsAbezLWlCBIYFAeeDMDzCmCH1AhbleKbrXcABCHCVEm22U1EIfclv/pRhy3hF+NL5zXHyfvFVXo7Ho+qUdzz05ECZB9eoOnfKmQ2LZ4aBXlB3nbp+zJhhTI6VggBhGRPnGxnwHcbipWMea6OjkFTHrK+kYODAdlOck2PGUq/ZJK3O8FNryocBIb0De/L1GOoxz+ce8hIx+1hItD2EmI29/egO1MkIZ4jDQUSzrRkJIA1LZjXlf36GMTrG5ezOI0GGg9CZ+RUD5ViL3mA3js53xGz7MV3X92HfewecSsWtqSObqkzFVK1hXsFwHKo3jglSeNZRtx9dpcXOU+V2fIDmCSbJweVVXyE4uv6oERjuCRHs7O952xcisdCcbaJgJPMtDiSpiRj67rUZcGTb+a4YAQPIx+rpEaE5xR6DfipNj4StD1PbmMKQBzstn7CMRWBEsmAcCXMGTGv2BUAqRUOytfX25qYlSpgZp61RKAbqjQRGEKOpn2lzT1yogZBe+1KbpmeacWllRUxbSD8h4K0sRevZZ+Klj388/ud/+3/h5XMYbKN6vymJ7nfErK/+3M/E1PUbsfrZn4yjg+MYa87Hvuq3/qO34nB9LcZUB0UwQVESsxTKRXEoIIjPe1G2klj8zKUH4qhE6esPjpzPhHIk0oHZkSbeju000vE9/SiFAcDbR9LSj/5JDl5SfjMjgEC4ICqYgp6Rvp65fSeWL12yzVV9cjx++KZ603Yt+v1hfO/1tXiw2Ymp+UtqB3E85Tk8HY39LpNTKqs6Ji950gXTwR4Uh4bAPm4YsTOTnKfss6IGMxbCZFmY6c0qu/CW/vnmfRh1MabnbaeE/GxZzyoNrwoQzpE32gGb3oJHfeEV0iCd7lDh6ShZbuWUE2xyAgqdkL7h+AVEMEJ/Bm7E4/4kkp7l4Vfa/qOXvxPHT3LyKt/4LTs9EnW+/lcgOBhh5UfnQM3xYNv51Hd4VWAkYjExRSD7hBfefBa8GBd3B8N4PVs5qXNgtjzDSrKWAEPnwAawzJwfis7yMC4JGGfSgM4Ppb7mahhUZc/KKhOxzFAQtZHacqIhxqWMwTnBfXFlOVYuSaCSVO8NTXRNTzYl5U/HonBlcXZJaUqlRa1VeyF5VtQWmJaZiasC7Kyzs73tq9ujI8TwPMRjBnFwPFB91PYSiNgSDQcuwUAZd7Y98l43ut3Dj5yqC5w/wvjEEywibktl295tK0EYWV+Mo6Pno6hOiovOqXdXAffFGGAm9PCIt+j7qDIwSbaxmlPP3ZxWJetc00LqRizNzfnQYrJF7WWgnskPzBM41GaScUWqLJx3Y+mix4ebMzjKKgvv5SepYWtnN9bWN2N3T7o7SCBYG1+olVKhwUEWVC7i2VvvHsgVkCHEREgQU7/Kg9PfPv+ZT8V/9Jf/hhr7XJLDnnvV1+49jO/86M1oLM7HwsdfiaWPvRpLP/GpaL7yakzceibmP/mpmPnkZ8REEeHJqHTUJl0SyFPuqdcsGxyI5s4PJhjuRQr5Lh/hFYPBZlAOmuHLfMB4ExTp4Vl8KIPacFhpIe35c0aXu3gQmCAi5aH2IV8ks5Y6i89+5jPRbDRNMKenU/HmmyOS/Hbju997FH/wnW/Hex9+IMYldUYwR03aP2AtKNtDsWJm3IbGzMRandIze7EdotqoTCxR2tvZt5bA2BanuFE225+pDJTPy5iE4IxNUT/b6LksEPS5CFeEKeJkvLUydi48FDFXJDki5YjY2UQDDdATLI7HQD9jkKh8QEP56HbBzPLVbyUc7ezxJzjC+Ermla/5m3WQK+9ytKeCOcTT7unkgUGZjm08HV54og8qvf8yAO3OBUkjqTuGvx0jYEgaZsyV5kcCZ1kaJmTQgzsZ4U0uFsjxUk7jG54fiaGghh5Y8GhLmrb2xl55VffzasdaNKXyjpr2Je2r/+ewIDYyWJR0Nzc5HbMTzVicZo+9CcGdFTRqC+XFORyz4hHT6qDcdkoLVg5us3sLjTVeacTk2KI0NanmMMzF6bh8fTrm5+sxt9gQXo4LFaSVSLprqhPlSITTc+YgVG60RNVInjFbn40VaXql+wjjYz++Dx7fi83djt7UM4sZbO/teZE5i5tZEI80hvkK5iqpetCoYdsetqxhw0KABwE0pxj3mUQLzZ1bBWj31opQE9RorxP11Ht7eeAwnBpkpLeghel5QOo9xd3v9ooenpk5kDzXYU4JWCAz4S+QS44ncPmA8TpEc31HlEctv7x62cQJErmfvUBKeq7wNvVf+KmfUw+jBhdMkEz/1a/863jtD7+lBpfKpEatSrSvz8/HhHq1xrVrMX3zdowg9Sm+0VFpuQzcXeUyD30Dm4swOAjNtlWeqcQDBBfjKaQuw5nCElftAHNUkurx9Q4m67ulBBx3pW/iFQAYv5OH/YntnPlkf/NRh6PglNEqsOLTgdlRFt0gjk984pNx/eZNq5asyOn0ZmK08ozaYVptuBMPHz0UstH7suBdWoBwpHukzlFpEh9GxcSTyyaCw3SFHp1OjU6U4ZieOsAeEh/SGMFUP2z6WIoGcBjqgPi2Jb1VxTxRncBVVuP0ut3Y3dnz4fMsf2MsD6sApSAmntI4sGByzBvsqgNHumAsMyGquhIER+aqu+FTuIQY3olrDgq8E4uK7xdQzl95EsRtaV+SJm09FM85PPPED5coIg++O6+nmCQflZ5ntRWG5DxrTmkJq3rSWdFy1JlJiuGJ2uCILZ2GMTou2hodSlhBDUW6Fqy8c86JR0aQlNmFBZgwicGmE5i9RBUpT/THlIaEBIyHLRgddoSC2GDSmY0rvb6EGoajBnEk2mWWmIkOTmDjuAKJjBIq2l5NBZNinBGtAvwwzBm7V1jXGwauunLAFLO7lJMJy0HnLHbWJb0fjYj3IHBwnORh7A96Ku+h8I65iSN1tpOxyNZ30nRLB2hVnI+6SrUeTXHPVovDh1laAjOb0jUp7tyQFIckN+3vjAFgmwe3tn2OmAJnWtaly0+oS2BrGwwcLVKrTbbVY9zbXBcw2RxAkphE147UUMaCalKf2EYaE0yYHb0zlaelm1NTnm1mBYiSEwPH5EHoDK6osQhj5veU45WGB8CMFwBECAjR+8UXX1QeiegGgoBtxlEgINua/73/4u9Fa+W69wnjpLddMedf+Pl/IdF5w4RSIpgwS4/JjIzA8iqBmsjLD95PCujJBOdZeBCEuvmFUhe/pjo9wRTN3PICllR4zOoNYdJlVmV+uvQR2nGC9n4S2N8zF3lDHHongfzgoCZW0sBLmSKlv/zSy2YYTFpMNebkNx3/wedfiVefv2kViA0rmD0kXWwQj0Ymoj8EmcVM1Z60HbCnA8Q4ti2Vq6/2H6gzZYdkZnZhrMzywUQ5otGGzsKhrDgTW+celoH1e334uKSF6TxTlUF949Gp7lKpWVpp0yjFbahd2ekDwOauNmIQIJTSMST0b15DJn+cNOyoF9/BGZxhLvhlHJxSon0dsnB8NNNNd/H16cbDKUjpQ4qUj1JehFOZrW6TlNoGbaRIXKHSeJmUHVcdBJYOSG90FEwcDQvb2qGkKWDaF9NCS2NGls5qqHoM9Lzbk+SNKYnaA82np/jruzsxrAnuLWwuEVIwVqfjqCjcsWh7R3G6yotx+pPY3JNqetqJ06rasKa0z7sqpjq1/f1gsQNive0t9XyC9Neqx1SLeQO2pJNmIF5i5qcm9/pxJjtrSKsjcdiD8bLO/jjWt/bjeHCsDjSHs0ZZ24tGIUmTuzLwSqy9R3ux/pQFM1qFd6VCDJydq8fSrJiapLRWg91Tx6MxWYmF+abESGZ6pKeLwSGtWSgD3NnyQuhxIZt6aV2AfqjKMIHBaoMaEpKQc0Zq0jM3bvlAG8YImdhAvb200GS+x2YLva5EcOnmJ2qYXUmeJwLkqccackNFqzaSwNjUkoFMD/zDDCBQlQUUAU+4QM71jU2XkXcv1xF6XLt2QwSSWGZkUYObERFXSAtDu7S4EP/N//G/ibmlVav1IyKQD+8/iP/2v/2/R3t7w43uCEoGEJhpFGkm0ubrE5Lgns+W1PhWfsLp2ZKcmBlx6AKeOJUNaVAIkHZ9ugQ7hyEYcS8Scy3sZ/MKnL5R/5KxJdPVpXd7OQ0YOGkooAgK2OXlBODvHierjAi55AdMGAPltKuOEP3Z1dn42U+/GMvzLbUZkjoTFzURjfKYXBADrAvmZMOyKYyIsQNL42VmW5EIfQSimBXwxzSqo/ZmLKrb63kgHaZIURkbZHkbtl4MnFt1PWIDAlb1ZDtD7EgKDMtgX0pn2pO6iyRqI2u9IxXCEJBWDBjDSZWjzuAEsMov6fRCyxAOP+AFY+Li7yJchjL8iM+POyA/68HpyJX5+ZE77eLPRfsoDTGw0nmVBGH0DOwIXIYlFrO6xgmllXaTwjXBZyCGMCamD5Np76qj6YgRHYiGOpLWBGeMvQ9FYxzbCA0iLKDtMEuNZDwrdbTZmDLOCdJxzoHiqNbCVST/hdmlWJ5ZkoAidbSSZmjsoL612RWeHHjTggOpy+1D3c+U11lqBUOlAaUALdbLs5QUBZ6VIrYZVBvSMTETX9N13BfDPkBClNQ+MxGNJkddVj1u/2BjT+3LTD1nzagMopOqYHSmfJ4ckyr35YTvU93ahsf4phmPk3jIB/baovGwzoaJMfAI8XnsTYVCCgDmXpMrcVVwkvTHbg85joMRIzNEzMjS87DchWMrkQCJl0hZce++fSDmJiZZFRIOhZBsHwWSA5o2DSTpkEIx7rS7347N7R03GrOEILi6BZreNXHVBBwY4uO1dYMWxsBkCQQwqXLgB9pwRGEJfBCI+urVPi8/dyf+xt/8W5Y+kfwozfd/8KP4pX/5C5IC84xgV+QpZ2JBEuPZPzAlkETPuriV38qoRl+lxZ2e23fei++eIDCxycMEwo3wSACoB/quwGXawC0d4fEtbg6TdX3iz10+eKVP8V1xXT+1tzqavY21+Fc//z/Gb/7mb4oYJj0Msr+3Jcm/FY/bR9E7Ho0bl+bjix+/EzOSvlCBWO/76PGDeP/eBzEcn43+yJSYlKQ0tQFbIdGJ0TnA8Kgi2TLuW5PqwlmtZ8KFfak1XTG4LmNSiuexOpXNB17BwCSVsMMKZ6ki4VFu70AigEPQSC6oUGy4yXpjxoKpDzBmOMZnOesqKm/GXMLG4Mtb4UWsxDEzJuBZhDHMCpeMiHZPv2z7DJFfftyRbpFKERY/GB1jYWUc8i4/e09GFcWtJQ9S8Owt+egyYyQsMfQPTNh1GjOe/c6+JbQNSWVb0mA6B/tSD0VTu2vR6++p3NjeHUvy24ndzp7a6VBa7llMqEMT0YkvsJs2k0OCqZgUQGUihLyroqeaCjYjHLm+ciXmmwtiRNMSIFaiObMgLbBuAelEDG6yWY3ppWIT49NatHcO3NGdS0323pxI7morbA73pB2wJZU7LaX/4ksvxe1rV6IhyX9p6VI8d/tWLM0temPTRQlqi8ursXz75WhcfTHqYsz12ULXLQ2Y801OUqCYt5CH3ZbFleHIAgCIWlNhGZxGX/eW1WoJj7nogUkJREw3sv6PTxCn9V3MCLOU9bVNbyHurcsVoNvZ9cwse+y5h1dvzVrCFc70MMIOoyO1RwpMjEq8HUj6wwq9J6bFpMbCyuU4q07G9Myi8sJ2WIRQMgnKUKAJqi8S5c7OrnJNpuavCssyFyMMYXwlEttd3LMOf/4//DPx1//23xXRnKUBt3rgr3z16/Hz/9//UUTHQefJ5EpAOi8/5S958pzSH0/p46L6ER9JDlJ1aezS0as5jNzTKXHn78ldX+F7Cpwp6f0i8afiINbp1fnzvfgMwZhRmjqJ61+BgTDD2F5/FL//u/82fvFf/nx8+CC3LGPjR4y89/YlkUt6a7XmY7PHyVoHUTk/joXmuNqNU/SZxKrFBx98EO+996M4Ga1HvzojZnYigtuLHak9jOnBxBl3w/CZjonJLrYom55iq/NpfasLPkpTDY60i8GxzVxUJ8awMIUYq45HXWFrbKDrNmE299ydL1vMjwp/OQ+ajpdKokYRhoah36D2tD14XTK39Ms7aMHdfvzmQ/oZ9n/cGa8uvuSd8D/+lA1I+HzzkIm+O7bq4HZ2fv5xunT0wC1dRsRYGLjRvtneqqfCsgSs2+2Ins6iKSlpZqYZs/NzUi+nzUTUP0R7nyV+Z+rMBh4X3d8VzfalLh+fx2F/GDuSFB89lDq7Jsa0p3RPqx52QghaW9uSINJxp2QBaURtMFT5RP+jZ0d6HkZ3Yzf2N3c8HDJRmYxx/Q2l/R7uit8cILGn1QZM9FS8wawbeqCKomNm9ocKw4oR6erx/e/+YTx48FDak9yZpNBT8aujtvkXQhNmeUzCMCQ3uzQr5vpkkA9oIQ3bretiID/EcGgH9tnPJVlIeEwhM4fELB9A178KRAP4+DkQqpaHf9AmcGVMXvb32PSTRe8TYqYnsate5q4YIWN95VjOgXqOnnp1Njo4EtJzpiai8sL8rHrkCfXaYo6oOLqYFRyRpLUwzbb3dQ+W1sR/3cMJgZn8uEAObvLf2trSA4yRQiMNYDOUyA1My/pzL5kfQEmUPQ82cfzLf/EvxE//3J8TMR/ZNIYp9X/3u1+O3/13/1a8AZWqYB40XP7zoitTybTTB1kjQSjkdHYZ2uo6zK7wwTTBCG+OCSKX96xjmS4qKg8Oa2aZ6hdplBdqD+mnR8ZlkMN0w2AHCekqY9HeGJ9++xu/H7/8K78Ur//obUlbgp2YB+3NxMfy8orz2tresk3n2Hgz1vdEQWqnpjowbByQ5FGFTk9HzfzuPbwb57VGjDTnoybmWZtqRkNqVA2mr5xhWNjcoU14qRs4IWRnU9txtAO1Nzv2YjLjJWt6R6qkIswIzrWafh9VR8qsMat8ML9Apj9nPEnEz4A6M/gjkuyy1ag4uSeMi9FaP9sV4Em45bNhaQST4yZPbwjxlJcfCw+3t77nH97y5x1/HvF122cLlM5xyrhE5K6by6f6W1u5iCDqFNNTK8kvxwIzUmpWbDhwyCYjh8D1NE6kNlaPx2NqpBljYmJjUhFPD4U5Q2lkA+GA5JQhB3oPRJO616QJjjMrutiK5qWpmF+ejMYMW1Udx+T8hFTP1OR8nrM6IjowLDDa+93YXOPqSXA6sekanSpHE2AyxlZWbFSCbadnmIUzB2J8dKjwPa6hGChr+rHEwPyJjYorZ2xYovY6PBXtMzyClMiQSViTOOhuxdr9t+LRB29Hd5d1wqzXfWpWt4Tbii4PGNMhCqgY8DKATS/ucw5UEe92oQiMraAupM2eVAwhJhWFwEBCxhXYUQFkYM0utlUKHtOSDBYvX4nLEoFdUTFTEBTDVyZS5poNIaqQe2wY7d0NNUDHO7Zy+jp2fiyY5ii5jfUtIfDAzNjMGsZjxKAm2dg4UPjgoG1CAVkpP/v5sQsIiGJnpMrLz45fppF3psn/7n/xd+NTP/mzPnXsxOYRh/H//v/8fPzWr/2KxzUZ/0jmd/GTN13FTakVqG0GRQB7+lJH5zLAi55mUvlQOD9SQn0nP8H46c8FFeVj3vyZPH1XNNri4qOcayxCQW1nDSarbb7z7a/HL//SL8YfvPZ9tRsTVtMeG2OszIdMoY4KhmxewVhfu9OJ1tx8tI8r0ZGUgLkQG07QSSCJ0cZIX2xmyiod9cUi3EqMo85I4qedkBzQCpBQyAPcQRsA75gQ4c4pWgecjibG5X3fhPhV5TPUOxc7AWMQO15lF211ijBgOTMC1e9I4Xc6g9iUBrLXO1SnirrNCXHqPYEDOOCnJy4hJ7/iW3Y83H2Ty45kVB5Psy1C43/highPRZOXUlcQs98iaBmjDDdq1TvfSYLygCPZO1NmvmSs/E0aJdFSIiYJxmKHUifPzrCmYBv5tKujjIxzIoAcDgRvMUUsNqTruk9FcGG0bITv2/tx0j0yfTPBAV/oSTrkqMrxhQnPpG5t7cYHD+7GHjs1KRxHD+y2+1Kje7q3Y2P7sRhbj1KqDmJqlE9tD/55bbDaflJlQ4NJA+kjd1RnaicmsobCkT40KB6EWcyJpD2GgtACqoLHOG0ppj12MhJHDJO0OUendE9NbhR3lm5IHMxdDLrqFZlkoNdAyssDWVRUVaQibttaXIrWwkqMMYioOHBbemh2RziSagoS0wNz6JBVGBWIw37HhMhzEj/7/a4YBwVWxcXhaTyYkxmmLgyfaWTaFGNWjqo0YzvPGUP29sOxGoADZkAa2to4ma3vO5JPj2VwIppcmsRg7aQbnaBkkMiakYxLMAcS1D2/6FkPK1IN/qu/91/Gxz/3p0Q0alT1Uqhev/Jrvx6/9+9+PYbqkSBaSw0UHke9jJh+TMTlVQW1r348A6g7jJOKQAhkr19/T8lD6YDErmD6eSyK0gtxqIWf9UsyVMLx9H9hr5eJGUZOsnBW1dXJPbr/YUp4v/yL8Xtf/n0hbdhif1zIiJTMmBqz6kwq4Mi1Oc32RRUxyzW3XX1mMdYP8vCaVr2mtsu2Qd1cmWt52ySOEICUdqUaswySk/QwkWKVhlflyDEpAy5RTneM6pDLzVEZjwNHMlzYMgCJm2EQxoI4S+JU+IKUyCA5BFVTZ8og/XRTHWyTdZ5Tkgww6oUp0BYCihLL4Zon7QcMPY7rZ98UThUqn+U8Jkw0oJwNd+HcyvYG+kTKiLz74oU8HJ9nXjPMhVM5SQf/ZHIZhqMgz7Kx+SpPMV9JfJQWvKcOqO2MpwELgo6JhrHdG0hgoHNBCKDIU9OcrMfRsSxdkySo9sZaA1tKkma5GbvfjEhy5wCxnce92F8fxKnaegSGui9BaP04audVHwE5OT0djcmm2k78oVqPJdHO1eVFdXQ1tY/aTMzTGxuLwbJpiSV88QHGDuEdTGwNJJ1ilM6EFWdw70l9ffjwcXx4/6E6r1znu3e0HUdjkhZHWL2DfS9b4+ldWiFjzKMqC1TPqW1wtpWnJb7iLrcRg11FUCBmxdj+iP32sLhm8oD2QA25eut2XLv9XFy+fi3mF5eFtEyTn4rxielhSa3MqAjqkidDhDgA0cuJ1Ds8XNuKuw8eB+t/PX6nRsiZWiRGGhDiZBkNkmLFanRTyIq00VXPkccDqpFRc6WGsl2RUciIpPju7uSUDo1Ko/NAOSBczBvoHWAIII2ZHAilG63sm5y9SNMXyZ3HbdX5n/yv/kk8+7FPeYKFnWF2JMr/D//s/xW/+9u/YZG8lNaSeHTBybjxUzqYnW5Ol9eiHB6w5vmiFE/iGOeBjd/y1/Xlcl6J8Pjar0iC7HnOEHrUM1fuvHMam+uP4rt/+K34V7/4z+O3fvt3YnuvI3jPSp2YFMxzCzImAWCQDGHAZGDSEDydCfvwnQjJtiUperPZxlzsH515K3KJ9EJA7MQiZsQkVxbmVQJQ7tzMa1TSWp6ol5IHk2RoDtigMbxRzrzjhyu3M6KNMalhowGYAWWbmqrbJg9pkD0fsT+DwDGJsaGzGGNXBINhc3NKKpryQqJ0vcAhZZUly7YwXpB5+ZuPht0TaOoJ2BffcE+/Ow3edRkv5GjBi9j67s/Fq+M5gwIP+ShY2Nvv/KRDgrW6K7aY3yU1MejGt6JzIxVyg7kfS1pmIoLOk/ZkKRuOcrHcD+uJsYpUSNEU5WYFBEwIzQ6aQyrzkZIScHb3O8b7rZ2ONCDBuiNhR+owsuSY6P7koC+1VkxIQgeLB+jQSJOVYNgTIgWyNpezjbErZPKQWX0bUhfOqzhoXwySReuY2lSEJ6Pygwl3+qjHqpd08om56RhpjNgUh1Up8B9WhCHNe+MF8e89qbvrSHwXZ27k3dtSsbBD6GCOjUHyKbOxYtEgBqrr0akkMVQMqaCD7r7U0f24v7kdjzZ3Y0ME01Gmp+q+sM4HIVljy7W5tektafakpp6IEtl6GkPGaVRbSRVWo9SzM0mC0WmvfyKpUwxLbTM+rhIKcOzsDBVjk0VvhV0PhMDusolMyQZKhOUO4dBwqGbe7ZU/4R9A5Tt/OKLkxY+jFx5544dv2C7dunI5/sk//ifxyqe/5J1KTg4PPPHx87/4i/Gr/+oXxGj7zs+FN26pbEoDREyXpfWTkDDfIAx5+KcIq2cPcvNcvIOkrqWf9c3p8q5K+cqwqY7ld9fR3C9zxdYNM5TdjbX45te/HL/2r385fvXXfi22hcCT0zOShjAU5SQtNgYV8qkuwMuSoQiNAWfnrdQwrZmfnY7nrl+KrY312N/djpnZ+TitTUdrft4LyjGNYFznvnAEUyh20GAAnNn4nIWFiVVzRx5JipQS+zGGQuiAUXHLxf8MbDP2A5diPInJNohpGhtQ9fbWDkTAfbUHu8swJoiqRD7QFBL63n4/9lVXVmuQJitBmD00pAxXPeLwMizz9clDgWf5oge961v68prwVrdAivlOGL7rzl/pHM/fC48LV3goCutW/aBwYAvxSevMQxZi2srL+KWLM2vLSTGYnce+9GypVTDDpIx2RQoE/jAIbwN2PhpVSeW0U200z9k1M4ThKXfqgvrLhBLS+1RD0nuF3ZvUJurkOqLN9a1tr9TpSZjpSMjZbYvexRzXNnfiwQbj+nvqhJgnUDmFQwgGMFfyQCgyz9ZHOj0uGDq86KhyGo3F6ZhZacZ4q+KZ4PoUwy8VC0fVMew0T7zQwucAqc6MYTJEc6aLlRtcP+6yGyo3oo/ciNT7zwkABrmAxswtYifTyR9+8F689/ab8Uh6PExxaWHOuyWci9Y5i5fJCZbTwOj21cNSWXr38anxaEqcnp9t2UZullOSGlJhxI4RyUFw7LFYyznTZCfXhs0U2HYKiZHGPhDgwRMYnmplnX/Mg/RqbNXEBA+SGRF0F+MTHIwgSK2oS85Pz4Yy+AD+UHUcD/ZIQuMqUU1VynSV4E+88mL843/0j+PZlz+hBlYdxfyQZn/+F38pfvmXfiE6e9sZqyQI330rLr45xwvn8kIsfKc+jkNZ9E4actTTCama+ICQOKu7TleXEqDcls6EYFbF9J/bf0VsbzyO1779zfj1X/838Zu/9e/iwwdrPj6QxehIwxwhyNgPg9RmdOCCEkhJD5BJ0iBB4KO/ltrw1uqCJL/pWFt7KKkXa/lm9E9GbPvJHnpI8P0j7OiG7kTBjVz9g5orFUeSMpIa6bJiAxtQCm0pQGEoN/BA0kSTYFspDFTBLezBIPIDpT0hqW+qwdZGHEkqCZ+66xvQYlKEtm+gvgsPfCC5YW4I+s8hDff0Ky/8sr6USs96p73MtPAjneL5wil92uKJmpptSlxCeqiC5Ito/lY6gvkh8+SeGgS5K74eMVdhHDTLAx7oWfjPu8facQ6oTkJ0xcQBK7N8FIAEDMkxoml2TucYWOKlXaTA6/QQCIdqC+DIOCGGyRg7Y2vHOmccM+zGSYW1kg3MJTWyQYDxTd/1oPyBA4II47hKR4wJiY/d3eEt7LlHGUg7eQ0Sm1TyQ2b4T6MyovaWygzdeDNh6qQKDNTm6gFiUvkcSrJkAYXth0u1mUrIDQn3Yy4ppzx6yG6oQsDtj9wLzM4vWAJkKxoGszFraffYZ68tAPSjOSlkUo/bEtI1hHBYjO+39+NIun99et47u3B05dzcUkzWawo36ZURECtjdBgio0KzsSmESj6MyVSrIjT12JgqYHc3Nzsrf7aqaQi4Ynyq0zg2WGpcejSkoRSP6QmScYFMEAqNCl4iiaW5gnCCOFRXP2YUfvcXfO1HJG74+VvxmfGD52/fiP/Nf/2/jc986Weid8AaYmaqT+Nf/eqvxv/jf/jvot/dM5F7XA4i4E/lcVOAxPJnPaUxTO8wZhVNLaKyEE6fuKwiUTZ9T+LSBbN3Mtmrg+y+inpcqKTEFyyQ2rr7O/Htb341fvWXfzl+/Td+K96+dz/GWTAuhkdPz7gOkwjsj0d8Mw7K5DIUDDCBobyAC9/Ua6NWqO7PrM5HQ2rSPTZqVbtFtWmTJIYXWNqEUemxEBjGxm45ED6qGTCi9OyKDE5t77clMSA5iAgFAPJEJWcyA4NmpGvpuEBTZYaZj8WprjFpDKzPZFUATK0mlYiJr4ebe5I2GPcZqm7KS0yATQqAv+srJugdnXEmFLMSw9KX/vxPm/gq6q4wZlb5+cllGFE6kXrRiAXY8jvtWL4VYf3m/J6642fmCC6kh0upuyXgoo2BXba9Po2mqgiTZPySvMEPGACMckzSEQwJWCC90akg+bFvJkyItfmokTnWSoJIdCcWXGBquexP9VJBYEAwQ0tdwh3MhMCHHIek/iOGL+dsNLH6kASekxhZF2s7PCt+X5LigZgdHRnpYskBcx5KmpQaGu3Hu9F+tB/H+yfem4/dWKqjHHA1EZuPtuP+B/diqlWTNikJVvmg3VkbFCPk7yOu4HVFi+esLq4rQHSlaoIMHi856AZ747EvlkCqazQ44QgCwbzDA8gkLwbF7C5oPNuajfmFS0L2hgCSh8KcW3oLMwmATKU9K0nl5eiF2eaJPd0YzKaBGMxm7y7W7E6JaS74GEMRg/JgIJaoZw/fi/3f/ufx1m/9Qnzl1/9lvP6H34ydx/cjjkUAGEKqIbwWs0BqBuppxES3dKBO8eAnGAaNV4ZyYwlSoDuI6xch1isvPR//4O//g/j8n/oz8hI8GHcQE//yV78e/9f/2/8lPnz/h2qAnFm8yFDlSLLA5b38RI75pjqq/jAFCuM8VQaKBbKbuPRPSOO3PkO7Hnuj8CCgvrL3YVcqwDe/+uX4N2LIv/eV34+79x8a2aYb01IX1MkUUh7bEnmnaxCcKxN03lxl5+L8szgm/KNTDMvPgiWY15eaYoL7sbm+ZuSbbC75YGfG+eh0WEjOdkWMv7AXXG5aWaykUFo+vUt5YXPlvdjU4U2wwgdGpvKx+SznqbIGdGNrwwQJDmHqQqfKpBi79g6Ft6jJXeVzIMmCrZG83ZoYKHFgXp41VsczIS3FqqChnrA1nO1DS/EiaBZX8cF1dwzgr2ePGRMmfYnq2PZRfmV4HL+ZD995415+yXg4mlIis5/LUpmZ6h84Mc6XocEiy4D5Xpg48EtSdHzQK4w/27BiGGF35+F/aXfeiQmGoc6EsrLZJzsYwdhgpMRLetW/ClYOFwFHNihx9Sy5qZMS3GGQPj6AThSaVThwjY1hEVh8vq7e6Rg5zyU3CRYnET4AZ5gzY4zssnwKQ68LL1pTwt0RMW1pCFKR4QTssckkypDTac/E9EhXWisHUqG5UqaPuEK7hR2O/PRP3xjd3RPajw7rldFaSw9LqsklIeySKtzSc/309LRycjIclbowwmwP8AdhciyGCpMSNMWExKQZEwwLKYhKAJBxMULVKYlTkAI4VTFV214Jg2C0NBSfvV5Pz8MzqTKnCqtnRHHyAMZWg8RkzsWYO3d/FGvvvBFbm1txf6Mdb73zfrz2R9+J73//u/H2W+9aCsTGh5mj5eXF+NLnPu+Gg+AokBGaREun19LxmIwmr0TYfEbtRQp+7vkXRbRHsfbovhudWfAHjx7F3Q/fj9WlBUm8qxlfeTgtGEfSmr3xO1GHcPzVr8TY/m5uoUMAPjqvgkDALgCvhMibWdH6p78Q1StXFTw7AhOhHgaCy5s/+F58+fd+J77/5uveLHZkrObJIna0BtHpEBhfIzzMjrsZHfnLOXu7BI7pSV+z/cAptcGgGxX1aOymIzIwkT3alrSrMK3WnPNkxm26yVLI6djaWDMjXJidjuXZhlRQ8hsR8wVvmKCAKU/GbFNIfsrMv5ieNAQypNMDBszgsi8ixQGMaBAtqbhYFHR6gr8kTgiOVSBYFzCkMiVCQFtJII2IuYKjtZieW4xbL7xixkyCZlTOTQ546Il8cOTFs9uQf11lOJxbyQH4Tz//ko4vPav8xIER4MczzeowujlQPkTl+Cim33gjJtBaHF4BuYse9i7fjvt3Xo5DwSvdWVybeC/mRvfisFuLx49EI2Lyvb2d2Lz/XkpoDFcJnmY+wgGONIBBwPA4dpJNRJjpRWoiP8665rwb0rE0pu9ogoyPwgRJ03BW7gVJy6VKa8jIA40rq0f6pIF5ktpH73RADFvAnwiTeAWTVEerMIQbGZW6PS7+Ik3UTkHAByRMaBiJktVm42c1SYPiGOfKcTgcnJ6et0Xvm8Kf9ZHq6Obh+UhbLGlQ65yefuXePUbmxPjixuhxa6zSmJqsj0+I8Y2MLYnbXlLxl+rjtZaYX70qhV2cW2UbGWEyIgud3BmEYFdXBs6R8ibFtBB00PH5fjQcEcNZMIDZDy17HX2XVJEmKWxeCIA5B0DCmhgU4xTttlRIfUNUPwfYRhoRmxmkmJkKyNhFVQCbUMSxmnqOybnoqZff2d2Pre3t2NhYN6GD6Bxi3u91YmdzM9584wfx+N6HMejsiHAlsagBENlz8B6pJ5miIa270R+8Sx87I6LKNDvTiueeezaGKuPD+x9Gt71nhsLKhrffeluIuBcf//ir6r2UJlEyciYvR0MP+1LjJJnVOnsxUJpWN+jxfMdAE0nFFU7pQs+HUlVgfGOrV5RWQUhCtO//0bfjd373t+MHb7zppX3nYvps4Q/h235LZbMEJ4wrVVgzPPkxawqUKRvfcAl3Of2Am4YNfufDWFhYjqnmbJwqTWknntllImxNMIYJzs/PG1FnZ2aDbb62NjbUw4/HC9dWYqKixBSWHOkk86R+ITDSpgmGcqTETn5IlqzbPFJG1JW2V8ndbpNSbRlMB8bs7+aeWBd1YqJueIJqS9qVwowl08cE55mXXs3xQHyoaNEuvgEb3ZL95QfCODjPxZ3yOFT5QbcnzxB5EUkX8CYbZ4W3KMifirDFU1RPjmNandY4+C5HeDLk5LK9q3eS8UmqJzSmLNdq70ZrZD+OutV4+PBcjOksDoSL+5uPzeSABYyuiaQvGI8L/pywhokSSx89xg7s9Qxd9rqcepYz7eAfeIAAAu4BD1RZOiOYH6WjvnQgCDTUl7h0XHTKMMq03DizZN/BXA4JVemBi8ARoYH6UwbSh4GiMXlI6BQoSZgSAz48OBYO1rzmfwRVXPQOUz8fGT0/H61hkTM4PR+2JYBsKo/1s/OxzfOjw3Z1vPJjjO/v3BidE0YMT6r1/f39Vv/oaGl4en5pvFZdEphbExMTdVVInOZ8VD3FCGoErY+EZqItGs/HwOkZ+y50eioA8oNkbBnU7rDTCVtfqwdXix8fMVsrVUmxIUYahR6Jd1UbkULZ6JlGkmQIp0P0ZhaOLbRVTvmNqDfH1kyq1fxyNJeuxISkmkkxOlaM3L9/zyI3Z3hgP2iikT+HFj9cX4933n8/vv/6G/Had/4wfvC91+Lhgw9id2vdksnJQcf5MFbAuGGqgWqE/Hcp3UkJ0tMi+DvPPBccbvPOO29Hdz+3oWfDxHfeey8e3v0gbt286gNYQKRE+Lz4ORVTPv7al6PS3o4DNS6qORKUv4MgoAIdAJgCiJRnT5JP/TOfj7ErV9QWJ/HuW6/H7/z2b8R3v/99H+9IsPGJXFWTxsfY4gnRuVRwEBWDZjM+0AoGI38TKf+CfY4jJiLjzAT1iJo6y2TV/GxMTbe8DnNmfjGac/OxtLxkdXZtbdPwaqpjQALdePTQY0sLrUZcUlzG+CyFCJ8Yk7F6rbzAK4ZRaGc6UxwzvZ1eP3Z22h7HY/cO2n2osMAEtU3yh41gc8MLzvsQESm+dyFWGowTYv7AbCKUxlACm1DcefFVl1Neahfg4izlEg544JfsChBlAODAE9DDXTC6wheX0YlffitdEUs/5TeH9R/j1k8kvqrqyFdCOazoYufqs3H/9stxrHKLbcr/LK6PvxMzI+3od6rx+DETRWJg6uh31+9bovbYF+1NamZugrvoyuZCXNJUslLCPMG+7AzZ1n1EcKyNI5ELumojxuI9bifYMkGVTmkzvqs7kl4OnSRTBIfQ/KgbCyUgc2BeHgOQdUj6omNihRCGzOYV8BbxCobVWG7K5AfqB3yo12M57IniUOxRZcT2COcDYWxb7bspulg/7A82hfN/AuOTqls7XhXjO64fHBxZ1W21mpfEbZeE6C2FqZ8NzytiQ6PHR8cjKTYfemAYy/nRWj1mFuetojQbEjvFaGBkYBLmBMMjIacqcyypBrDTuzNOgGU953GyDKU51RAxKS0BnSl8jJa7YgZsRzWnMEx5QxyuPIPa2PKhcguHK9Mz8cwnvxgf+9RPignn+AXMEhz54F2puqNIPGJ8g757qRs3bkVN5R6rTqhGNTVs2OYrp+V34t27D+Ptd96LN15/M77z2rfjm1//avxA993NR3F20reEyRGYyUDU0O6xMNWoxrPPPBNXbj8XX/n6N+NEjJYejrrfffAovvtHf+jJnVvPPmdEsFODQXAwvqPfl6q7txV9wdffdTEJYElPaZgZ0sBE0jPq3vTnPhePBKtf/uVfjD/6/ptm6CABM2s5Q1vubAvMctzQBMQfiF3+pWcSNXk5CzE9PfiuctBrY+KyMDcjNbap9mZ8BSPY3JSCYkGYSFyMIbYlMcSY1EsR6gNJwjAsjOTZnvwLP/UzcV6bjJORqiR0qa9HBwVjV/6UQeX0xIfy56ArJe2OcSDcGKo9CefzWRSWMNhssQMHS6A44MqKN+npQvLhwCvMWdAkUNExqYEJT0lqeOnjn3K5XX61rfPXfzqeyd1QtwNe+UIpyu9yjldGLEPjlX7ll9IBY7497Q/bcBr6VlH5pl9/PWrCB3srAuHpELavPhcPbr8URyqv/0aGcUOMrznSiYPOuDodwUmMr7u/G93ddXfczOpif8eSMHJCqwAGbBjBTtbgA1I0Y2u5hEydkJ7ZPQfDf0yRgB35g5fEZ0upUeGamZEcQgKz53SsjOmh5TG7PyppHUYLM65PVmN+dkolwBwNsynUXSRIbEYRltIPaZ8OnTAHB4fKi2MQpk1DTMqYV6juCCSMgqhs54eDQxX5bDA6cs7JaGJ8Q0l8J2J81fbufmUwJy5vxgfsv8wY34PDyuBgWB+rjLbGxfBqteol6d9LAnSrfzCoHx0fVZSRyscvUgNENBLz6jGH4rEtic80mMRKI584hIAn5BKS01gwCNqTtXhIYCAks3/YFNGgMBEYAJMfngk9l5QnRIfo99o99QqYsoAio7HTluR2NhorN5+PV7/0p+MzX/q5uHXneTWc1Et26VDjePtqBX/nnbfMoCdFiEgB4PX1G3fkl7NRAJheBXXY44rqUSiLp+IZBBaApCXZPunhxla8/tY78e0//E784be/E2/84Lvx7ttvi6jfj621h57ZnRBDvHX1crz66c/GvUdrsbH2wISvCovwj+KNN14XIm7G9evXvLkiVQVxTyWxDH7/d6MiSTFNPZgMKtRa3YVlJnAGk0+r9TiQlPX21HR8ZWc3vi11epelOWJAnIplCY86ScqzOmKGlxKdIWjizqkb3nGkDcDMeFQo4G7kFiyRtojiBd+tlpBZKmOtKkJgSCPhiNQAIpqQuZQmhqmsFNh49MCn1wFXqB11lHFgdnS+ceNG3Hrm2bh257loLlyKmZXL0Vq+HM35lRhTZzUUUhzaUFUdU4eVIGKstJU6P0pPZ2hGps6OfR27hxAxFaJzqpl4MX2gznTGNUmqgBMi57D2S1dvxjMvfPyi7IbDhQNOegcx899hLj4RHog97edQPGd66VP4FS5zIJ5lL10Z1uFpF5WB8oyqo2j+8M0YV/34hARrp+/b15+Ph3dejGPngbmOGF/tnZgW4+vt12PtcY7BHXb3o7e36fqCS0j+1sLUvtmhZf4YJ3vcTW9uUyQ86EOMi/N1WTLK1vPkZqsKPSGtIdUxTsuREtBy2lLCBJWSAA390z5sTkDd1BDKX0xRtM9MPh2qoahvjOkh/VP/LIlUY6WBZsPk15R4DAzV+Yr/2JhdDnWYFUCncOSR0dOJyQmOAGyfnZ1sDs+GbEMgxjdsz57UB7WS8f2fVRyP8R1uV+pzjfro0aBVE+NrSOKrVMeW+v1+SyoCZzNWGo1pSa4CkQDnOijzcdRM3RGpT0849OVIve+hCYGyH6k3AYg8YzjrBigqqcKpTLrKigqqQyEwPbRpU19Ffs7HG5EK+IejE3Hjlc/En/srfyte/YnPxfzMvBfPQ6isn2VfflQZ27CpR3nnnXeU1mhMTjXFiCV9qnFu3bwpYk1bL/0LiDSGpCIzdMqW430eb5J4n4PBuYoFKRMbxxMx+G7/OLb29uP+ow2pzB/GH33vu/H1r34tvvm134v1B+/GM3duxAf3Hopg20UHoPqJob/5o7fjrTe+H1dWl2NhYUkVHYshFudfFeMTkvbV+MAmCUuMjnGteiN6i5dj/cr1+Nr4ZHxZTPndSUlVqiUzfAxW1+ogda5MoQ5m4AIkbUUbIW1bxdUdmAN7YMwjb5QP1mjpTvn7LrhOTXGo80w0xKyY4ac9UTMFKjHAnAmEqbAKA2aLqsrsKmOcD+9+KPV0250dqglrdBeXLsXe7n5cv3LZs7cwZRjhwsJizKg9GbtZ1bfbzzwXz730arz4iU9HUx3s9KIu3cXdi05KjFcdGFILM7q0HytN1HGr7dgNm3EmEYnyrk+xnxxti5RR8VAIksX8ypV45qVXXHfcBQOSMwECPL0CIz8bUP5sh59BiV/BmPj1awHfpx3QL0PRDvlchCPvi7v8pCHNiPHV6Djx9qcsw/b1F+Lh7Rek3hNX0pIkvuu1t8X4DuJgrxabG6q7OqzN9cex/ui+292dmQoLjsNYfWaGcI+ESYOOkQ7TOCAahAECTzphBA+Wi5ImUht0yhkppEN81FPgJpRRhy1JU8LPQT8lcuIyrof0yAw8R08CG2aUWfIKwyXdCeEONJrj/ZJyVVfTI0SqdOnceKRj9o5QeCJ1IhTpWfh1fizxtTE1MVBdxPhi83xsZP18ZGxzbOSsvXvSkcRXf0rVvSHGt4qGO1k/r1RakhqWhPaXpFYuiZm0OgdH9ZPToXBsbHRqsiFVlx40iQnTAuzsGGNjMJQBaogFIFNoGpCBU1QIJAjimBhdqVx8zjvECidnE1KIrs9YHK0tQNXV81eac/HC5342vvRzfzE+9rFPRF3InAP+8AikDYnpyrOnXp+GAbC4t9952/eGGCeDq8zs3rhx3Q3syQk5Goyy0vDuacUwzCAoF8xQl8VwlZExBpii7QV192QBBO+JAzUi+42pXgP1cFs77ZiZnbOazRpClu+whA4m0e4N4tvf+Xbsba/HyoqYnxr18JtfjzExyb46rkNmQ0Xo65evxPdas/Gdxkz8ger4fSHINsgoRoedJT0yTI/yYHRM2kjSyfSoU5Zf1TISJlBLIuA5vSzp6DtBYHh0EEh1HEM4I/XCC8j17gNnVF+v21U+dBgJMzYFEFwEs/XN7bj38HHcu3fXE0zOm1xIX2W5snpFDG4hdva24+aNqy4zZaVAqNaEo08sV2+AU9OTU3F5dTWuXr4Uzz57J24/93zceu6FuPXsS3HzuZfi2rOvxIyY4vyly9GYXYgxDr7RVRGDY1Z9cXHZM8UcXsXqDmxFUdUas4vx3Mc+qX7dhbxwJQPMsrtIqkHWwe9P/5bfCseTg+kHtpTMIdOjfvAux3AYOht7+LlMh/v4oB/NH/0wxoTf9vN3873YvvlCPL71glclQGXVkeO4Pv52TInx9cT4HkvVRdrd5/yczUcSSlhSeuylqNAhAghSHmN2dGQwpe5BV+0oAUW4B4HDfPqiSbEbTxDRPqXgAv0wjkdp1GquA1oUMPVqGxXSGhXh5McKGWQdoYltdo9EH+DTUOmz7pbniXG0EOGe1GfSoZzwiAkmq5Qgu0Yz7AFudAYHOXSjZxVdTFS4WK2cT0/VT0dOTgfi2O2la9c2J2rj6yOnI5u16mT7YND7Exhfa6xycjSsT0yMtqRTI4ZcOjk6XZKq0hqpjNRnWnOV+bkF1XpspH8solHl2CfNp+oLqKyi6EjVYyMDW8eLGCkoluFGKlUE8wIAl+pTmqaACEiH2L+Zo7sR1BeI+88tXY6ly8/EnU98MX76z/5PhfgiEgECkZoeibgAmAvmZ4D0xDxpEDUOxq3vvP1DPnqZDdIj5zxcuXrFEhwFABkhOm9VJaK1FAhm6hmi9oQAzEP5moHwHX96IpXVDJCekUZWmRlERupBImE3GcxHmNnEgBsD0Z5UD3bCBQFY5fL6m2/Ht7765fjwRz8Qsz+Nw9Z8PJ6/FN+bnomvKN3vSnp9rLL1VKYzmF2dBfsgFIwWZgwTZkwFpqcyqkzJxGF2NJfKW5QbJLXqjIMIARgOOAoWOcRATz8WrWbDTA+1lkFxmJ1KYMZGShi5gzxGVZWRPGnTtfWduP9QKv7GZuzu7SnAmNXZRcGAVQMMmoMXnNh2KvSrCXOnVA/KyTZLSt7tQF0U1fXA0RYwZ3CDFR9WkXRRHozmMVe5cnk1bt++HS++/HJ86lOfic99/ovxmc9+IZ578WOxcu2mVOnlqEy1oipJuSYJcF+d7II6lueee9l4UOIDV0p7gAb/Jy79KWThT3jfynd4huLbP8MB8vJ73jMO0M9XwuEhfwDg1hDjUGc5/SOpuuSpdxx3pKuN6y/G4xvPe9wLVxk7imuS+KZG+tHdG4+NdQyXT6O3sxkbD+/GLlv8i9nQtoyHCYBqs9QIKAhjoF7qp3ZAYsfIG9gTHntKKgHzYhIJY2MktWq96s0SoLMJPbNhCEfEujNUOiQMjmHaZqsJtSnFhaFyrgoG0ANJeMz6s0fnzl47DsRbWOEFXsEPgEn/gIOS2HAYuS6ZIZrChMrXlbCFxA9cm9P189Ex72A4GKtU25P1abZfXx8dGW6e9vrtxsnM4BtCoHsXjO/viPHtjVVmL83V51qt1snx8ZI01Euno7E0HJ62JqoT9cmJemWiXh+Vyuad4uj5qyKsgdRaV1K+9DC4mirOYCeDq4yzMFbHWI97GREqwAAxQAh6B0+7D9SzU/i52ThVT339xc/ET/3ZvxKvfPozsbx6Obw1DVDLdnIPZSYkYJCm7dFEiqi62BzBvGiQhw/vB7uEsIKE4jGxsrp6yeYd4JsbXo5fgEc8AOxnIwbpZC8HopTM0YzPVw7kwnhSAlIDq2Fgflb/zBBZi9oQsa+6x213umrMnhgAHROq2ll8sLYeb+3vx4fqIe+LabbFMEd1h4GitoEclqjM6JA2lZ/ygekms+MdZsezmlXlT+ZH3bKOOOoB/AA+vqnO6plLgRnHW/JEFSs62NNO6rPq61UPCkuHx/ga8K4VwxwMrbS7nXjweEuSxmasb6x7Bn+oNrv9zJ342IvPxWJrykyDM1ZQnSASDGRFa8IXTFZgurQveJEM2FKoXDILwhRl1y9SIN8hIkfTNy7qYwlL8Vlhc8RBOfLjDNemCPiqVOjnVKbn7tz2+SFXr92S5CzpkPhOPPPyk/P9qHvaj2eVlod8d1xwh1+X8iI8KcIKLlyBY0UrZFxwkeT4rm+1bjeab78VVZU/Pe0dZ2rjzZsvifE9K0kHWgoxgcO4IcY3CePbmVAb5IqN/e212NlYEx5OuE2xpUOSdpsrPWDI+lZwhXNyoCt6HG9IIPplEogy4c/FGPJkHZtL4b1oHgma7eHP9DwubQhage5VJcM0h1ioe9ITdMM6e9qM73TeDXWyHG5kXMegPCrueN3J6A+JlOErLD7MQ8S5mfFlPJA052ab3iDh6GhwfjI8Px0bqw06e932Tntvc3Z5Zn1+emZzY3dPqu7OoCOJz4wPODO5MVdbVbXP6v3OoHVyerYkLLAdn8TMloBSV+aV46NjZSs8EvMA8diRBS5OY+ztt904SHz0DGwsilrIWB4qHq0D4FCNDURBk1k4zEuaM7OxsHotLt9+Pq48+2p86Wf/o3j1E58y0dk4WuHNyJw7+JHSGAwXsRxmBFEgHrOcjvwBGMDe3tmIvZ0dSaENhRsTcA5jXvlxErxnSSk8CEV4PaP+4mWktgQC80hmB9OgCGa2alAMlfFHSjUDLBkODMmNrMvMKhloXY11SWrX3PyimP25pOVedDv7gsexEHM8ThUPpjgiaQqzA9QEjHoxtHV6Kr8ZHXnrPdVv/CmX/Fw+8qIuenYduFxF30E4tavuYniCKzAg7Un14Bhjz4rxMbuOVOklP0ofJg7Tg5kwCcQyQpdHCYKa7W7uuvN4bUMdzQOvzpB3PPPMM/Gx55+NKXp6ERyHU0FFjP9hfM6moFNTM56MYBdupEvKB9HRS5WMGwKA4SKRir7cYSA1Y56CWQZDDYaHYJ34CBOk0jlTaFtIpeu6C+70n6xuMCFVpZ3Up1Uf2FLCSr8uP+4J7BI/FJU3/+IclvuPhTfRFi9/7O44+ew1w/Ypvz1xlf29aInxjQkWliC5qMRoNTZvvxyPrz1j5kapJsYGVnXrI4PY256I7S0xCtHB3ubjONjfNh6SfZ7DIqlObU+ngdpPChxZyngppiZ0dExS9D3jm2YpxmHBGIsRvdpaY2unq/yZCUY9xkpD8FdcBCN2cQFXcXSAlGV8HHMjqcyifhzh6ZRYwcEZGSMS8Ni6rCO8UGax0Jy0oALdghvAn05XzEgiDgz/LNgWDVzyBFalci42dSpcZUcTqbaDze5+Z12JbIo+243B1OBZSXxWdf9PggWMr3bcUp94xlnlrVplfEl4cKkxWV+qV6stqab10fORSnW8Oiq9fgRRmEIgdoJoNJ3txHRnp2UzKjWOwORxBW82CCKbIYgIFINZmvPKhFTZm/Hsxz4Zz3/qi/Gxn/i81JVrkgAwhlWDKF7uzAEiAyoYkFJVI4EIZjp6h/DBZnquTi+ZqVFLPzASllAxBsf0Ojt6cGjS8opULSONHITg8I5VXOTLPRH4yaWv5Oty8fJj3/iB8QiAZnwOm72Wl6Ep3uzMTFy5dt1SJztkeJ3kgM5BMBI8UQP2dndj4G2UqDuSsghbzCgZLmkXTNcXCJn5PClLlo+LuiWzo4BZWToJmANIN78Aw2smAkqtRUpFHTKjV3wQmNU1GIHblotxG5X1aHBsZsc2Y2zxv7b+2Oc5MMny0ssvxidfeVlIygYUjESl3RWEjsSBYTqSARJFY7plKR2JjEkHmDJxmKxQMcQ0FV8M7lSwYh9EGB5SI1JnSZClBFxK5FzU3BKN8kNFJpwqBSDc8RofK+OSYhqCc7YfsHKm+aNf3fPRzu3L3Z7kUb6Xv0+9F7C3bxEPB0ydjxzeZR4O4ouyCGf29mLmvXdM5KV9IfHORVtrN8X4rt4xDRK/JsZ3FYkvjiXl1WNzS/BSnduS9o76e4xQmTbByWzPZCRoadAFnRhWGnQ4tA+qKZMNHs8VecFvkdYYksjhhjz9kMmKhiR/GOeR1ODU/tSpiAah8XKrKaTHw5NDCT6cjZzDXEyUuZ3UZj6knLCKg23hlKTTMXVS+6JfKZze1iyPmVA84dRAuNdT54e0Sdqo/6K1c+GmGd/Y6Hm7MTG+OTp6ajs+4Vu7G53BD0qJ78cZ3+hIpSW8WxIkLo2NjC0JWVsqXF0IVDkZHo+KgY14YkAFTjxSJcUI4bqMszGugDQDsvmbGR7T5yChgHomzt+ciVvPvxov/sQX4+Of/ZIHp5vyY6CzNIakUdw3GTApxZSEiIQFQ8ESH0nH9Ex4NQ5GrowXyssOoNy7+4GJlbW/qL1IWDdv3jZjBZUUNR3p8CNvZXXhz530814yGkLKA0LTB5dPf5a2VDb7KSx44HfqwLs8gAcdxvLyciytXPaMMyYsnfae9xMDsVhPyYz4rhhgh00fCsaINMZsM0Sckh7lKu9FgV0S6qZfxfEznwpERGrg4Ce292ccD7s7JDyWK3lyBOIQ82NLeRheOZljaUpptfd2Y3Nz2+t+1zY2Je3vxfbutnfjnpmbj5/80hfjZUl6zK6y2w7Fwoid7Y5YEcBYILN43kJIDIylUFUxVGbqZtTLey8/RULKJJ533pWEwYHixMmOAPtESRRuAnAEtQqiTjgj2TD4DnNFgqS9kPYc36ARjBSHpYzsKmQTDaUFmHzx/BGYlg4/btyF034ksL2KC/gbjQjtP/DBH9PTjzjHFY6kRxHa4cQAdnfM+OwHPvpPTmVeu/1SPLpyS8GybetjB3Fj/N2YOD+SxDepjkj1F11uPH4Q+7ubThu6tRkXcBIelkMYltTUvnxDkkMwQSL0OKrCQCcwSP0rzfNkcpIUoXHsaplwoAOznaR4FxK9h55UrtIe0GuAVQZmbJkK4TRBhsRYmGCG5xKCXaRPZ4fkxwYKTEShXSi2YICkPsqWWArrw5MO2a2HOtAB+hRpodnZQB1bW3S3Kd/10bHxzdNatX12MjP45L9P4hufmGqNjleXRqqjl/oHnaXz4XlLhFAfrYxWBAT0yREQDCJU7paaYGre1NEMKcd/aGiQ2+cuCJFHhNjzq1fj2rMvxzOvfDY+9aWfi8tXboqIJyxy00ipeioNgKasVLcCgPTOpK181SAW+wEU6l3RMCYSFQi1C2NWAxKcEPJ+8P67ljTZBxDRncmR27dum7Fad1JiTs/vIgbf/Kbn4mOC2oyrQL9EUHwV54Lx6Lp4V9mAQ/rjpwvGVzJO+THucuXylWjOLRkxG5McBtNwD8bu0aRPfdq9TnT2O2aAqHrM0oG8XutImQQ32sNwMzEoT9315DSYUEItZPZsZqYVy0tzXvCPQTH5wlCTwYn5QQS6o1bA8KBLOiRO0n/48GH86K13vBMuy+HYeYUhCxD81p1nxPS+EM/fuaU6kqd68aEY+TEn+NOjM+k04o4JfAEmMHmGM5AkauOTwoVjrwiBOOlQIWy2Q6KPAtfYhQXmzCa1ua6UThFpD+amJGlU5YVES53VAMkciK938Ah4wPyBDWuJOU+CSRL8/a1os/8fW3/WHEmW5Xli1wADDIbNALg73OEe7hGZEblHZVVmZfU6PZ090zNDGVIoQj6McN6Gn6SzvgBfKcKnfuYLSRlypNkke7K6Z6nqqsk1MjL2xVc43B2AYTPAsPH3+x8zj8iqVoNCVa/e5dyz3XPupv6mh7RKJrmfxskTp3lV3Gmack2lC8/1V0fu653pfD/huIo7OYwz//JFW/3s03hSiYJYqxSoeHv6rR+2Z3e/QViV3J89am/NfdzwabD4ltqrPWQSPD959Hl2z5EfjSvvo1bgH2c42LdH6eBudbnfzqGjjarbygfXwa3pkpRwDRz789xxxyViwuVKjuprlUZkGH4V51qS1snBB/N1CtTy4hJuK54FfKhMijnlV8PAhtUwK6sy1ErVMtWqrEaN98BTc/2usvmJ6agU8Pjtm5lr1BQ6G8V3eTHkeef64gLF19mZ78wOx+dfm8D8dcV3Orrqn5+fDRCCTQQTxTfapPKD/tJiHwFDAlCpF2NeoYQAJAyLdomFRQWdYa11JjKPcGX2UUJuafWN7/+wff/H/6B978d/v33rBz9pb9z/ZirmnlxBVghOepATdzCMrCDDxSo0iSWjcjodpRbEE0S6rCEkr7RQ5KXF55whs4yqIp9PPvqQOFfNr4NF0GjV7m5tZSrIlKjFoLCbz7YuEXfvhcyflpvMmWAOAZ8eMnAxeRg6GYIHnlV24iTCxytU3ySs4idj0tuZe/fevXS+v/HGfXi72z7/4mFzxxfXxM7Sulk/v2/h19729/fbkPPAPkIUi9nEAhTWuG22npyWgcLzoztr62vtzq1bKL2bKLqF4NjRYa27zFmEGaPsZHhwr0v5audFe/zwYfvkky/a+x983D79/IswvW6Rnyiwz3QVN/nHP/lJ+8mP/rjdJX+VpDSTqV1bqZUVTwBlJ350l32Xb6ZQRpQigmMjZyc21Uh3gLQqa0A8daq/FIXcRaDsO1YwU2dgEdcSK/2W0oAzDeKUTAnzqnunkNpgw0dOzl0aBF+hx6Qs7wDxtTVWIb7zL2+/SiO561WuiUN50aV5LFqER3xpppN3HgnjT5wYXLRrrfv8eVv/8vMouwqvdFc0EE/f/qP2bOs+iWzuO21p9qA96H3SFtpF293pY4WL37O2/fgL8Cl/ObChV6bLCi+RKkqP092qHSk/ga5+8OsYBWhfnzudOCJrQ6iFd3jsBhAqGjIBf+LWBs+GXuWnZadCmjaioSmK0I0EnA9oPAXMZYrSWJpoVUpjG3Dr5qDoNWkWUXj6Fw6gxnIn/0MsQCdHSztdXPMzf2doqBFOz86vz7L9ztUIkRuip3bg1e2T8cXO6cnxcLZ78tV0lkxgnii+ue5VHxgGp8enm8Ph/hZW1OZgsDzASuifjy+6e8OjmePDw47z4WTkXVwwP0NZZnFZEzL3mMos3rzX3v2z/6j95B//J+17f/L324NvfKctrWwAXs2cF2mZPjEhthxjK27tIxTkk74hIyKgKg9XZogo34v7KBB+CSOeQuMyKa068/Uwzqefftr8fN3S8koUoRbTYHU1Axwi0agT/k3eYWjup0ztQ4V87VAJckmo8Y2T6/ScPPvzmvhfvy/FJ/ESl2xs0dyFOEvpEGIF3ZUkmQN4fAxzOoeJ1prK6xY6892PH3n60Z98+MclSihGtxOzzvBFPhB/c8PvjW601ZUlWlYHhXQ1tOaoL0T3S/R7uFY7z562Z0+egrPP2ocffdQ+/viT9smnD9tTXFq/besa3aU5Z9ifoYAW2re/8+32J3/8x+373/1O8ktXBTjNoJD1BN9O+laJyScK2iyC5IiwFuDwEDhJo9viOyfEG9fObFt56SPtS+E5fxBXDSXtgEsUAWWkLOISsWiRe7tgLNP5iHaoExU4InEgW/xKa92mhcXVUgKSUoH0mgf/cQkrTWiXs2jmUa8SmbSTQO9f300ObnKf9LlUoEqwQKpjEu777pMnbe3pY15XvSoRMtNbbk9UfHfeCK7t817uDtuDuU/b3PWYxqrfDg6rT/Xp5x9ll3BXXthXaDeUsuKuKzYS5cLyTLY2hOLe+XH27Vm3DBiJtwkdlHGt+cQDZ3obejXu7uxcP91maZb+Wd5ppCif1stG1RqoxPxwfHBOWmFwDq9r74fwuTBiX7bR6CyKVSbWyDJUC0+r0C4s1+naN2zmwj7bxdWdmb0EvBFFDOG3nV53fvsai+96bm5I7b5SfGQWi88la5iRUXzo4Nqd5Zrr+fkALdzfOzjqDveHM+iWjutZM3/m/DRrXF0LayXdnWTp1oP2J//4P2s/+Uf/afvOD/64bTr3bn7yFX1Qr8KyVYjyojC/ul9WXo3KSlyRIYPWMrJFBMU+RZlftw6hQeC0CkMUmZr4mccHAvf2hhmRkrj8KRdte/t5c1cWl4gpMJrKy0sLbQPrJIpP1Flu3YY4k1vuufOdvwls1fJO742ptJiq0sUyJIzXEYYIyuQ6dX090wLm8Fm3ovLxKsEz0npjs61t3MyW8LAeVvIpipv6gStBF367FMI4xyeZj3WAVbi3t8+51/ZevWz7r161F+Dg0Zdfti9QaJ998kn7CIX2BQ3Cpx+r3D7l+SOU3ecouS/ap1iaXzx61J6Sxq4DLTZ3uvZbFb15Fdd8e+PNb7Yf/+hH7Xvf+U67tWGDprtinaWs1ZCG0DtMz1sCVV4qt1h1vFbw3FlDBj+/xB2CrunrhS8u4K3BulucF717Dqyg8ByllckVuOqPdLJt8YKNmnQPfcSWOCeeOK1wea9c3nSN8BDFt4Tiw2os95STnzT1f86E1/X1US8m8es+gdOwyfvXYZWA06Ouvn5dntfXZ5U+/+RxW6MhElev35HuGkX99Nt/3LZvbcGz4rvTVuf22htzn7Ue3sGrnSU8H9NgbdHYr6zfaAhTc+albuoVmbgj9ujcPRBRgPa7o5Rcf65iW3IAC7zZz6YFFkVGY6lraYOn66oc6hmoIGXbWODQWyUmnDbiwp1BOejis4pOK1xrUF7R7nEqW/BOja2HedjN4Y4s0tiPjeeD4/7gLeE0Pxv/K+qj56KH5tPCwsL1wsI8iq8zwtocdq5xcXvdbXTHztz11RA1/1rxKbadn/2Lfzq7fHS/17k+3zg+Pn8wvjh9F9fnR5eX1++enZ49AH8bp+OLHhp2FsbtqFiy7GcZU3h+oS0NbrZvfPsH7c23serWbrRbm3eogLvtOjJbigAuDMPayuv+yJQynxVPKxbrz7haCrZxVJSK9yACtxEgkaKyzLo8d4wgSRQueWiF2s+wj0LeGx5iwfjFperv+93777dPP/x9u3nrDjCvYhHtt4215fbDH/04CrmUHwQQmeRdStMwCs5VMeLHe2GTsHnP1feTKBzGSiqhz1OZ997X+4RibZhHhfivUoUa/AnDq5cvaFyGpMd64Z1LeVz25giwgwkvtrfbcO8lSa8yV1JLUUtI91QFoIKVCRV7sTkdCCiB93QKggxm2Z68Dk1ojXlv4+C8RHfacXLwLI3Q/Te/0d7AHV9eXG7ruM1Zxkcaq+I0pWnttexSj+QzjiITTnnAbcvdqeeQ00+FukLn8OSsffzB7ygLqxQrZgVrfHmh27719hvt5o1bcYPceVtFJ26mnoJ4C08QJm+lfMpwBN3GQQVn/cS0wmXDKitqCVY+121+cdDWN9+IoFfEwoX5F50nj5PDMhKtHnP8QbI/OAws2v/tOAkl8KsJ0tOXlbtqYOkv/+d2/1e/TMc+4IamMHq7uHm3/ft//n9ov37nj5ABrFosvjf6n7Q/W/g3bfHytH3w2xtY6OTHn40VAhfesTFNVxFpbHAc6HI+5cud581vxWzDU8cHu225Vxbz7IzTj/DeUG7uluLUE0dkx/IMcDtZX/za3+xmBYZlvqepoFH67ZRlu16SxMaxeNONTGwA7ciwwRYNKjTTk6S6s0xLuM8O+sm7qB1AAzvRJxgxyLz90L25HoShQtgGyMwuuuDh1fjyPdL8cnQ2eg/L/+Hcwuzu2+P1sz//i7+4FMudf6Hi+3S+19nc2KAiD1AW76ItfzQ+G7+Ly/wATb0BwXsIxCwmp/IRhXeHVn/rre+0b7z9vbY8WGsL/eUQTTdYIstcMk9GXgmIdcRfRoCvHIAoDa9QhEkhalppIikwUlt3qjYOsFXXlXIis0xr/yIEIl8ZOELLVaXodBZbKjcuPUNB/va3v2//3X/7f2u3N7fa2o07GX2cxSX40U9+DPHqU5U5Jnmlb2gCK4+BR1ErFvYQbaXUShDqWke9q3ScxPFGG9cs67COHHk1zVX4LYXUlP/yxfMoaDKospNAZaa74nxIP8Z+2PaHe5kP6Gf6rlQynLasfoku37SAMcrCKgZUMZiZHclavwKqK63VKGMJWFlZPRqKW+3B/TfaG3e32ubt2yimFVzQhbgxciRNVBudnkxoVW5RLYkSG9CUa/pnw8DUj/xl6PF4VP2UribA4tBb+Zu//kvoctLeoQG9s3kru3fcvXOrbWzcQOjsf+TElRJfomLaOFkn0VYNUblr1smOfXlBvMkvBJZ75jNSJlzSeg7Ft4YiyXQWpU/ahQdTSPLMP+6ltO9ToHiUcBM+ieROCBxYjJu0dZ+UeV1xDDNe6EraJJ+8M0iFtvBv/2178IFL1iYle6Xs880321//5/91+zWy16Eefjf4fv/D9pOFn7cFlJyK7/lL4KXefRQJXmiOWFkUaF7ySFx/np3loALLh7zxKPZ2d2iYDqJU7GI55f54v9bi08zkJ4212M8pQ4XlYIUrpuQ53V3pHdpYGnVJPbnXinTtrtai/X7Kh55turZQys4wSN6kKQ8IWElrl4X0u3XvFnab21GNSFuNmbM7yO8ar+ESEpzBh7sg5SEQvEcdfknDG8V3cT3efYTi+wsU32tXd37+bkZ1we3gcnzhio2tS1zd+fm5QW++16dF7M4v9mbmlgad7/+9n7Z/9J/9bzNQce/BN1sPYAUqXBXaUSQVCqE5ZRlqHEJkAjPKKMzIeeGIHy2wmLEil+cjwlzaZFxaApL6zVr3GxuDNBEkA1ie+WaaBARywGJ0cpDt7201nPhrn5MC08et/Tf//V9kNMmRXWkwptw7mzezvM4BhOPDfRSK02BUYgGn6kJZwuCzj/6bOkET8fB2EkFCqxB5Iy6MMc0oeRGiUBkmTX3mPuQ1jeekfKfdOHBQrrR5VBZhJfJwSeDi4lKspNt37rQf/OD7WcP6zje+1dZv3qJh6mVisFNI0mTK9KTPJFXSaqnZasrcIAlLeLnde/PN9t3vfr/9w3/4D9p//B/9w/ajH/6gfeP+/fQNLtq3A8OrFLXg83Wva5QWeA9UCgD5aJWVqy/AWFQ8655G3wJAjcKqeM4zPSXTeLBsX+zspP7ffPudtrK4kDXNfnbAj04pSBlhJFdR5+DNdB6jgqzCzeizg2Jc5Y8IuFaccYDNRkWeFH4FSxzKgzNYDQt4AVkIX2jOVTqkrAR647UoUPfCMqnnV/9yhMbT50m6hBgfJNQbSghS6j13OYxnKT7PfvpZW3/1Mng0rQnduutq9VZ79M4P2/bqGrFMO9PW57fb3dmHrcv7lztu22Ru4AE8U+HgKiHci49YUzRgZmsfqNOWXM++vrHRNnGh7927i4X/zfbOO99t33/3T9oP/uRP2713vpeBlVkMnD50aXhjZ/CXa2/dIET4+ovwFjex/KiIXsPUS0rXFvLrtz6OsOBswMNLEx7XBde6rY0laJR5RkkkPa2RD/BP7Q9wiLfg6LMWoIsH0q8P4cFfTWDutCHu+E5n5nobk2rneh5X9/xy9OO/7eoeYfEtdDsbtPQPlgc33j04Pv7R6GD33Y21DVzduY259Y3eN7/7Z7P3v/GtzsrKAMrYUtQaW/vfZChbkUwh8JD5JOHkmlE+EK7mlmmj+AzjhFZpqY1nH0Lqy71CKxJjxSCwluMAiEPxdsDGReU0vQT1Kly2Il/1Ifg90bP2f/o//1/aNVbg2sYm9Fpu+7sv2nfeud/+/t//s+YHi7VC1RF+oKY2TEQ5nvnBmxSRfglZrJjag6uWDw/TZ2F+fZWpSShjCVfcFE4vxhE2p5cIaylDQiGulqGt78sXuLL7u0lXMJg3h/UFd8ZTIbjXmQM1LsmyIK0iJ/fasW05zq/S4pOpqv+FukzoZPkLS36zGMVEvk5Qpv2NNdiDwScVqzyggcwboSFuLHHcH+tqHUIL3svEWWUBU9sa1zKkhdC9GjvogRXhErftl4dtezJq/Oz5MxrQpfad7/2g3VgbhKnvYmXe3bqTKTcqJvsIdeOFIwoYxaai1XXzq1qzKF7VSizeCW3ySUppC06EYcoXumLZMGJxpd3cegv+K0Un6UwY66puCasXvpqqpXriqGrXc0Ugf3FSD6Ll9ZFspgGVZ6Wv8vzFQ+A6Aw4X/t//qr355WcZ1c07ylVmzt/4dvur/+K/br+996B1NBoIf3vxt+2Pe/9zm0M2PsTie7FHHYnrBgfudG1pemKWLw7cUMNGKLnavzyHBQatVDI1mZkwznSRkMbVWva7uSmp04tgQA51wEW2ktNI0Qtx+lK2okIRvcCFdvniFTJtScpTpqLws8GV7+1ukV+svzvoeHWzE+flSROtSb+B7JE5oYTZrWWYfY0Z1Z0DblCI600Vr87Iexc99hDY38PK+yUK8L2Zy87Dw5Pha1f39XQWl6xhK/Xvb90dfOtb39l8sf9y6+jgcHNpaXmw+c73+//kv/ivum9/+zszg40bwaJLRCShnYvZHQQAg6AIl4hDMVGhfCJSZPNegZYBdbFMPQZhan2JYlqFClzA1FoFtMwyK4hsmOJW8BLEK0zaesaP1acw8SgiCYgrEGVKuZrwzvb2OwF2gH/88cdp3dxU0Ym05v/W/XuTEcTq2F1eXkGZ+N1fVyr0sAh7KBVbmhqZtPzUnPJl+GKp3FTZvqsXuSBOhoShPMRNfrzzXyk9Y/E+wmLwTDvFCnWqh/e+9ZBJPb1bRuHdvulcPJVeN9aWVhupUTS11b7LwPxI02osp8V80tOBCOvnfCinDNy6eTNL6ew0dlTOemo124drSdVPWHDK5CofGw63wnITWgjFO+djVettDaLQwRPFg+/iC/lDGtpaO9D08hXnHsrv6SOE41ksP6ezbN3eCv2gLpYHsKH0VHDyEtSPsGZAi6dYb1VglJ6NYaxLIE73CfSNEsQiiEUI7MIKEUNHHghbaEsra2lgvqJN4ZubOnPv7eQ55sLkFkhDE/5CZ37ysJT3SJ5T2vt7nV+lEYa6N10wXWlg695HH7UB1rAZGz49ztc3Y/G98Pu2lo9i3sDiu9N9nNUOL3eWsMKAjHSz9qJZV67pX1ORkZf4FUa7A5RNVxGVonNUFpkMvTQ7zKfqqP63oXGurvjSGNCit8/XQY7ewlxbXx+0B29+q925e7+99c532vf+6EftBz/+e+17f/Lj9gYW4427b7UOFvb4ivzh0cGN9SgwtYCNpYsYxKP6I40+dNdQ0sgo+Gq0WXm2kXepp8shQ+9L1Nw5KbD4jkanw6Oz8x3wsz03399Z7C0Ml1eXvtqB+evz+Prdq/5odDx49vjJ5vVVZ2tldXXzG9/94eAf/+f/+/7GzdtdmAZYZjoWprvkXB+ZVeYSKcCV1qQsu0J0dmSBcbWWoqiAWgUooa+tHOmzUwvHJVddWfsZHLHBpGgdGPPS6R3dRe7d7VlhQwmRn+awM/id1BrT2D4L8zSdDO4VQXHLLIXyF7/4NQLfzXy+dLxjDdxa7bc1FEPSAbt9W5kukVEqnlGGPmceHIrjxsYgHf4KpK6z61lldK0OO/UllvlwgZTVMBazqygnTO3j9BrW4leywQFugM0P9LhxaqJwGFeCW+7d25u4n+uZGO7pV8mkh5sZCDOgo3RMoHUmE9HowBxxrSCADc8CCl4lIjwZdAJ+rTpbU9875cd+0kxmNS20tMHIhHJwFYBeCyp5El6NSk0w1lJQWNyKPJsZEP/oYC+K78XLvfbBZw+xal/ExXVagjAO1jfaBqffSN3d243LO1hbh9IqL2EvRKjkFWAbyKwIoM7UEitBhWj7dx7PQXfffNOpztW5isKlAscIbkurN7JtfvomtRDF9muEk2Meyduw1NVb65sYHEZQYU3ecK3bihAXr958Fc5ZitGjnk03eZr8o2xo1/vg9201k9gNnsSFfmO8lkff/uP2anGVeCglXt2cf9q2Zp+02YsZcLqE62dGGiHwgvwMbqK8iGw/bPrNodN0Arx4VKkIs/P3bHCnc2S1YJMRZcVqV4jNXaUp7kkvTywCz3wPWSLMPAXZiwpyAbd4bW2tbd29277/3e+3P/nTP21/+pN/0L79/T9p3333T+NKv/Wdd9vqrc3WxQrv9rH+VKzwqXmn8QBxNljioj56hFpHX6is7dKCxtfzWH3I6mh5aXF4fXmFqzu7vTg/l63nif4fVnyno5M+VRr05uayScHK+s3NP/uP/8vBra0HfbRol4ypJ+JDbdK6wky1kN2+NJe9lMUQBAKs/r0MV7Jc1lBaNf1+EGfcEMWRWxmPuB3TL6ySFuRHy0MklRLvnL9jpXV70hrxXuYP31CGprxMJDEsy8N3IkdiuQGofVKORroLhJsnbGyst/tvvRXm1+xWwGQulYYwV704VaC+Jz/nI9mZq4Woq6lF5Ze8XHuYD3NjSek+qliMP+1LsZ1N62mYeADOWHsIpvUS5jAcxdMAcbqRrKEqq26U7u1bfsB9pS0uLcYqnVrcWTFjYbgklzIFZYovr5mzBW4U0Cm+7P8U/6azYagJzTWxNXgLfmE24MrUBZUIClE6iGO/Z5KyqauNingTjjQYWHxakFqius1Se4z16jrpZ8+ft99+8FlG33Xl3SbehnFlMGj37tW8NKfgOBK89cYbWdanYp8Obri3ofxlo0s1Aot0ycih9cs9bpvzIVNX6gDCHVSR9lqz51hFS2s3EdQViivLMaPTkdXKx5N/nOCDS5Rb/VU46b6KZw2ncaqBi9L30Z/XaVyexfA0bHqIw8RJfE7g7f3+/bZyfDSJZyo4AZ4c37zbHn/7T9ouuAivctyYf9xuzz4jHYrv+RIufuWdNeKTsiIv0FK8ZCOISVkOVplL4Id2uqM12FANXjiQcl57PMDgqc04TafMTfmATJOvijXdE5mjKV2QX3HlqQxztbHWO3GbKQeyHnzjnfaDH/5p+6M/9vxJ+5Of/MP27R/+uL3zRz9uG/e+2Tbuvpkv4zlrIzvvUL5eifxCmdeno7P08WEBDoEFS29uuzNzvTN7fjHc+frW89MdmHdna+v547Mjv7Gx2V8dbP3gH/7nmw+++Z3BeHyKZrrqUnkaGMWWCqMYPCLU/CibSip8IBXEyqgqGLdTqjWe5CCRwhi4LiSw9XXQwukFhTiexeTkvYhP3935FMX8B/ESxVnoRfTrMLSTexWaMnkn/WDElaktT7iev3zZHj18bPaZL1brVi/afbepQlDM6+TwcLKbBekUopRp3VTAKgMtA3W0DAXMvPSLVdbZeXcri7iYPPd73ba2slKu5pLWoXiQIeyMVdk48kV6A6wbF+uTGlGeAy5+I0SFp4Xpdy7c9n1Jt0KXlPTiWNwGFhlJ+GQ6flpWKiufzc93YUpKsAXXKsrn/lCSjqZdohAcKdct0s01ntafcIlD84qbmy6AWtvrGkkbizREML0d6ZenJylfpZrRfXDs1+0cOX70+Gn71fsft1d7+204xPpDGTp1Zgk8vXH/TVzuhXZ8MGwH0GCNBunBgwdY2WsoOyfGlqJOYwI89X1W6j+r5VLWugow9Z+cmVZjTYDBPk9HE6kI7tUdeLM2Q1BBZaK4ikdlZoX9P3n+6uBZxklQxfNWpRKWpbw6xLHP+Z8z76anIbk1L2+8GF7vpld3ZFl8/4O2BD5LrXIQzyklp7feaA+/9SdtD/mamVhjm72H7dbM0zZzMfva4lPRZDDP2Q/EUVz8ALzZ1S47yq/Gif2n5eKWgqupY+EVf5GrsvA8jKviSoMDTab4lg7ToxpNsGv+8rmI8jlvA07eKTeWX8rQxqIMDLuh1Be25a4ZH2CZ3751q731jW+2H+I2r+Duv9jZhrcOg3H7/zjcZ0/xH83Ozw+7KD481+2rq87OZaczHJ+/+mqTAtH283xl7W53dWXQX15cHHR7s5vf+Oa3t975/o82T46PB8eHB30EqYsLMoOJ2YnigZGyBAbmtkKxlERAKiUiJi0BFSpG7WeTALcYV1kq0J6ut0xkALGlljltcUznetVsI8RP5NgHADuLMWrnNI0azXWya5iHs4hXBNJMV8m4NAoujiJ2Tp9QLsD4Tqx2F+AlrDU3ysx6Q+FHOAAgaaeDKBJO69QlPAm3fsamjOrTQhGDj4vxSWvnfnMExU6ZjlIJa7bcpq5u130Tob657rcrEOQZ3URcDeonr5Rl62irfaHddvfunXZv63bzIytZRqR1F0Zy5UUJj7DkdkIHW3VddhlC91WLzwZDBp4qP7sTsoaW9zKZOBSXqRd1VsnYaNnRbQPlfErnCrqovCfDA3dX2lK/1F/6kVblaBmO1Kv4PF3j+9Enn7bfffR5237+Il+72yfMj9wsr6zi/twDP3PZomt/uA/+u+02da56u2uMFh4NCspOnoqi5VpWS7lzuvhhPuCIYpcvqa/1VHj1HBaW1rAsbxDXvsHqmlDY3KHF5EnvP8JUeuq9P7DE8gvKLSY0SHwDrXz+ih7JI3H9z1VBS5hykpDUJQ0fZ8nMV2myuerHH7cV+3kn1qyNrvmMNh/E1R3Cj/o2DlzdmX+ExbcDwcvVveA6t7DUbt550PoojZ6br7om2W4HGhi7JfSunNpzOeGnWPk8W0a6q8ThBB4BE9bcvr4WDpKWB7uw/PE2L6dzUKWRvCfWlIV4HxMZihvtgcwqZzGeeJGcgEFdwb+8U57ti5TH9NK27r3Vdvxy3/EB6ZP39QWtN17IqN9bGGJI7EDnbRC3A3wovr+zScF/g6u7hz0y05+9PhvgGm6ubdzZWrv5xubF9czgdDzun52dds/ORjPj07OOX8uyZT49PoxlcX1Zo366lK6DFOAgC+DFXRikcBFmjeuoErHynLFeYG6JYce1bmhZK9UKxFxGGMiOZ5ieMAUri94NlEjeE1/k2z/lKJTlibDat03F12vPd1603Ve7USr275wifFcIxy2UkXBeYPlQapSHVlJNc1BhIOyUFWXBeeH8NRSF+cbsR4icQqH1CsAIHApHS0rFmFGpsEPqGoGF0A6GaAUuLjiwMB9zf4ASXvU6WG63NzcnH/cpt9L+mMw3o/4RdMouAXZ0XGF3QIf6xEUBR8DkFJ300xBXi1KmU/gi1RziRzzZIEkTkhGP9MCWqgO7HdfZpw0e1I29HENzGyci+144KC0Kz1wdYfX7DE50d23xx5990T754nG+cex2W64s0d30U5RbW/faCkrNvfl2d1+BYd1elOGdGtFdo/4OOKnkhUc6uKtHBpLE4YTP/BPH0rD6WycbXxDnCkXXX1mP8BtHekov6WZDIz+WMFMAGUkps61njzxM7j3qOSG5ikOfPCeCnPvJmcvX7/3zXz2oUFJq8jKYMGBf+vD3bUnFpxygRKaW0cnt++3RO++2o3lkZ5LuNorvxswL+KCL4lukUSEuCl2LT5xo1c7FA6MBQwHOcp3DVV5cvdHmF1fTheAqlvSnIWvKpQOT5UUoV/AQsHlMLbPIOaHmH6UY6Eve5c/Cibgujy7vCYsMwMfypQoixgp5yZNpsImmt2Ec6WMXjGFah66+0uvQil+h0VxZXmsf/OZvCo4udhyiOD83N1paXBjytHN4eLh9dHyyc3o6+sO1uqX4Wvr4KKaPcAzGZxebuANbG/ff2URgBijRPtLURbDhBEBQgADWkV2nOhwfDdsRzOzmkKe4NCoepwroXuj+UPUAZuXU5GG8CVNOEWR/gMrPvjPdKPvP+ovVf+XQti6dQq/MxhKUCrQGCi5gkGshVdhUSO6+q9VoNEIDi3nwGqvv9+lbcANLlayL7f3I8gAhsxWM1cX7EJTqxr2CEdLhTx3NUQsiClmG0k2mbOsmA6h4bFXtO+vKaAicTKfy1uq0c966626aVzE2dxBeAuvCWmZtHID1Sb62vtYjDEYdStlekK4YL9MnbHHJ17wST/i5xuJGudgHO3V57QNLQ5N+M/DMe+t6qTInb5W2U1Nqa6p+yhAOCJd32SMvjRxwUd4Vjd/1mY0BjSD3o+NR++TTL9tv3v+w7e4fIIw77dXLV+3YLcSBZ/P2nSi2RWBQ4e283Gln4E2v4A5W7rffeTvzBxcmWw5p6Tutw7Km9VeZWx8VvHgUxvCXf+DBOIsovFXcIulswzjToQGlnvKccRVGFd9UcP19dXhfISXEuclZz+KEfL6W1vC8y7Xo8tWz5yQPCa11NQlPWO658FPxLcKnixgUyWeaN3U+uf1me/Q2ig/PJG8AYwtXV8V3NUbxvViGX6grePYb09bUP/OwX/todNQOR8ft1e4ejcoSFrX9u/BqZMIGcJHGa5z5dNLe+Z6lgKQDSo2rzxZMtgW3b+RDZNJ31sNCvZYcTcKgizCruPLeH++rm8LXNNbUWWjNRxnmlhcYLsCi0kuXkIpYGaBh+M1f/xXyfqz8qBjszB5dX1wM9w8OdkYXl9tz/YWdhbm54VW7+bf6+CaDG512huKbGaDMNldv3t7afPD2JhbcAAFF8V11aXWKAiLRyqYyRXxZzw5GrSvXXmaHXJSPHdrjMxQhVoLb3qQ/TvcKobcCpswABkQqxJivfKFAo4AmbqDulhtlzqoYYwFKCIQaprXPqY9VUFahlgfp5rSQapQvy3T4ObJo6/Px5w/bGMKrVBZoEV0U7coHR0r9mpuKScUjYoXBlk9LTkWjgl6kpRFeVyb4bEssEVXCussSSUI6sbusV9w/iTtRqtmJAjiNZ/68ihBrAXuoZCVs+l4cIAIhcVHBe1pBE4SZHFCQaWUQcVbvTC+hCAY+mBkc+UF1W1rL0bLT1ddNLXccy5M06TMUn8Bt3BKqmbiZ1kEhVqGUewIupSPKL3Q7x8qmsTs5GbWnuLOvcGVf7B209z/8uH3x+Zdtf3+YRejSa2trqz148Fbo+ezp0/YChejXB5dx5+9g6X3rW++0t+6/0ZZg8sznCq5K8csc9j+Vy26jRJ2gqXCJ08AGzDZKurYOYqQusZhI5ztoKz/Jd+Yx+Qt+NYRl8fxRhOFRTNxZolefciV8qrRymYZRhveTwEkabzinskPmpWwn7407eW+6GRqWFRRfH94zELJNsuu0w9sP2sO3v9+O8VoURmVla/7LtjH7EhrMZTrLFYoPYkJLFZ8Jv1LAKjIbNLsapLXylAICARbl0X57+eIZ8mSjoBdQ/GeU8JiMJXeQnTZfYOC9MynEWSJyKg/SSlwbWatV3KQvmXepP2cUqjgzw0m48aMTlD/kTnpqDZZs0KhB6zMa0WePH7XPPno/nzq4BhGj01OMxasRjfhwfHm5A3Nvz8xc7Yw7s8PZr29Eal2/UnxXUXznl7i665tbt+68sQlAAyysPrLRncFH4wA+CVtHGE1AOQI4FahDVdjJZGAnkboKoT5GgtWEi+ySokutAwhrOq2Nr5jCpKAziCM/Ki9GRbGC7Rw0N7l0qoT9ZH5o2s5v+8piJWHJ6cpWy6RyBIEShmwdhRSZzumz7ygjmrhxx8cnrY9Cco+6dOyCXE16D8AIPLGYELQKK6Wn4HmowJzQ68RQp4rM0BpLcM+Y9FaKPFVoVxe6L9YFgaSMnDwroFPlp3DKRIbHhSQ5LJP6x1KDERb7jsNMGwAAy6dJREFUtNLE932+9WF9yMupNw4aqZTKUiYjmY087M+yVgYRIw2BsGipmX/i0VCUkhZv4IKwKDiZnfwVHK3yMKhEw8V2UOiLxzvtN7//tP3itx+2g6NjlOlVvsHhVmGwamb7O4hxAxfXb6i4tZZWh/ltrA9wb7fa2++8k29ibKwNYv1LUwVPwVDghMv6yhfiItanwiLeCJdWs3NYBkukX4IOwJgfV/GctDaaGc0WNyV0vAyOJbVLwPLgUxE/z8WbngaVNVNWndcKV3H6T2VgurJpvK20FVppKvircvMMjD7PYHGtfPB+66fRlg8EJSnbwdab7ctvfr+NqIvPKr47c5+3jc5eu0DxvXq5FC/IvmpX95jWsuUgecw98ZZoCNcG7kojfS3YfGYwVg7bzrPH8baMp5LxML34D644qptK2IE3eFUeeQ++9GTUC95b+fJCuOdq8spDoCpv81VGaoK9EXxdjZr0kYcXl5YiX1PdcwH/7O3ttgN0yZMvPyt+6ODcdmao+vXo6roz7PXmdoi7jQW50xlf4OrO/N1vbpTi6/VPz48Ho/Foc33t1taNrQebM925AQD1KQ+Zco8Oqhokam5qR5UVUEIgzMGisQj3vg4ZAKDipjrs4rY0Lpp2ny/dZV1jNbhu6rQzPojjCPNO8lPBpFVORSW8/F4MbTwRFYaGwFpWDihk6oUuHS2GW5svryy3zx89bTvPn2XHCRXfDKa+2zwNVlwKtgictmV6dlo0pTwVrvSzoXSmrZRCpBKSgbSkTKvraLgumFZRBI201unsaIgb4Yirncw1ACGXUkRaMdcwZzoQz7FOYq0U41fdVOrWScsXpQdD2Q85Q7r5Djg7B39Y1w6y6I46raTqUX1ybmgQ+9x73e+47JN+Vdzyct2XosDdndh3UbyQQkVjKxwlD+BznCdYzp9hQf/mg8/aX//mg/b+J1+0F7v7bQfX9tGjJ9lGX3f65q3Ndhtrrk8ZhweHuGMvM39vEVo4Ufn27VvZ2urb33q73b55EzpNrGQU1Dw0c6KsOFbItORLeFwNcFpCQ/1UoLO9pba4vI4rj6UDEqN6SCM+p3yk8KQuhCvANjLSthSqtCp6de2cJ45K0nTJBDyoaMmU8s2/OP6re7Ht3aQ8r5SVUP6lbG6Um4LPQJ68rwhJ30Umlt9/vy3YnZEf5VXUtn/nrfbwm99D8YEP36BAtua/aGszKr75truLxaeSBGd6Q9SO+lluwYwgpQ5RSBEm4voKHD5/+iU07rQVG+/APcGf6Sd4qJUdpikr2mu8N/FifC4qzNSPtPK9R/RBdAWFcWtXBNgJbKm7dbFM3sebJESNk40O4FvLqXQXWZ/u7kPm8QUNhMse8UFQLteoq8sRjcGQ0ncWF/rb873uzuzi8h/swGx1/+4BnGpvXUcRNCWnxPKwAnVXh881mlrxJEY0tymtrHdiw8NnKuJCcNHhzHEn6ma3Dkf19vcg3Mu29+pF85ugB3uvMpByhuucVSBUOj05MITX4MtyzAwigjoIU8rICa22GrYYCyo/+wsRGgcNfvSjP8mi7JcvdtqQ8rSKjseXuGa0HuB3dW0tFso8SqwsN0qDgCoty6bCNR0DxRYGhygSO98T4F3Kpax5FKtfuFJQ7duaxcWcxwWzD7CsFsJQNrX11nRZnLjTBaU2k1N3z1n4jgJn4GHyXitSRTc6fNVOh7tcPV+1s+MDhOCk1jmj6Kx3+jVxHZ1k7NfxHc114GJx2WVrKtkOLf1y4LbfMqO6gGJdhCkd3DRKF6Oj9uLZ0/Y3/8uv2//v3/5V+9f/9t+3v/irX7dPvnzcdrP5wLDtwJQHZ5dtZW0d9/UuFp0TkTvZ88+PEfVVeHc224M3bret2xvt3e99p33n7fvt9sYqljf0o25OwrZfNyPHNoZRApKbcHGG4hZOhfIK/M8trraV9Vso9PqCXg6FKL/JIy+8L36Ef6if+FW4nM/mvLfyHmzIal1zGhkbUMvzKm5sEMSLysdMUuA0b/6Rd/778DpwCkfRdBKUQyinR5IgJ+nTNJwA9ZN5mt+VvCjv+NZ8eCM/JDOdOMJUIIhY5WUcT/CURkycTOKomIynsfHs0edYUmdtBesqSoyzLGwVHo/wSxQcD862iHLjOV4MtEkDxFkNA/lSlo1tDAPyEdlqCOOQKs8BeZKn8lBwqkxLBoRBBZ008jqC7mT7Q3gsOz0B0/HBAfoBwwkr2TyzgSqNduxJ0NFH/jag2e3bBtTxB6O6i/2ZfqczP8Dx2Vy/ubV16423NkHwAFj6wNcFBqCRBCLZ/3WNBp9UwDp7H7i5elhZkZ13OVSShFORUoylIK1gPiacqRD2l7nmdBzFqKt8itLRJbOv8JrwjNySV5jIGloo5aQF8cfVg2yTf1kGIBCm96trL/f228MvaOFIJ5P3F1fangg8Omjf+9Y3Ec5VFJ+DADA4v3JJ6/uxDjaEqCBZIjmgMT1ilUKgWA8KB/CRHAF2UEFFOO1T0YIlvoQOzFhRuuoItY2NfzKkk1kz4mp+nHHfKfvauuiCkn9ab4jtNBjXMs/Ou8qimwGDGZRs7/W2To4A48oCg40VNcLSrn7YefKUkR2ocGSXiBE+GdvGwIbn408+aX/zi/fa3/z69+0Xv/uwfYS1p4WXTSGhkfgXZ3ffeIBCu4MF7Ghw9Yfuy6Dj83b33hvt29980GavTtvaxqB97zvfbm/e32qDRaxtFEsGG0AM4ESxS0DpZx8ylY0V7S4f4tB7Ry9Xb95r/dUBCkwBy1/iynfJJ2HBag6CSW+gcQyfJuJQ0RKR4LwLT+UE79BJy3t6rf7CcsHT7cC99AxhOfSKyq6xZCGo/2brXf54mPLI9L4Lz6/8/vdt3mlSqjjDk2Sm7d97uz166zttbBqytY/2bu/zNujsIxsLGA59aIuSo3HLaK24FGZ4R0VXsE9g4J+u8s6zR+3k5KCtgkO7S6ZWmPGD//jOX8GpN5MZAuZnfOsLbFOlWkrWRkElVpZiKW+uKkziBVckq35Z85WPK4438oENtvkmLXHE5vHhUTsYHoYnRscn7bPf/ZL4Noqh2uXM3Oxofm5+uDA/t4PXs02incvLi+Hu1ycwl+L7aRTfxflZf3//YIDVtblx88bWTRQfpogTmvvk3AVYZL3TKTM54FWF+E2V3+sXHMYD5VWphIu4Qo6ReJTHOMzBH2HEEw91xClLBXU97QNwwfkZ7lyUIQrwxH5DrEEFV+2vUhUm9wNUoeUQYeQhNCEkhysfZIwPP/msHQ33Q4yaRb7Snr3Ya2cHe+3NB2/Q4mO5YQHoJn/1jQetI6wCXDiv5m0Z5h18hLCUB2OoJMWQdbRk6xwrmpvgjHCn4KTS1FEBqa6DgrU769rE+sUVRpGp8GQ6l+1cc6ZGumZauLRsCytrmaqg4lNhpgMbwUy+MiPw16RWrhSr9TnDaZ4KM9qzlAuK7hi39PGTp+33H33e/upvfo3C+6B9iLJzAGOPVlf8j06ciNza0mCt3bl7r21hUft9BfGigDg3890fvtu+8dZb7U//6NutP3vZTrD6nL/37W99qz24e6ctLyCk4B95QcNqEYBD6cc5o3XlYFV/OX2nWtdpHInXAe6ldVzo5VVwRoMjjvPfa1TG6yf/6gin1W0uviuaSB9xYn+a9/V2cpNDXsol76NUOF93t4A/ux6m/bvpa1Ypcp/8ea+3E26gjGwTMsksZUMTrbru8XE+LTk3US684iyeeXnvnfboze+2i0oWxXev90Vb7Qzb+UkPr2mpaki5bmCbxpIzijqwFg97qMz3Xm7jWb3IjuT1HQvL4SXwaSjY+CY9vJQBhyizgqjqD88ENnFDfSwDOQnUvCvZc14raXlnSv8pJ0QI6xu3+LLqKC7rA0KTvC2DNHZt2E1iN5mW6Pj4qD388Ld5N7/Qu+51Zy7nZlF883OZwAz/b1/NdHbQK8P1je5XS9ZqVLems7hk7ehsNFhdWdrcvPfm1o07DzZpqQdA2O9cX1ljlwaq/gAm0Oaoi/+LocLwVCqWGMGJ75UH+0tqeVExTCXlZeJ6TlwHk0hw78lXfPreYr13J1mtiPQXUpbf8XXzyUypOTpEGR628egg8+46V2NoKDJ12YQBwQEgVwXs7O5li3UZ100N3A9saWW9Pd7B3d5+0u7cugHDqPw0+avvxz5BW1JHxlQsDrFnFYGWGiBOB1aEzzoroNktxWqKF/GEElKtU0PwwH+fZRAHEnTjKceWUEbTmpA54MDgFS0Q5WkfnhN0jTO/UIrc/kXnatlNIbPoLs6QzrRxF20cwoDimXe4TbyMe+eornMB916+ar/53cftf/yb37Z//5sP2q9+90l7/+Mv2sMn221v/yDTf+zb86v5Dcvy7oNvtm+8+WZbX8PiUrCp7+gE6xwFurK60t7Gen7rjbttec4v3n2EWzrf3v42ri1Kb9ORdBshcCKTp69LJudwIMYNEVTMDizNTYQyLj74mFlaxdLbSn3DGzmok/i14ZmE/MFhtEn66fFVWg7CHRgyTFiM9tXbujPvyubrJZRAJ0X4VoVkXeQ3G7CyuKZ9ivmWBTTKumbCTCxfJ0ezQPEtf/ABFh+WTF7kDcdse3X/7fbkrW9F8amlZzoX7Y35z9vqjC5fv+3uLUQm7CteXsbSJ3/5sWBQ7grHPh8NX7Wd7UfQabktwtdaguGdwFTyqdyI47i81tNg6mae08bbI0qPcEP0bqY8ZoM7RSQlBz/GS8zKLPhKWtMR2XTp3wbe4gnjtjbc22uHKDspIL+MaEA/++BXwMKzpivN5mynO0K2hrDhDgpwG5nbAbbhHBbf/NTiE1QHN9x6vvXm+jfWlgcLvYXN5eWNrY3NNzbJbYCIuZ7L4caoZIUvrhW/8uctb1ozK5FoRavYqJw8GN+/CO+EOSZZVhp+VqY0fyG12LfCpwhMtvxLPE1y3vEv+ZqlJdkPoHV4jAC6E7PflBifcCKw6Y/QEoPB/fDOK4T5+ZMnApY+O5dOzeP27uwftROsQT95mBGlMI3MqjtaikIrcLphQ+a89WuFgYMgmSPXc95ereGNewl89k1YTqy3IEm81ECIQ/fXMgynCs14xiCAd7oXMHqUmjhCmTudRXd7tgctakDo/PSklKf5gF9dRPHo5FTjWQea8lh2up5uC/XFZ5+3373/YfvLv/lN+19++2H77MmL5icGtl+8yCqLY/B2hIV9Bl77q2ttc+teu3f/Qbu7dbut9HsFO/khWRkoufvGPeq8kHL6MzRMh6+aH4re3HoTK+877c2tu20dvDpPL3JAfTJoBJ7tS6tF9AgatNX1kqryWtaR0tj1VjbaymADQdW1NQN4kfL91sgRDaAbaCrk6Z+c8GP4zaj+pvc5Jw9aYIWpvDC0eLCO6dWbSsI7CeoxUYLJj3x8PYkURZBnbtL4cwLRVFhzqoSma5udvmW/78yN2+3izv12wfVqsN6uoPMF9Xlx96327N5bZfGZP7zzRu8zLD4a/ONl+NmVRypXvAXKirIlzykfqcAsW6X3+acf4OUsvLb0TDeFPYrbIMOUSx70OhQ+65HSyc96BcfGCTEJt9LmFEGtS9x++Kew3NpZuq7OmsvnLDflmA4+ptlPgwGz86rKdqclN7Y4P7+CNwybaYevdtvDjz9IY4ssYURe1Tc3rjpDvMQdLNbtayy/zvXCcPe8/d15fOO92e7y1Vz//Ox8MDoebfaWlrZu3r+/OdvrD7DS+pjIXUx0cJOaRcCiiXMKbVXYKsXSs97G84ZzijBrHJ8+N8kqR6L5mLQSU4YI9vIyoSCGFzxUy5W8E7cYW1fH5Tuo5cS3GFAtROUmI4TOMzw70z0+ymTrmesxgjbfPv3SpS9++MZvhZ5kYu3i8qC9GB62hw+/bLc2Bq2/skI5BZP5C4Ag+F94ZbB0hiO49k30cffcY2wJN8yNUZdofVexJpdXB21heZFqzEVBVy7VsgUlCr9My4Mtr26Slq3K1HmM1teyDdeNEq2Z70dNVXgOwKhIzCw7kwgnuBmfXbTD/d023N1tv/zVr9vP/4e/bH/9q9+3j7582h4+3omL78d/hocnWHVHNBpH7cBtwYFhZWOzvfn2O+3N+2+2m4OVtiizYo240sVBnmz9BcLffvsb7Z/8vR+2zVUY+fqCBmcYRX3/7W+3t995u33zwQOsvBtZu+yInUKYaRA2JlqqEQDDVO42duhOBMG+1PIWuijeGzQwTlVRfYAw4ohBafucuvnBmp29l1F6SzREIZkZcYCK18fXbjnElciv8OQ7ec7TJKHhxfM8k+dUAeTdJM702aOCpu+liXBMRH8S3yfvIufcmad1vV5eahe4n+e3b7ezu2+082+8085oNM43b2E1Exf8dznnZy7aVvdxW+o4yDVoByc2wPbplqUXRQcuy+I0oatrRpn/BltkLXi6QuCV0IM0wnFBQ2JDW7xkD4QjiEIKjJHNsvqs17RWvOFd/vNkHTnFkwaKtCV+CEKwXTNzGAym9YNGxtH4sPvGDYr10pz54HsNhN2XL7H2jklf5Xq8fPqkffT+Lyb16lwfH59dji/OR9RluLg4v0PK7Yuzq53Z2Ys//LykoDm4sTE/7r54+nkf62RwNDraxIXbevD2u1wXB9S9j5OL7kPdTD6va+FePYMKgBRJumo5eC9dFeQpkjzqPQjiMYxSwV8dCqqBpufRSk+jlFKlTN6p0BSM1y+9ThBqvpZrH5vE0lJ0xM4cJb5xzdfJxgqLJv4SbtoXj562cywbv2B2hMDqui6j/MbXc+3hlw/bLG7i6qofppFJrJc4ML8UXpakhOMqhNP3Xi1fopdrAyyEuRTNCdPZDBTrsEYNtXZ0MxwN07UwH8oIyqk7jGlZ1skh/sgR/7R2tLrEkQxrX4gjX0+xZH/z2/dQdO+3X//uw/ZLXNhf/f6z9vj5Xjs6u2wnWHFuIHBghzFKz49BX1HOMvXcuLnZ7tx+g/NOW19cwsmi8TjRej5pJyhFrejatr4GmTYRyK2Nxfbi8efty8dPUZi99u3vfi9fYfvG3a02wKXNri1OSoZR7R+1bjYYjpTamConpUCon5Xjvtx9v6+AVUmQg0NGETf+96LhpaJzTbMjyJs3bmUe2ut+3hzypLxn/sUDCTOPnFPzjUN8c5nGTXng5Sv3liuBBYdH3by+nxze/SGfF8wVxL9pdhwVxVACQ1guwk/DcAnOrmj0LhawcDmX5jrtRveq3Zw5b5uds9a/XGjXF+vgyG22loIjR55VflMXVzhUGHb/fP7B79sFjb5zKmtVjwNqFq8Mp+gcKiNnSYTfNSwuzwHKgT1lX6VnrKi4wJx1xd4nH40dgyvP4CHpkAvqFNcZnMoLZqR7zKs2S4NpmhmVdxo896c8yQe0HPCcyoF9hNsPH7Xf//638EhGc697c7OXV5dXo93DY9rwox0aze219bWdk6OL4VV79bUla8D685//FFf3g+6T4V7/5c7uYHhwvLm4vL717Xf/eHNuAcm3j69dg+Zr2mggFAtcBLIOn62TlYKZAcwjZq2VtdKcaaFNY3TvvfUf7+Iy+4zJFuswD0bMTVArSnXnoviIP1VqHj4nvxBYJTPpx/KX+JZRo8UqTRWU51Q53cCKmUcwP/vySfoErwB414/5EOfGrVsZOXz45FnbffEcBCuwWlzW13pYJif3qcWk/ulsT2Oga+t0DO91O23tatBkuo/ddB/ADKLYX8hp/XUf0p83sQzFxFR4HXHVOj1DER3s77VnT5+1bRTdB+9/gMv6q/Y//vWv2m8+/KI93TloL3DbD7DkaoTcL2XVx2fOcBuylnV5pa2t32y37twtYaB8cSqTO4quW+IHzv3Oh8ueHNSoZYl+pwHBQ3HfWF+M4ly5ebd9+wd/1L77nW9j4d1rN2lUtPAcrdatySCA+FPpIZghMZaL2PNdrAh+GTmExhmJhg66+n4vZXiwn+lOI2A5O8MCEE7SitsIjvidCnvoIyrlA2PlqXDrOXnnUdjNK+6kaQLh3clNyuCSe/9z/SoBf3nJkcDcVQny3ORdMqiS/CkXufqf+8qjoJSL8uQNPKWVZwVtmLSGLBYOwy284EqeNNBX19UwxtKb8PY0T3nVRnn70RdY8vvZAWcpjUNBOZWXjPYDjA2OaZQTgctUMp6TjzG5Wpbxle2iG1HheYu03MgZdAuKEr/k1d3GU2EuwbXpQMYM8Z11gGDEao2FSH6HBwdppI1tPoGB8O0vP22Pv/g0jakYHJ2OL+Ht0dn5xfBwdLJzfHKyTQO6M7fcG15h5k5XbqSR/dnPJlvPr2xsHJ/sPrgeX757+/bdH/2j//R//e7SzTceXF5ebFD93tXltWs3gqUULDL8pS78kxhUyDApWqM24oAEEyU42Tcr4WZlRXJKG7kgT2Kj4ng1fl4bLUTghr8QaBIvisHKQDwjG8UheOyfKDuzlgkcpXJmeU4ERUXrmmP71oTtdx991v7V/+tfZ4mdfXj2k/zZn/2kbdzaats7r5BPCXPe1pd77a37m20zuyCvtcE67hsubc3tsiXTfLelLPg8vroTI0U8TxVyRnaJa5zImTFMT71UVrZ4zmWcDuCcjcbt1cud9v77H7bnuKjnF9ftDLjs/7JBcLMILVeZw0bAutkN4Me4q4/SulVHO4VTWjGodFTZiGddXSeVZ+01ys3uAhuaKCHAde7bwlI/DcP9+/fb/Xt32q1bN9vm2ga4m8W6c0MBhCcCQZ075baroGqTAXjk8gzBQ1iJ44RbYVGcbR7OxjXtRivYCbmWK4xaC+LKrovrhvufPJ1M7Zfe3CaMxgQLMpYMdRWd6QfmTn5Jb42h0oZ0HqXkrf0kIKnkNd/VY94Ic54nfOj70Bg8cyZO0tYhRb8eOs3Lm/Au9Kn3lUa8VLHUU/6Vx/PGw1AoNYPlR32uqIcgzICtuRmUPrySD1GNiZeCkiRHFCBhL54+as+fP27rG4N8zU6V43c8xE/hkXvyVWEZP5YVV3nCI5sd0FCnURJGcwhOhZ14eBvcpLwUTVjozGm8yoX3+thEUAeI88yLxFq8vjhr49PDzMl0MwXTnB6PmtvY+22PKGcLM3/4/Zf/5v/T3vvV/6QcXc9p7bXOGXF2IftDIrx3enT6y5mF2fcWO3MPL67Xd9+GkfOVNcru/Oyf/tPZ5Z/c7y2urWwcD4cPXj7bfnftxr0f/b1/9r96d/3O/Sg+8NsDGfDorPUL0JIh95Imf/wzgItH+gcSRDwkRWtQZCUxkaZClHgmAAm5kiiIS94ipxREGIWD6BwS1/JJy5m8AlTF8T5MR7j5GTolgGU7D8+RVhF/MenL0PXNXLUvnrR/9z/8T+3RZ5+2BdyKra07WC/fa2M0x/GIuNTFUUZStpXFubY2WMpHuwcoPjcLHbjcatH1rnbWOwVmPgwkEBI8LRbEK1g4CQ/zCDPhMqMjzH6G0Y+Fa125o8nLly+zu8wHH3zcXu4fYiUuZiBEptR6dNBEhnTE0FzOqZODBKtuTw8cDmRQKDin7lh82dKLOjvSq7I8vzCsLDg/3uI3EtKgCO9EMNItgGvuV/Vu3bzR7mzdavdwhddWl5t7EPbmnZiNgABX6kt5ki19MtYdemhBtmtwLwOHZtA0vAzzK3xiQPrz1kZLBS12tPhiAZhKwUQI5+cdwa7RdBs1XSE/WG1jEeEPu13GqhYXcd1UsJStqyVt4uZRR60of+GrlC6u1EJk7sHFPKWP70M+4034K0m8EceptzQWAAJfx5nkLcDmm0wSkjRiBKQHT2ldfGMc45OD5V9Kc/Fk/oQ6qjvLqTD7lTOV3yRbkpAjSWHzLAh4/OUnbXG539ZW/OhW/TzkP2XBJLrJylvlPVGCPBPIs5akXohlaMTYlWM9UWnwkFPKVI4ewmJ9BURcx0pNrjTANEzyKrXBOnfgUFxYj2sU97isPelEHD9/6SdVIR70qhkOgQve/et/89+1Lz/6jeHX4wua/qt2dvfe1u7i3OzDk+Hue6Px9S9783Pvzc9dPuzMLewuP5ooPmDI5yXfXv5J7+L0ZOPR48cPTs8u371z9+6PvvXuj9/dfPO7D0D2BhXoXV/jwUdCJ8wxOTGsA3jdk+WESHnmNoibMvPrNNKzkOA1jAIaKoS4ycI8xDepQ0BOI/DOi5aShwSPS2n4NB8Tmi9PacFAoKmEZapUNa0DD2lVfCrDfGCIuPuHx+3/+9//2/bpxx8io6P0czg1Y3XtZhsOj2gxb3K/XtYICtFvg/hRl41VLKAbK+3musum3HK7l2Va/aWVuLFaXMKkInIUOJIJLCenZ7ir+xnl0oV1B+bf/Pq37Xcff972Do/i3lh/qyHh3RvPdLp0sVzj4PkNFJeZwTCE61q6y43K+BxF8Pjxkyz1iZvqtloqek6/7aEr6/15aGba+QzOzLv/HpbTOvW5uXm73b1zu92+daP5qUnXSC+gZLPCApy6qN3GzbliYRPxD761PqWlJFUQsrMLT6XEECbo4yCPBDSdyk9FqQDXQUryCMPzzpxU+G5EEWuSNCpoXoNN3Tw78+W3giOKXCWPItE1dyqO68aFc3FxmfphHWbFCkqUupuP+eakPuZVXAWIwB9AvE9IXRVEHxNSwQE7jJaK5189f/2YPPs/3JobaqHMWE7KEg+Wr/KB1yjrErhqy33foDCw+MR3lB71NJkpfSsORofD9uWn8HJmMtzKhh3yvY1llFLiW4+WvuYaDadk4FDZpiELTgXBBgx5mdIRC9z+bSInTQbcUq6r4GhUE4+8gTmWHoXUtnPUA7pVeeVWW359wMzt67pZlfHs2bM0xNk8FRyIDbtEzrHwf4Hie/LFR21mbub6fHx+eXp+cba+PtiF0A/Hl6P3urPzv2yd7nvzi52Hh7sLf8vi+xf/Yvbto097H77a2Ti7vn6wvnbz3f78/I/e+cGP3r37rT96cHnd2ZjtXPVQ6HIq8Kr4RJOoVWkoeB6F5Ok1hOQnUosJpaMY9iximsXUcvNZITBiKcvJMc0z5Zm3a37t39OykCn58WCsKMDES8a5mlOyzxvjTQTTchREzuovdIaHOzzbctXSmPd+/0H761/+qn360SfZXVj31R0vXOXhPnF+qd7dWtxF2HWRCygMV09oBbpn3cLC1O3FRVCQUBSOHOsuuCHCHIx0fn6Nu/oyOxSrAFXyfnzn+Az3xZYduKy7q0uqda0WVIyYd+oBw6tgMpUJ3F1gvYlLP/PnnomuQ/YbGi9f7WXOo4refPxpjcq8GQXF/VlBSbtZ6sYGbvyaVuzNzNFbyvSc+biwYVLyTx8cTK8FDDgSoDliNp3AahlZtC6OJ4Mv0iwulPSJYGGlYikWz5jFxLLjWYVygcuuRKSevDM/p/A4lSUj4SKIv/CYGz8gFJansFpelDtlZz4b4S4rdOOMDEaRTsXvBGmFMV0hxFlyHzviU3DmaWqtZlpIrEwnlResHkWfr/hYOD2CjsSquzrrXSXmX6xJYpkJ77SQyzDgCnBxr/LOWIRaX+rpEj1d3Spcl5M0pJOucUMrSXDi188efvIBDd4hjdctGjV4x3LEPfRzLbs61bz82fVgwyNo0jhKj/zsDqr+8zptwEzvxOZoLPKrzSzkD+gFPM4nNC0PgU1rvOhvA42XoizQuK6ubaTBs4x0J/HzS21+XzrWHuXmExXkVRLd2i4K8Rc//39mF+bOnBvEkxoLBP7exah5uLSw9N5Cd/6X51dX7y3NzWPxXX9l8Ym26eclTw73Nr71rT9+ML/Ye3f3xfMf/dFP/tG7b37/7z1AAWzAUr3L6wva9tZRMYg0AfWIkkpTJTicIZSg84QQKwAixukZhobBVZYyiB1PmDhpSfNeBpeBzFjoJtn6PLlosUGypE0WpLWUCKHWhQLgCwnJu8BBDPNMcP5NwsjH9+m/kkiG0GJG+ZGXQnZwdt7++m9+3T764MP26sWzNsJqsk4OTGjW+1nEweoAdw+LEMWRxf8I0RUGtXOztDacRS/I1lAX211rxuenCfPbriqy9F0BewACRP6wNO1LQ3khrLWcj7Skz642uAm2jjY8fqNWRa3FaB9gb342irmLFeZghuldxuTHm1ZRYuvrN2C8+axgcWDF/h7X8C6p0Lku93u4tFhAggINnS4gPAq/iiU0DJGKBrAyt9JQASnX2zgqHeHTMrWPUpdIpRiXNgwOCqCz7qYtuoyvu61ghXZaffCO1oI4j/UeQkI7BY97w+w/jGVCulr3XNZD5j4S7oCMFrAbyE49D3lFIddKMr6fzJQPtIKsT/abBHfhJU5pZF+U+8IFBvKRF4XNNbyhIbjxOYggjnUTR/Kowj9VdIYRWHknxDCeiRamMP/ce/Vd3esuqvC0+uSVEjulRovZ8qwXgSnHhvy8PX/8ZdvdfY4nciNdFYk3VWLQQfo4Zy/5805ceEy7K+Jekm8UH3iZpeFL1wXliAcbCGkqKK6oCboIj6XHNbg2pfmKZ/UG8NnAOOpcU71WC/ZYqzaWF+1wb7ftuL28FiDxunN+Z0Vcon/gqw//l79sH/7qf6JsCy5uoWE+u7i83D2/vnjYwW5B5/yS+ry3OD/3cHHla64uwHZ++k//6ez9+b3ed/7oexvfeuPbDz748Pfvvni+/aN//M//y3ff/Qc/fXB+cb0Bw/auLy9Q1p2OZqfzbJx3VSSxWpJOgVBwrQBghDYKBEgKMauy076dEh5uiSfYung+FxNYF/OdEAQk+5t2bho/TEOCxMsVhEFE40ugEIB/CiKQkNa8DJNI5GxhBKWlnjBM0DeBo4TAdau6Ytdtb3jYvnj4KOtVHz2EmSCMSm1BooB959pZNwVMq1CrznuFQYYTHpUchacuwuDUGEeHjRe0EMd8ZBo3g3RgAVLnE3znWD4qhbimF+MAeRHFIswIPW6tgq4Aqryi1GiNHSHuryy1W7ecnnKn3c/E4ztYnFp3y9O2J1aQ1kE+zQke/AVfDliJH8KsZ75oJ94o28EDlZnll9Vsg+icvB7ChLVhnip+8aogkKc84dbqCp8TsJVTXTuVPLeho4MZ0kO+Mo00s5GR9tZZwUu9fS+xCFeIrbvvqg8ISxO6W559f8ZVEQtjdgGiMTC5wgjKSe9ACWUQGOGCbZyEbpnhBYRamPLphUldbdBmoel08EQlIL4zMJb+w1piN1UmgiquhN2y5YnXL6w/wXJn+B0c+Vr82ESLDQepDk/HbUS8ublOW3EtNPwTPJE4yiNlcBJ3b+cZyuMp1vtaPBKj+VJaBU9aXTaiWmrUM4rPSOLT00ZF+ElWfaPKE5Z7GgusYOpZslbw+T46QO6hDK02SiNfcaPCtHGghgA546YYyEV/YTH5u2OTsJuHa/Kfbz9twyFeKw2ktM13UnitUnTzjX/33/5f2+7Lp2lUozE715dLi4tnyMDuGa4uAe+hkH+JB/Ieaf5wcMNi/gWK7+j+/d7Wm92Ns+Pxgw8/+uRd3Isf/W/+d//Vu3/8D//pA+DfuLw+79lAUiyKD+sDwev13K/rGmFxz3uEoudWNiozBdErRYOcII+CZMJ0goocfqKKgJxETxxvEs5D0otEowDExeUZWr8WLadVA7nGSXo5xjSEp3W1hJRDLJmsXpIVYcBkHikvh4xY8SquZzGBVkEpVMIoynKPTk7bI8zsJ8+eovz22ujwGAINa4fh4yPBIe9S7io0hcDpHiqv2orK1RV+9EVhsSSVlfVMQupZfVHlvsoMnrwIU5EzQmQLmykxEyFz+okrJrTaZPBl+62wQpxAvba+1m7YR3djra3iljvYUZt8kl7B1AILTmBqhLosM3CVZ8oG94ASi9I4cTHFCeHSNkADeqxKwrQkhUfaVdpSElMh6MC4UUrWx7oQz52fI3DAYfx8q1dLCkExjQJTAmXXwBnhroIpK8RkWgRupaUwRzBUbFjrEUrKCJT8U4gM92tr8kpZi+SrpaYSw3K0sYuC5L2CXZNo5SX5sYTSjRykn3DKLQ6MaYm7x6KFZXJ2FxyD53MEWnxZh5rg3g/dVObGBfwJ3+WmOAceiKxEHgywwZhtxzRML4+Pm7snukplc2M9U7HicSkTlBPlTD5Hu6/ay50nlDeXCef2R7uKSKVlHH/SR/z40W9xZFmxyDhs2ERN+uaIM1VY6VIRX9bfNISJ2yhI4ogp/1IjeZrD9xWv3ukt5YNR4MdPT7pRxjm8lgI5nIO683w7DT0UTmMrzYGYhvS07T592v7qX/8/MAIOYzXGpqYyKOez3tz8Lg3EQ2jyHnz4Swjx3uXZ6R8qPgjS+fnPfjb7aHm5t7P/2cb29vMHXzx8/O6ttbUf/bN//p+9+867P37Qme1tUI0emnT26uq8Ywuueby46P4FnXZytJsZ/IuDDSpWH40WCTJi3EpRALJl/vSbyIjSyRqKapAfZUXUchM8jC+yVUAI1egIxJy2Bcq0DLMNs/AyCsr0xPPeX+IYwBEXlgSJZ6GWkzxK8fispWSZyZKrUKu8tUqALoxSvGUelqCCcqrJuB0eHrUDCLV/cJhdSkauZkCxuc26ykvlQJVhRgtDSMDfydEo4cJmHuZbDUbBni+yUXddEKec1CaoZJL+HJUPQgTjKFjuZKxA2Tm/tOj+glh7/eVcnZWv5ecghxuU5qNBhGd/OxUeLb4bOihUFMtRgwE2NCpj533p7lPl1Fs8l1LXDtUq0yqWfuKFEE5xE4XCTwyrlIyvQooiRMisN0lCR3OTn6x3+vR4FyEjXOHK2m7gM46AxFLnbXiLNOLYetT2X+SL0tBd1WISnypv6emIvQpOi02LQSUZIacM+81Cc0/yM70w65LHmruoncPd0dr4F1fVsW99QxOVh3xxbd8XVjPwdl0/DXzukCMujGMXxzkNwHQAwcYryxoR7PStEUcFqZIQmClfB1kcfpVuLK7B7wkNcD7RQANn325wGhhw7Y9qQ9Guuw7x3jDrWuvJy900R5W4ii8Nk40R8dKVQV42bL4r950wEqiIRFSsReoojuPdCafyRNw0QNQteXKm8ZHOlBtjhIxsaDNfFdjCE+bBO2ml/ni1+zKfV9X7AYAoPvlE2jl/8/Pf/rJ98f4v2gglSJHgc/b69PT0EgPhDAtwF9l6SGnv0XD9EgDeu5yZe3jjBFf3DxTfz38+uz5+1Pt892Lj0aNHD2hl372+Ov1Rr129+/Z3f/jgxp03NrBCeucXZ7OYxUAukh1B1H2zL+S8jU8O0lL3F3CdJBKVqPWtIEeGp5Vw3SmkRFg1bWEU4okIiSVTqxe0hip/rigeGU8m9BsaZITQ2uksIUs5haFNy2mZpQy5VdnwFnTSutdHgTLaKfJtRblmJG5yOFhSaVWXwMXPNPlxDXwylnkLJTAappAV0Uox6C46iJAttca4jKYjzpWz0SkndY1gFbPoUl7Y10W4jBGXTORaVvCg0FIPwoSDgJRnJd3NxBZcy81BFZlcxeb+ev3+Eve0qHOzMMV8W1xA4SFgTjfRvYkbEyatKSRpvamDRQhT+taAwY1RU0/uCzOiWcyK9xL4fAOFN1cXKhkVZcEnzGUVlkUZfJJB1h/zLkLATzjMyzw947Xo95qL4cajTKkCWRFWXA8ahqKBAkUg8NuvqML0UFmHKJSnJer+emfQRWWvVWvfna63NdKNsmERplBeNCvo5KsA6wq2q3H6UVVQ1se62UBQ6VirKjsSWFz4bn4ZW4GMsr098QVRXI9p5NL3Rf6O1E/XJFv/KW+oAHrA48i9a8DnULbm6zshnO7uInwRk3hRROAqPzqp/cnDh/l6oBtxONHceqpo/eKg9bRR0zPQENH6tW/uPOlBqLKgOxueVMGJ0WAqV2nmIIawwEWxlEMD6in+02gJV+JGogNruknyngDq6+CGlq8N0qX9z2QvbYdYqnpSqStR/U6KODJTP4d6jPv7m3/3r9vzp1/wkgYc61pJuqAFRqWezc13dwl9iH557+Li4pfd2Zn3FhcX/1Yf31TxrY97s+PrjdOjywfdhd6747PRj46Ojt7tzfcf9BYXN7A8etc0ffBS+l/tmLYS4tuW/AzN6zc2tD50geVQfXbjWCNdYxm+Ki4yqSVntvmGEApXteoyACeVVGi0dgCed8bFddRFSDyILQkIk5CllESTB+E2AwmzlbD1lgi+UtCqjyr9QCLXSnGdurMhmIRMelutiUI1dqgoMUE1zOJzvauj+oGEjXsZmXrLHunknyzFiWVgUd5b2gROD+tj/10+1MRzFl8Td4ywTNidfHSbVFq1/G06V07Bd+qJ38iIwOgegDeZRrw75aTv9BRwKP4dGVUYp/MNxYfMTolCEniqRS+4y52SQY1HOAJSSom4wZcXWu2SRljRlhzFEJyIVRUjAkbdzF2YtBaLjyoP04sTp3KUtZCsXucr3OLbya4pF9rwL+9q41StJekiTq1HKWiVVKwW85nAQMWIO3HbKEk6KJUqvYw6wnuBBxgDS17znjDz0+W2r/ICN01cqADCC8CUARCtwpniV637cptttEtmpGveBQ/Om6z1zleUL63KwrbM6kPWSqv+VeHTo3Jxv8qIuhIxMx2QOS09VeTG2lpoTSUCf/IWPo6gjcN6X56fxpoVFuPIW2MtXJRgRRPXvgL/1FEr1nxCKeFTKUkzlaQR+YsxwPtqUOWZOs0oW2PBS+FJ6xD9UKtC3NXHvr0RVp+NmWmm3TAUmv7nxx+/397/m7/IRhQjcLa6uoRemLs+PDq8HJ9fnYGv3S4WH3R77/pq5pf95e57ncvOH7i6sz/72c86X3zxxcxb/cvu1Xy/v7K0NsAq2MSE3sId2py5vhjMzF73Yf4urcDMzPUVGg1rA8GSIBECsOioWphCNAGgTJTRMeC1lbFD1Dly6ashMG4eWBsd7gfRKk1bHluAIMZWBOaToeSQ7MRLWjEN2tOOiNAUyL8wLWWJPE+ROTWtRbBnrKc058KnoiVBiKMlIQOZTwlXlICviR4B85wwwPQowSpGKYuk0r4uM/fUhXstmGzvQ0tuS+eh1SJRrVfBSAuI8FqP6tMo18Q+tewCo2sLo3h1C/3Mo+O5v1R9W3ZyG18LxG8t2EhYZk0fKOax7zCbup66rdQoH1ka4Z5nYwMVAXTKjjeoP60ZrSKfqp9HJlZhEeIz1orCEsYWRdZfPKIhHJl3GZGWVg9LVLpO+mIKHnCQznJC/CmYUkBro2gBBGdabeSppc5z4nKR7wwTz/6EyxFx+cV6mrwUn7A66IRypSzTRsCAP5YbvGBDYxzFONZ5BNJ3lGbZuUFYgddGxjxVWvJHfZQbulOeeNbFy8af0ESXTIhj7VJvrVgnkGsdu7GtGUWohRe8XamYiW85dkmokK9pANHS4A2Ov9SL0Fp0XbSKG3lCZk6PXCuNu0eo06VUetbPz3KSffi58MQ9P8urZZLQzrooq8ovcGrZno+re8bnMiiQE/AjrPKAVuOUX2PNJuPiexCTflwVlGktUXpImymP2JDbdygPeUSREkdJEq/77tCNm27kKFLeqfRj4GhlEufZp5+0F88fYcnXHFRXdNiPenmOiTLjWt3z0ezC/HCut7BzejzaxkTZuZidy8eGpmt1ye8ri29pvLDRmZt7AAzvXl9f/Oj84vJd3NQHQLVxfnXeOx9fAONsR+aZAwnp+wBAEWJ/1uFwvw1oZa4hdFogCC011f4RlgnCwoQgx77C46ODIkIQ704p/RDAvivndvGinRzugcwzhLqXll3T3ZZpef0Grx2Oh3FAqFSIzKQl9b4ss0J2WQHCrlCaZtoCmYeMa+Jq5UgVwZEcHqWkQzgJQLB5KVCERlAtp0YMS/l6UESUPyVQHmXyUqG3DDvCZQzLjMVnZPMn1HwnhaQc0xou41pPcSnzGmZ9M3Uk6okfac5prbV+/KBMJjoTKQ0JOFEg7XpwK6OqkwqXvGDwjNAmXCWtINm6I4xOikaYo0RVGNJ9MldLuHW10m1BqIf4C574GWYdvEtjwzPVIRJ3pEUfgDDwA33stM6cP+sCP0QAiVbwaE1RDm8z74w733tYVgTMNMTRehFn8pp4CQ0mwFnfWOTi29zEL6etXCw/YNEitG818Is7+DM0oBxuAvu0TOuvEiJg0pdJFOCS53RpyTZwOF8tuAq9wKONQCpXyqesSt4HNu+Lf6O0KNIBhfA0bq8j5lEkvJ92IahQ+Uuj5uYXMQQIsOGJHJiP+UkBwrM+lzAtbg/fWUdlS1iUs/JWqhGXz/xnDqk3eYhS40ZJWwfgDo6qFCpOXGRLBVkGUr2z/n70K32a4EFF6gT6ERbcsyeP2zl5phHjfXDEmb524Dk7Pmr//l/939vuq+18tc9DXj8bnV335uYuqefZ8fh098Fbbzx8+/4b7+083f7lF0+239s/Onp4PT7aHa9/9+wvvm7x9bH45i/P813d86uLTVyNLYDdJN8BrVsfBGZ3ltm5bkcFpZAf09qokGyNRmcnKD9MfrTwxo2bsXBqxr7EEzz+gZgOlfKj1Aba9+aKAl60xaVVtH8PDX6CQXkOclz6VISKQMBEjsbpDmil+G0AFWY+kBM0i1QOblU8KgcFUvb1iOKRGSirguqNa3VLIHkCJmGFRjmC9Mk1hM6jpclkFb8Ezjx4JqysFcWz0mnhiAOJ69PX84y1NxEA6+qz8+Xi1nA1jW5EXBzeZ31t7qs/SwbSelAZ2XfnKJmd5vbdRDEChO41xcY9sXz/VKwRBh7Ci1FMWugwbhgcQYW+roWNCzauaTXD/b18PzlLzjLy6bSGSQs/saRzRnGZkQLDad2DFwESvyqX2npIXM8GbwgjdVP5KpTSVq9Cd/0afohlJY7NZ6JopUHqQph4V6lrBSWabpIlUpYWovHsbjFMQQbEHFMLxgEXv2ViNZIBMJhveCa0LcVon5wNvuXJi2nMJhaNyJUmNtD2J1sf+6ekmZacWQcADnnU+oT2gUecldXvipRYwLxTMWuBF6202HgPzWO1ZlCKd+QpuuWLxT5yIy6QleRLGouUR9OQGUaAsPhGK8sPOqm8Mnhj/l0HiYBLetjgBUdledm4mNK+NuUmz5SntSzzRDkDtxylmFu+P80JYZVH9Vikq7g3L+vq1K2XL17ihTiHE34RH0lTZ+0Kc92efflp+/B3v4iiNP3xqRP+qZu0gnp4iJdnZxej7vz8cL57vTPfudoeDFZ3nr14NXx+OR71+zfrK2tfV3xXR6N+Z252gIj5IfEtXJ9NCD+4uDzrnx4fdzvXl0Az27GSc/O14aRYtFpp9SCG1hRsRKVBIhWK5QACiZZO/0zCBetae+k0ThqoJoNS2TAJhFCAJa6dtSL/GkbWyzaeraH5zNv6IRxmXkxCxioxhS3P4ArCep8O5aBfwoQFBQmOgPw8xnojbiZAy2y+N1oiedSDeXkUyEUcrSzjlZBVWbZ+6SPiZz9HJaqRNQlpApnJe+NZd4MrTKWnUuSMMKjoZJQSjLIYStht0VWIWZVA3mksgEOX2D5A81J4YYeqG/XQZTNPlYNSEwoq4AqbuJPReA7c3EdAFFLymiobV4LEZT5xGy/dI5WgzC/utNlSVP4Jj3matzCmc578i5yWhSID9060tkEVD4oOrWj6L/0GsNMe7AYoxaKHkMSBSbVguQ4MOdlVXsiEa/ATxUFU8Z5+RvJLmU5rQTIVfCOo6BXA4BAlVW4zJ8+uCa7twqq/rJR6XQvnKjju805lUlaU72wYUz/y1t0nRtIGNZaLDFi2gwqx9oAv89KIJo6cHlPWNClUMtYh+ALHwmFdKM85g0ZR+UtT6+3ocQbtSO9hv6RlCUEO8ollbbmT8uo0jvQXt+AuuJbXLZMaGE65HuoCcZvCCbOoWNUTHCSdeKIccYFVFj6eyrzliYOjw2E+FzkN5x/1lf2MA8+JI+r06e9/1473XwQPRlmELnYhzPXUMdfXNDCX6I3Ry73h8OzsfAc7bfvi9GxndXl1uN7rjn78eluqrym+xZlu/zofG7reBPAtWvzN8/E5iu+q39GOvwbVHWJQmEwUtwTEasavDAatn1UAczxjAR4d5yqyylpzNr+7FbtdO1kBdwgGImSwMS2Im4O6I4fIEJGZKuAVZItcPxmYEaQJ49lxa39gBg4kOESwLBFcQnrZTo8PwlTBktCAvOkhO0QIAEYCRkD5ZRBigthqlT1VEgWLORVxOMjPW0Plj6SBeCqWatFklEQMEcVHhBXBLHejFJU1MqKKzWvCPIlnS1v5KRBVbm05pKVoGvIzz0l672NBTmDIJgm26oFxUp6MyL1xzTIbiQodOLd1FYepC6F29hf8yh6CyJNKppjRlSHj5neJ/RiUfS4OauWjUK7/nQoAGVmmlqENhfWuuhYMgU3YOfUWxNE5wi2s4titvZxk6+7E4iQKX55wgEe8kL8DAlNlL5Yur2qQSMEWVrMyv2rcSuijMDimMJgurqrFplzdQl07FYKKCYVAzFKggm//G/nHva4P6uu6Wk74mHgqdetpfdPgkCaTmzl5nXzFh2U42q9spT7IS+ikYpWOXM3Xrhnfp6vJg0xMKzzC5S9lKFvkq4w4c0A4QwPqXt0KlDuBLwMrpBd/wuogXZQ2ccWFRoD5phEFlxouNRhDHia0vlYmgKn0aZyBv7+0HJmvaTvKq6+LPwM6+amQd1++QgeAX8KnPDqVDT1M44yODtrD93+TLy8aT/hrnqx78WEQzHSvaWwuZ7ud0cryIhZfd4dab19eXu1gSQ6v2s3Rb0j0hxbfAa5uv/VxFVB8bZMWE1d3dvNsPBogYP2FhYUuCIAGs52pxeCEQ4Uy/XE8+4UrtwTKaBNujsgWIQqfJr+WX7aegbi6T1qKQTYtrBVQRK5n7GeauC0oVBEdRuUawSOBllAPYEW+DCchtTizKkQ3A4WYPkXzgxgSKmSDJmmpfOHB1TAfzVNYfRDx3qR1s9AckldmD9snzdRyVDBMa14qzSgUFKXZlWIpIk7v88JcDDcff75XyU1az6x0oGxhMF2ERvxRVqw6iOFVCAJvp/plohDJz7wiqJSROhNm+nJXjFEKP3X0Rx7Z1QX6BRbShD7g3TsxYn+cyoJE/HWzoUGEa67PtYcgKjTzWerlZO1jO99Hp81NS09GhxG8wAPs6Vcj51oq5W3VMcpboQmPyS8q7CpXCzHWibhJ41SCa/V5A4xXUYYqx+yVaB7AqZVoMZnCRJjlCn94RHgSZibyI3QTdxR6YYMKTgvScgtL8MtSjOIXRUkJluBxFY6WnTMHYmlRpnS+oHFI3yq8risrDzngF0ubtOJUrpKmyoF0cGTYurliJQMr/DJgSBwihHmTHi8rdZ3AHSsWGkg3YTSOnkgsXn7FD0SxHuBQRR8lSLj4DU8IEnHCY+QZnqYM66S8qbDkRelon3XoT1zzkH7ZWBcZzRpuytTVtwbhpQkPqayF7WC4n01wxUPeBT5hKB7NXEPSPfro/fbok9/DhxOvwPIpW/7QG4QnUn3oR4t7PVThoYO24awd3Ovh+PzVVx8Uf634Lp92r0bj/unp6QA3arMzM7cFU26CdJ4X+iAuzTNIQyarRRO4DKHLgAJipRJuv4d9Uio0lBCE85ReIYItVyCXWXFlIZhzeUS4vrojibbo+fg4eWfiKYeECKHII8jnvXBIEAmqkCz4IWklRIRBdLeZ1yqJArElDaDmVGnFlFeDvQ9TJT6wRjiBkfjWShRbpi1k3AECrYY3pdSKQXjKi1JIZmy+k7gVPfmJq0ThXkH3hfcykD9xJOPJDHGReV/PxWCBjRSGyfSmdxDA99Io59fqJw6mVox1tLDAajotH2GfnOI5OCJqMTtMqhBpNXAv3Uyvghd2igycU9isA7VKnkg7tOykq+PsZJT5cPnegm4eTB0FQp4RehUKp+ljHZlXcKFS9llaT+AWAGkCLWxMM33EbhYEw1dZmUIacaPVsRAF2IlXYh+iMja1SFWQ4kTeCg4oX3WvVWVjUuFyuG5/4XCq2AIN/J5+V3jQ8KIZtEDhZEssygvcKlbyjoBP4I/Lr0yQvxbvVPETUGHWXZiMzTOFq59JIz2Ng6GAW1vppQEvgbHgoCx5I4WnRilWOhp/2mj78S7z958uskf4lwAVpOrfeofW5GdXwQV0s2ynTjkQqcEhTTvIpgrJequw5RH7cAEl+Is3lauDKWft5csXoYPdWda/DuNM5B/eQC+1L9//RRvu7rQTBzdVo9YRGNQt1g1FBzYsvI3A4bAzc7WDlbyN3OxgaGHxXb5WfNZsctxurb/eFlbWMcEWSTubuWMqtTkQHHNbRPBs5VU0MpsZaEXYmmgB6jKVwqj+LJHpNIkZ4eFqP5CTavsw4jwInIdh4k5SzzkJcnbUjg9etuGrnXa6+yLbvVM8p/0wrihwyF03SmuvWrMSMlEpI6ieLloW7F842lbME/fBjARIhE1OCZrCJbzWqPl8DSvG0frUhTZpmIfyJLjVTCs6rZtlW4T4MqpwczPhraRTiDT3A4qCY915qVKa6K5YQTKXTFlMT2BABEbykA41sLEA0asRURANN5/qPrCdIk/zIjkRqr7mYz2AdRKcc/reI1YlitBO7hnL4F6BFRbLcX6izOg0m5SfDD0mN4GjrFeFOJZs6qGF0NoZim10dtEOjkdtz+V+WfLn7s4HCIIbMOBKwejjkcpRq0iLHx4ia5VjLDjyi3LsVue7Vlq+to+FMYOl4fSq0AfElQIFzzM2YnI2V+7Ny6WEi32XTnVbn6sf3tE6kQcyV1AOiVKd8kvVz0bZFSZRnBQEiduVLn6UhspCN7vcX7GiJZr5rcE1MUBahJq85RZhTONGmc5xi8KinCqXfMGZpU8HGKwbMYN7+c9MzcuGJH2t5mEliBXakU73Ov2O4o0zifkzv/Qf807w8qlWystGr9TTMsWE/KrVqk7QQ3I6j5Pmqy+6ZTdnv+pmpiol+4BrGV9NR5MPnPJjY2Ie1u346BDPjTxTV2WB1DCs+LFsrzZSR7u72bTAfRv9dg0gB3Z74KZdI+JOWOcmm+DKJ3J0+j0nx08nVzGTw6+ML2zg6/ZXksCtYmYxtYOI8Qmm+gnEVvMDDKcth1/ld4Z53B+ZLC4AhAZw84jgynQTZLsHWKZR2DJTKYsnSdKLDNeo0oa03uJiG5PPMcpNpegIpf2JpyenmdslUh3SF5EqLlsfCZNRX9yrWBAyCpnLHLaSOWUi8lVxxqqwdoTJN6V8hQ9segT5wAZBKsh4pCG+z1MGFPtT5TdBQmBK2rw1K/OqFls8SEwVgcyeUybkrfFeu18qMIVgwgSv+XQqFDwHp8JB3uaX90iE9UwZUToTGkgL4sfisLTciz9hB2LgN42HpBGfKnEfkq/pyc8dTBQgl2YpIOmUJ474s9y05uLZU1jM1zzISjhi+QNz1V23by59iDL+yQgaQ3Nbd7cadzuiIdfDfPjoMMuwzuwH5nRk2ZHF6QoNXS1XrXi13vYnRyFO8haC2APgT2FQmYLa4FsF1+VecrpztJO8l5f6KETXQQtjWXN2BThokj0K4T8VZSZNUw8tLxFl3fjPlXpSdroE4JtMQI/yVehVvDOB13imKz6zv1DcqcSmjalWaeHY+mhVqXCmLiSxxSz5oM5VJuBbVzAyRb7pHpnQ1cyiqEkSL0xYbYyMJ31Tx15bWl2LPErDqcL1nHpZ1snpTVN8a+VJB/s30yi7jNIt25bcqk1+UU4oFhxphSp35qOSlr7WIPwaPFJh4YxipLyJXB4Nd9speki57bnhLbTIwCm0KQFGGSsTUX4Ki0aZP2QVvAFIYJger13dm/3LLq1tHwAGMPMmFd+a6XY3YYwBCiXf3JifX0Q2O524nqGzTBU4I3BgK0JsOHVLJeIyTSLFwvEV14tzl8mMQaJ9gSqzcVugNXAXEzusF2AoO0bV9tbDznSZxA7huYVyWcrSKSuACy1sLTzXQrFFuUABUkDinZ65XM7lS6eE2zJOliwBd0x3M+IwX8G1At6nnhrG3ueQcBUPjsq9qiQuQ97Vz4RhS5WBeYufHISqHAI/j/wDQuCcpqprgoTde/6rKCyzlOjX4uYehuJZpvPeFp/gCMNUwSV+ChQC45q2nhMCjKFnWNy4pjC84ieMn+msjjhzmgqI4129Ffel7ErpTVNGKZqvZXCnAshP3IdnknNo4GkjpWusMollRYPoJgC6yunXpUGzAVMopXE2P5iUzb+sKgrdLQ8YgxXpQ/3S5YHgik8AKRxYV+vEJY1N4tlg2LCIP2jM9XXfYeL5jCIkbnBMTXXnRI6WnnULv/sHL2ZWAc+xjhBEy9c48L0CLq1LNqABYZYn74S+nFqDNd+v6ON74fM3pbFhxis8+4yCopx65khelCfOwFPoTWZVhnio+7j9KaPcdemhInQ6TPg49UBGM4l+CSVajUwXWooc8wo81LXwB23IQ1pTMDljKQODX007OjkJrVIfrsIqj1n3AEdtXfjwxYe/bfu7z4JbP8OgOy6uMmZAXaTJ3Pzcda83L3OMUJZDGuqd0/PxNpntdC782NDl629uTDm/PX/emtOzPGLx2SJQqMavLo2aXeCkbQ6QI0KKwT1xRdHI56OjfB4uzAjDZtKryKdScUXSwhGdfEJsWygU4Oj0uI1GB1SClsMVBbTwXd7pgqjhdY2zEebyIgpxJSO6rlpwkm5cKsrAtIxVIpyCGcsPIYmSk8DCTK2cSX5F/BHvqx+R1p80HhE8lVVaWdKoBcMQ0lTAOQiPW4vg2Z+UkS/y8G0RrOKbQRSIcb1PkLhSuLlwRDi4F2LzFwrxooAmLS+rMTF2xXXKkMwe/JmOqwNHEVbjTtNaF8orywHmSyPkSTgphbUUYNSRwQlPGHmYX1ZxiFd/CsrkPRHyHItSRie8/pl3co9yKgtG/HBOGpo0dNIGK8HuiAxMBUaF2vjgyLyEIxghN3gpg16Af3aGNzA6hV/G2ezhAFd5f38/8wzd1cOpNqPRCUpyDO21RizLxkAcq3gU6BpVTeNgPeAblaNFf2WpIvy8003VaokbCpu5NnRuFrkAR7Nxn3WldNFVyvKa69Jx88ajjGxnxoE4n+BhahyEJ8zTsq0rTFHvihYiQZxEwRGW2RE8e5RnVYoufBMecITauMomeAsO+QNO80k9E+4z8FgI7+PmUrHrC7BPvuJL2me7rZSh8aFliKLR0uSahgfaaek5RcU+VLMWlulospVIfyu0k44Wl0YLRXU4HGZAo+IJaPEWydOgGbn4v7W9neft8NVOll/ab3h2fonCrE1ATk+1SOU6uw6gr7hCx5hlcAIssfj+1oHF9+edL/7lWzMf7+11rzpH/c7F+eDo8HBzPDrZAjGbZ+PzAdTqo0zwVDszMCUUktlLOKrlKBPW/hgxGXOeWmS3BzkVJprBikvfw1QsgNYWSYtOobW/xF9aFYlHHvNyGQrl5PgIprhoCxDA+VwRByplJYMcmEkUqfCMH/eHq8QBsChdZ7NPmcq0usoSSMJKMfOU+GF+0hWUHGG06X0pGd/ZykyP0McTbCfcAAk3iZ/Jw5bjwbuUkwTFKOYvA1RHdT0nvb+KxiHcPBOeN7wQ/4nHpayoCjfYw7wLylK8KiFiWN06tVUjFKY3Ee8kzCRVMgamlOtpIuJYQMFt+IQGnKmh7wy3zsadQjAtP3ASGr7xrf8SQpiKL7ev48QFT37mZVTikYdMnnsDKUtryE0hnIRt/262M9KysXFTyRKma+V0qenqBBuueC/STDpbPnnaQNYAXNUt1mJg8CL9qiEoRS2MpKfeuteOZjrnL9NqtHCIryIvSIlLMdZTV1sllnfmA25UZmQTrBEYpVbdFcLBCRz2qaIrga+UVeSA0ykrUVrU00N6FceVksuAjOUCg/UqBSGNTF9WoYeyKE3ShUL+qVuOokFQwE9elZ7iWFhNX9OEJgpWHhdh4pX8Y/BQunXUEHmBtecyMy1JcVS8JR3MRz5t7fjwIF9R+/LDX7X9F09rsIoz5ZLPqd1ewG9DpofY7XausXAvqfuIbPyg8w4FbgPVDh5pprMcAECN6v556/zLn/505nz3990Xu+P+y+fPBy93X22+erG3BYCbs93OYLbbtbMPjFzPwHTwhYxQQIo0W8u4EFTCPojsOQeAtgiO4Nla22FspQUympl0IgYapOJOUs0oEMpNZegGhdm55JxyaHmc3wRpiVsVVaQ9Xd+rhWj/niO4PqcFRaj94MyUcbKDBsrT54w8gdwexA0pJ0iPqIapbNmqJfVdlFboPxE0iZmbiu8tpA7xQ3QCE240w0xHJBncG8uEvPyvssSbCeClvBOXllv5JHXuvfo+ecdyE4Y6an6c6euYpvPZ+GYpzlMfwl7nbRpO1bnh0kbAp4pdYamRSMv0LBjyJ+xmbp7TvPhZp4Rx9bWFq9gNjwAbaBwxzr3ll+BV3ikZGBSAcsu0bmyQasTXeOGfadzJkfI4VShTd9jO9Xw/OSPJpfjiLvHsKb84hzRfkuN0vpgAmXPBKtwFf54pV1dQBQI1I9DZzxC+km/lL/uktb566d9yZoMWpspUxSXfq2OhzsSyqYNn6inNohSBfSpToQ2JwssmJkmUHvfBNUcGWmIRTuBOqNmTH7LjdYJicChNC3fGM774LmUF70+usotH+IjIxp1kkSN0hGnNe7r0LXIqfqiLsMWdN3+xJWyk3t/DMsfaS8NNnNIF5kcU8SKgnC8ff9E+/c1fofSe5DsxGjZa2brv6gb7V136Zn9s375YTHHyupyfmx/NdWeH8O7O5fgio7rIHoqv/zXFR3k/R/Htjve63fOZ/mV3ZjA8Otk8Gp1tHZ+MNk+ODgfHh0d9rDlqc0GxU7SK9BrtEzESLcxBc6Ql5RweR3lPnX0/V/N5nMBYSIBwE0YQeeks1ZyGsCGOSJdJiNNbWG6Ly8ttfnG5zfa00GhZQYC7NJyBPL+DEYJDeFsQRxz9+piTnUWUW2epjGsbea2HScuXgkqBjXGdfO+Xx1yBoBWQDQJILzMUIwiPSp4rsJVwk0W4wL6oImxqZx3NH27x571lJozT5URp5QlCPF/jMIwc7IplThmD8DAh5UUBE17ZWLAMbYG6WyrqAkkGqjvSEmie3pMJsPuO0pLQUoULGGTAShjwPdLyWgfdFS0vYRMu8xYOfoZVWXUU3MUh+Td5lbz5K6t7gj9ACP3Br/lVGq7cTJnfq78cVmGSoeVqv6Qfj1+sF0GB/hF08Z2I/nUyWCZxphaMlpHWShpnXdLz6i+0POmvm+qsAb0UT93YHPKOipjyYhXBsyokrXrrVgrSZrc8EHlGKypdR9TTPkIFtwRYJeMgB14PDS3uEamkCFwaT4k/60Fc4Uq+aYTkSSozwZXhObyQJrJFWJYgkj68yUtlSryrUJ2gnLQm4s9wUVNZiCP4VGtukmfoyukblfb5pQNLyJRKGnyI/LLQi15T+RU3SSf8hJ8gs6923VWZvANLwWpj5ZZU4fEJDV48+qy9fPp5aG5D5gqNyAjwi8/V1ZUMRK0u1vZ4lCF4JD0fQc8hZyYwY3m/nsfnyo2fR/Fhs/785z+f2RjPd+f65/3xZRvA6Juzne7W2dn55tHh8eD4+Ki/f3DQff5id+bFznZn9+WL7DrssjQZAjiCxFrAbkWxpIABVZStu/N9U5gElFEJK1bCVpYNLBJ4y/S3T3C6DrUE5DpM5dY5ru082t+LqXzw6mU7Gh7ka1mOci3mq1+LtSsJzCXDZVa3ealAdW2FjeKjZGE+YZ1DSUpIRxFldBHobrAqyMsLv+MJeOcqGKzFINd7FQo1IQ/7UiSys+xtpa2Dy5x0BaxV6sZZNJF5/a9QlGUsruSu6uCXqPVsPI9YQ4qCgFhWwkvYq3/Qu68UgkfF9a6UaQRDGFCzBhdICkOxOEBzyzMvp/FDG2Pw7sI5dyhr8yVn4qhkhIU4k/je+s935l1QVb0VvliQ4MRCSqEb3XvxZ3oVRkIDUyyMSX7TLop65r0nP+OkmMmzAqhCizJM/D+EUT4qPIgvk3onlAbrDirUk6VeeCl2qmtp+GU6J2O7uazfM6npEcLi/wnswQdXFJKKSTe36i48VYp0nPUTmmlUSwmpv+ygJxX52Cfuetvqhkkjq9wAexRTsvG/DZ01AGb7zwBEJaclV3ELv9bFxr5oWzgoxafyLJiFMXDIy+YdxBeejK/1mQ0WyEPeNq/Kw/KhM3mZTKiy2sNw/pQ35/CWmx5Ekc+47e6+BKduOWWZemO60/JL1U/QLetkuNe2P/uwnR7tJ9w8bCjS2HFVEdYgjN0Yur66vUCCK3R2Oh6NzsdYfNe4um37unu9czi+GGInZneWn0bx/exnUXy740fdw4Pj/sz51YDWZBOEboHMTQAfAGh/fNVxLcjM8Piks/Nyr5115trHn37WPv34o2wMaMFzAKdLKbOlUxjBXqQ1c8JrOphF0NU4TOGzC5ONA7bSEe3Ag9s2ORfw9NjvaFplN5A8CUId3TtBM1+C2DNcYDs320K/LWLq2sJOJ4umczbIwdUFOU6otIUVbX7gWiS65Y8fnpF8fjTb1tadSYRDRlK1uO3NOeV1cE90j92UwSF7AqOEHcWzY1eWlqklvErEFt0OcVs8+zBkPpWigh/Chbhah2UdS3yVMmxFe0WdJ626cMrCTuz0JkJWIcYMHoV1Knjya9KE8a2Bl4KtBmtUQBVHfJay8d5oFcd0dhtk6kLgViHYIEhTFPpEsVjPlKMyy59w8Eh48gqtLa8ESI6eKoepgojwBr4Amv9G9T71SAhhgdUsrCD3KYv4nNYhCoYyo7SNbxxudP/zM2vjSIMcAkc87oxrnmIrZderHIUNT3DAjf1k6T8kH4yC7BBsw/t6EjYZBIbQQh7SOlRhkAPpLMfGTrdXeM059aRc6a2r7CltalNZXLk03o4A62lUvqWwbWR1jeEnyrBcu5P8uNQUJ9OaCE8aeuQpwRzyaLyZiRKUVtUATZFgrT0II57Wn25sWa7CT8nyM/WybGPHYMGoyDS33kLyEMnJkpsDjJb93b12ThqVXujkj2vyQX6Fw2+hbD/8vD36+L3wonLvztU2ahoI4sQDsDF4lgKTcitQ6B2Qcj2a7/WG6K+dnd2DbcrawWscXp2fZVT3//h1xReLb6Xb73QWBmen55sgYGuhNxvFd3Z61geiLsSeub646LiULHthjc5QROftFZbXIRbgGUriMX75s2dPsnjdffwd3FB4OiDE3VdKUCQESMqcsKqEM9tVFGpykXpBvPn52iE2231zqMxMt7y82vqcqxsbbW2wzhsYjsrrTosYCagrIGOIfNcAj7HiFELdWb/W7t5mmSID40hQmdnOcdmxXKXaAtst4B1NTusl06JonSQrTTXXj45rTbLEcqeZsDtpM+mZPN1QM6NmMFiW7ZBPCG2ZpDO+DO0h0+3tvQImZ6OX+58WM8wug3ylsPgXhjU8rbqsN6lvWm3/YCKfZbxpOq8JIEL4UXiJ4wh8WJ37uC6VRcJKWdm6VhqFNowKXDmoo5F9NDx4N65wT8u1TP5KSAg3c44IWpSYYZVPCa0vJ+8Vbt/zyxuDfBYP3k7gyH/CLLOeKp/Kru7No27EF6HTaDxXQ1JpEztlFv4ChqltSClDGOUnvQWVgmtfnXDtQFxmJZzZf1jfsbDOmYvnvQpP/PI0rWcaAiIGDG58jqIiIPPS9GAMAzan2xQ8xtOynNQIsFVsZhKYwUnoycvQfKqEgde8q55EN2yihI2baVncJhfryH3KjUuPW0pa86hCuZg/sC0tLWbOnk17NpGwsQ6OyJuidF33Xr1qJxoZHDWfU3PFcmwoJ3imcPH24unDtvP4S3QKOmRCX40EeUt85/s14KJHWRpQLglEZmh7UHxtZoSXN+z3ejvUfRv+3plLH99XKzei+Fr7+czlwUb3+d7Tfq/TGYDkzYurtoUZtTm+PB9cjEf9+e5slwrPXF2OOyoPFYv8qkLQzLb1O0XRHZ2M8+Gd4eGoPXvh5+Get+Hui3ZNBXQ9FXzYJQTLIIWVzck/kCSBNWmzDCatQk1gtjwVo8iVZPmItUoRQkXh8T4WgQgU/TBXeEya2s+AArMD2NG+LHMhTIbQyhGtWo+2tktOdCQPJ2v3cZ/dctoF0CovR5T7lHWlVUhZzmNSCV5dzWSESeZ2Au7u7n5bIDzbyKv4tQiovwoyDKdigJgqN6fgZD4aLZvzoMRJ9SmNs4U8CYAOdkhFiieFe9o6C7vK0Y5/3RLj5aTywmicEgDTFL6TKGmL6ayvp3ZP8vfd5PTwWkwqIyu0HqYxmQqwrlFQ/J/CVWUUnwQOrtIotPEh5fvf9AqyV5WJdbX8eq645J58cpsb70PDaC+Dqo7KbtX1qzqkYtxPcafwRmHmfQmoUWLRElTRLbvwZ00mMRKn4htqkDDLa/bfwmMqwslAinPORrjIWvxBNXSyT9rpT2lgwF2UjTmRT/IjzHmx080yNAYMTz81z7p48rwNqdaOCsF7catyKpisRylc6yM+pm6v4eLBI+HCMwkXDhWj9YkFZt18B67kgeCXtHpWGiFxp+VxylvCKNAq06oNqsBYCgeHe69eZLpRBs8Iy1xbaUusoq/8Az65Hx0dtme6uSfDsjSvkA3K8r7W7+NKI6seTpszzxO8N/TD9fkYabq8HIFbFN3VDubc9uLC3M78am84Hq2NfgwSXu/O8i//5c9nHu3ugrLWx6obnF6cb96++8bW8o1bm4eHRwOUguHdlfX1maPjUUef3/6OmPgIaBSa67AATpdAS+bcykCIEdaW+2z5Kcad7aftfDRsp8OjNjo+yGTlapmoAATy8DkW4oTwTomp2fniSwkjkoRQ4ECUAl9uQAeL6zhxbXGKkOi8ed1I3hNb11QiX17AoCBMJr1Eubq0ucs7V5aoUMmE/FpbXnRvu4XsiGvBWnWuDBlDXGetR3hIp0viyJ4EdIOGPq53CcxV23nxgjTH+TCMfRtOzLWjXYbUosukWGBXuZeyLsFRyl16oxS4KiPV9gmmE0fWTaVSyg545VnKD9rzsuKYZvq/lIE4VHjtSOdIxuK+4lQG1ov7ZOBN3aoQvbGellHTF1SYBPPvK0U7ySY4N7UPZYV7zWGZBIsjBfK1Ap4ciTWJmwZtclh2lD6/aTkKX+rFYZJJCRzeTeJH0IVbmHTthKnqRGjiGk93dZqBt6kzAaE1hZUXYRD5JCK4VJlaN4MJyus8WTu7CtwNpQbN7KDX6jlGLkbHJ/EyLmgs67sd9lNxUB/5IA9BJCUhW9JeZeM2WSohXVDrlZOCy21VqeAe93rAcB03OTs+A5DdC46EShMHB8W58mJ6lV197gCYKdp+R2kvvn2njGdU2TJSNXDOxdUetXpF/tdLwzB5jQ95sINnOGp7uy9T95pfWArU1RVhvZQqt4AreGHvxfP2+e9+FUPBetY3oYlI0qCE2z6yGXxoPBF2hqW2f3ByjWxdzs91Rwv9+SHKeae7ML+Nm7wzvhzj6n61A/Psz/78zzOquzEeY06t9LE2Blgam5tb97ZOjk42D/f3Bt1Otz87p8WH9X191VHZlfBV35wtAwFRWI7kvni5027cvJEK2pk5FfbD0bg9errTHj15HIVg75gma+YwIUSKeXVkB+dBhX1qWnpW0pUZvpPprX3WBU9c42IaYbJl0993/aTP3KJIasTW1smy7CeczdKcm7c2eIcSpJxs30PdLG9tfT1rlN02XbfFTm4/7deZqa217EsxvkwmwzmIko/7wGQuf5pu87O4stpOyJ+IESq/hqZFa3ytwRM39oThag5kCaZzwGTqfPdVpWYnMMpIhtX/4ZZ78XSNW3Ucl1wGC8MRKYqJqNyk/kkGjOLWUzbTIjCeZeZqJM+EeeHq6vnEJh/51X8cljUtT4XgkfgQLVYMt8KasvNamCue+U+tvhxVRA7zKmvPErkSN2VN6pSlV5wy/rTRESbjKMR1Vl4pM9EL5hzmlTTeG171mKYrBTKpoz8FX+BkRu+4VOMxTRfM5D7z5CaFq7SsX3DDXylmrjykH9i8+IkCedHpNWecfgrAUU8/WO9Ow/Yp5xvH8jY8bH4ZRYaXUg4/y46Fzs9yhVglZBeRvGBcG9V81hKDwL5nMiLPGrjznUoqViPvPDUkxImNr4f5eNiP2Yk7TcmcKiQwxo+oyFZGr7MWt0LLiLlsQ4yeAwcPgU38Sf/wYYRcenNJnsgNONj58tP28snnmWZkN0zyso7Aa3qVuWXqKWlZa8ComAeri9fLi73LudnZEfANOXfAzvb87MzO7PXccP38bDQ/VXx/Tpk/RfHNb4y7F6fn/bluZ9Cd6W5Su63R6GxzdHJcE5g7V13QOoPSwxizoHJxRY3EE+W2So74agEtAIgz8xUwJyJLHJEz5jyBmIdHo/YCl/AM60tL8PQQBYBykqursxjlBKKnBLGllQ7lFoA0Kq3/r9L1J4JVQh4ZYJnw+/noOErFOVwqIztJT1FE6dOz30/k+j0DEJ6BC9LdvDnIyJpIVpnbuerAx9LScqwzl9rpMstkmfApcYA7FgFwXcgg4OKUcv104/Iq6VB0i0tLsf7Ojg7akMZhuL/bRuStopXAuvkKvHWR18LG1hvGFzf2S/IyDYU00CXOSJ4MPoFDhlXIFF3zIohD5vGGM1yqYCqGhhNKGmnzdevGBsXvy8p8lzZuZBT+598ky2JK0qgAU7awky4NjPlPYAms8gi48Vl+MT3te67mId4hZuU1yT+RLdPD+NBAi6Aa2kkUfyb3n89cvReeOiaCw68O7iinFOYkiKgJS5Kv4qoIX2cDfOQcJSFfyGDW077pGAH8LDP9pSYyf9OlEMuUd6URxSWOWZBGXPMQKxRFkInY1NH5h4ZXo+sgihu+1jpm+43LDTUvcO4pTknrxqUFjzgBBuAUEnGSfnU8kgU3E1gdpKumXOXaFs7BiTTckTkb31Kcyd+uGKwr3UplM1WjfOVRo0V4/Ii+Ci04EBbKPTk6xtp7hdwpkypscTHFa+FhSiPTHL562T789V+1k+N9lDS4Db7x5pABrVg/n2rc0JlrPuhFDjXIeJWNSClgBNxDGq6di8vz7fOTk53xxdXwcDKqG8VHubH45ndRfNh8WBqDmeuZTRC3NTodbSIEAwS/f3B02MVknYHY8IgbCih0+vP22fmpyfm2tDIIofW/RbzM7mion9RTK8sotnimcRcH02nO+qWkI8z+VyjCnRdYhE8ftz0QcAnRwXK+o2lZLlmR6SRQzPmJUpxaOiXQ5MqfwmVQOJY0WqIyrXDr+tbo1PTjO+dpSZcHg1iA0DcMaR+jeVZlapuj9HXBUNXH4rcYypUxnkrKnaGhFtGt3Uz6B/2okAwUpjBf0nZ6i62/PGj33rgPI0pMGcr+DFxXYKRClHmZjtv0F7ljBsRP/YzNJS068WyEZFTTW2wYYwJB/skZXFV2ZYlMAjiE3br6S18NNIpgKih25IOD645uOLiCFmFo3vmz/DAgeJ3m5zN/qatCoRAQlXyrkfSf76Mc8o6HPFOfSVrzMH0eTCB+udpHa+MgjEBOGvFgPvxFaxmfg7TmIZ2SA/fyT95rYRg1SKn4FdcaFR6Sk4oob41etKUyKS/19kc54T/impeCrbWVcK+ET/uSfS8MKn9xaF5CUMBzb5jWqDGD1wQLSAk/+dnYHh4dtoPhMI24U8n8ML3einRN/6Q5ygfibAqX10mGaYySMTQirAYtUHLAoaeR6WRdPBcH9FCSurF+1Ko+kuVgW8lb6me9gFX+q80IqrsmefPOxnoXeT7CetXFNex1gxNwitemz+Jn99njtv3wwwwWRa6QIfkr/ERaB+HsHhDv7slp47yAkaLFfDY+vV5cXAAJ16OL88shMr6Dx7Y97lzurN++MTzG2nqt+MriazO7j2a7o+P9/tXVeHCGpYdlskWhm/2lpcHi4hL1WsDjnZvBwujYIkWxUGkVSC0jqz4yW4zgWCJwFVFgM31gmTmPIvR7sO63l8mjEG10NCQelgYK4xgleXp2iSV4jpu8154+fZrr/vAgZn8GJ7hm3afuMTDwx1Ua2KrJjGVheshkWnzSWiSrHGQ+t/7RgrIFXF1bb6so4tVFP7xdo3aZcoMicNChyQy0NsIc+VIIMPmjGCjH0bQq7QocUD6RVPjZIaQDnBG6mmKTbZDSctXuH8aVQSXkPIxTa49r5Ewc26LZB3ly7CjheaxD5xTGtaduYR7iyDkKTDgIWkyZyiPKEjhlLBsaESZdYvXJeMSJFeNVJqMMhSJCwg/SEG59S4BSZ+J5nZ7Kb86AwD/qRAZ5LuYWTxNFxWHdjGaE+jymHGRpguf/CvMqHFZt8vSatkhT5ZEX0xuPAuR1NPK3roHVOvDaGFXngsm4ZjEtMw1cDi3galCDZ4VXZuNePsnxOj/qMgkrAbdONsA0hObLGSvsNe7MRjsFRUVM62kDkSN4Ir004qfn4bv0aSNjekAuvcsI8ggXGYV4dLCfNe7uXpP5hukKwlUmXz0Ded918TmVIfJQvQuHjF3zcGtqlXWRhl4i5/BmvpSHfCjjenUxOGAOXeOvwxq8UJ4u7h5ejevhMxquHki9U3H+iiYi3ntHcx9/+Jt2tPsMSeqoyIIvMaGx4726Z2rV2hfu7Ak/aasLD09eYwhcUrfR5eX1EPh2ut2ZbeR0Z/jqcHir3cTVnQxuCPFPf/rWzKMPTrv7l6d9cDU4Phtvfvblo62Tk5PNfm9ucHZy2j84POwuLczP9BcXqUM3bp/I0Pycs6Ofn1M7/FKSBBRQBzlkcPARTa1wr29svG75ZAsV5OkIxQRSbFlEoAQd7g9DsKMTiDu+bCen5+0VYc+2n7eXL15k2oemv9alBoBpdEOzlxuEd+8+KSpTHNDizKHUnKCcDlwAcoqALuhNlN7i/GyEmxc5RapWmUScW9AdQJESLqwyyNQyiULTQpPgMFFZTNQLQi/QGBiWvgvSOUBRAyhkAeNHAKColrD5RSFwCofKtizbuUzITp9gWmXnX5E2eTrnEAsQGMzfetVyLqutgJnnxMogrg1EBBs86/J4mIet6KxWKeWVZeIL//hRTgReNiRMpaHCi3VF/jUhHGb2J7ObP8l9Tiac4sRyAg8/am0J5Cv9hdNoxjWxVy5crYPpiMmbEibhSx0sE2Vi2BRu8amAkqwUE3kma88CN/GnZfmTTycxkkcJIX+WnXim8b6UpPwb3BHXa9JwJj/iJf0kTdXF/KounummmcCY9JzSQ3mKgKtYJ3wWy9urPAdQKj7fmaV5x5JWYfjWe4sCX3o0GU1GkE/wog4PD3CVDzPNxn5qXeVM/4BX7KvXkHCAIw2p/Bz+t07FY1WnonnuJu+m/Jk1yeIEWCybxKG1eyu+wmtz2lvhq/qYBbUaXC12HlJONfJHxH/84S8nMkRp5CUs3ns6fmpFpc/y2kbkH/ufOLzH+MAjI9asenZEeUOuOzNzs9t4Wzvwy3BuozuaP5goPlH285/+NzN740fdtZv3+qsr84Px1czmx1882hpfXm+en58Nnu287D96/Ixyr2ZWlpY7duK7x56mcDYFlPliFfWpoCNIIgaiqAguqj9QU9eNAlZWV9rJyN0zzjKZWGvMOXiO0mglaQG6d5mI8ItL+XgMldcKUmxObOGwfJw7ODz0m6KX7RBr6IDntHQSFgLUN1/djgpXAEFYXFkO4/k1Mr9Tah/e6lI/CkUC6PKmHxGi2G+n2R4Cg/9TlLmKJcIFASVUhI54KgV3lDEPGUdFpFA6Wmt6GVzllwnNEhHN5lXXVy4IX5Gf8S2XTKR3iK8CHF+ivKgj/2IhZ79BYImMkN48FA6Z4GR0FIG4uCimtT8mzEhYrDWZJkkqzMIdFbNA65kjwlUPxfQyXTF85rkREquQ+8QLrYupK74F+FcMnSgJ5tkiCc+zB2mrDnVPRax44sT68Zl7YVOJVzoFcKLwzDv1qjKqfK55Nn5Km4R7Zz7myeGDyqWS5FE81KMABaikTSOVPLBuJt04saKNYqhlAUblQXxgKis7r3O1evVonuQnvib34q+UeZWnIrKvT6XIy8QznTitrogJPeChwOYb8Us08xIs38t7Tn63S8eJ19mwQYVH3rXv4SjTuHQdR66pJw+7ouS7jDTDZ5ZdliyZirpUpOCsOsgXvASv8pynltg+1p5T3ITF+IGXU9jjlktPMgyayPwCl/2z93/Tdp9+PoHBRtxyQax1C/3lY+rH8ylKHe807+RL10DTyBvrcqG/MJqf6w6BCotvbtvrPBZgZx/FN7X4pmt1HzxY797r9/v37m0N1pYXNi86M1u3bt7cPB6PB893h/1zjCQsrhkUU+cYK0xFoHJwZ2U5wEr51TXNZYXN8+q6TFPfSwQVhQizw9yRGREgIQCUChmOZWRfgvEQLr/doEUp0c5Io/WSztYgfbadQrDd4WGWmx2jnF7uDtMJuryylL387HO5Ih7eeuvYOpC+17NvsOYARYRUZJIHBFMcMBVhylLTQnRRuyNrF7Eui+GK6DLS+bg+qQnqzSL1VEmTtbmSD4iTcTD1ZEzT2FeZfhYZgPrXWlgtG4UdZovQ486G4BPrQOYAfhnUDTFtfGQCcRp4+Nm6OtLmxHIbBNPbtwl1IgA+y0hx3chLhgWU1EnmFGj/171lG3+KI94lvBhYZi2hqzQ2ALE+BVgJ4VoWTPFGhJiIlYcYV2FP3hMUwVV4vnb1iKLyPuGGgUfKMR8togrhNXB59S4pTZLygDxlqh7qbSBOw1RpPZK3ZUyeTZJ4/gGgeUxPaVGgmLdxhWUCJwnMpaylKsufuKiyJ/FT3LSeVao8peLyUavG5ZRpgDtOF7OjX7mA3sqd9+KfDE1NThMMlNsYuMB5phDxxnDjpaEAMeIu0QnMGndw6jaGXrP7NYpPWcqJ7DjgGHzHEiUiR/iOPFTGklIZUVa0LA9wcctbsEyBEQvwHvkXxMIJDwCrdR4hwx//4i+xUF8Bh8qZskxG2gvytQplKSoPhGmoEMeJ0FbDPBZ6C4B2dYm7O6KeQ+53yH6bhnqnM4fiW/2axfczaPHzn/905v78uDu+aH2sjsF4dLK5vDy/1Zvvbs4v9Ac31tb6yysrYhyzZLZzjY+9u7/fDo+O2z6Kxyktrm89BUFnVFqB0Nq4dWernWi9oTXtVBZYh9UlAe1aWjYRoEJRy2uj5luhClru3eFZAvsRadf84j7y3sGOAZaj39QdYcIr7BlE0R2AIRZRDE6Y9gvrs36fV+KjoBf7cyjBpfRT+N3erPbAVH+9W28YRQuwRg+13ES2LaLugUrKlumcOo49KVNCqmi0eDKpk6KcCC2htabi6lM32JmGoR+doILTjVcphUFJExWCuZ4BCgnJ85yKDVwBBcrOaQnVeNhIxCqlnh6ykczoXmm6FLBSmEZmiCvNNXHCZDNRkO5pBrtSJ3E3hqz266hgy3UULq/SQdxSgLxHmOUJNDlOFFeUE/fWNUpCRvfgdW7JrGCoFttngyOgxJn2eQVGAzhUuMmF/KOop3ETRnkJV4gIE14LMo2nMEQpqGCmibx4X3FipXjvS99bDy6puwGRunrOkTQET/Lwznd5bxlEzkU4fW08AgJDFEDBO4nK1Zs67E81noeXNBjgycGEsggn/dbQNoNkKj3ppBIUn8JhPA2GMJP4mNJSy7hwnobKAowzLW/yL+UGfq0+G2MUGfyu1ZYt5JGnrNhSFpB3By7sxih6UiR5qqxVksPd3fTPqR5DR+GprKkbPEdY7pFJn21Inj/8rD3/4gPoXA124cAuJ+SSvDV2zHB2jvzEBc+ZtuOPeMp4KT6AuroeEWsIxnFxVXyzO50zFF/v64rvZ1D45z+fOZjf6M6uzvU7l53BwtLSJtXZwoXcXOovovhW+rfWVrsPHtybubE2AOe8RVC0uLTKnu+8ageHB+0QZfDk6bM2GKxD5Ou2vLicL7DFhYPwdohm0qsMK7JDPACXmLrDPNsJqwXoTg1uGeRIptbN4uJqEDbYuFHzm3D7zMS+vSgLkCVzLC0voWjHbWf7STtEIQFo3mHoYfGNWxdFNYsSdgNJ4bIs59SpjGQqhctr6gjDzLgjrkhGMR7jUud7ssA4ou4qAF18F55rmTpRdNqiSkDdIhWWgliK3LbDsmQ8lQpwhJkphzj2Y9h6FrOEVUJ0pwvIIApuJmvbnQCuIjyc4lAlLfGdXpH1oDCM+Vp+FndTVrWYsmO8vDDYOY2S4WQdKzzMZB0oDTACZ0lFHviZhzX3mTwUZukpKCAvAhBYK7aufQSOX+pVmaZMcf1acfCXd5RjDOE0uI4qz3K19uKqExbhqOzIu67mUWWZru7NyF8d9Sx9jauyTmiEk1+qnsSJmsOk3It/6RG6TwtMzvxSB98bsd6J3xxeMv9NnJdgGyX48Md90Eu4v1j7BIYnktikllF3qaPpJzDkJ93gAeELDeVlI/Gu8vUgXupXirJgLZfYdOanGzwpKBfpW5abcNUyzVh2nH4fReNFetsYe+oh6eYqx8qNgPoD2vBg0ddaFd8lTwyUL3/3i3Z88CrlKMfpyqAe1leYlpZXgNl+vBrIUCFr+alDnMpiXXCPr0lH69tGlI6rm+2otsllp9PrDLGWv674ftb5AsXXv092s3P9jY3lwdXV7OZ7H3+x9fzFcBNJGhweHvd7YAfwofpFxxHJW+uDduPGWltbG7RDrKA33vpGW1nbaKNTrb9Re0nl3Vp6AWCr/6oEHSy1M+JoUbl1tFcnPeomSxOtpAUUiPFchgL5Wx9Lqb+0mlEf+7pEpkQ81cqMWe4X4B0c6bU5yjsdHbfdg+N2Mga9INqPGh0c7EOQgzbEUj07dufWU5eYtI4n7qV9CjJvtY52ZM+itJ3lTmuLUnbCMhC3WRT5Im50f5kzW1+pJFUaMNJEAWUbIBkBGDNhVCJTT7JKHWVKcSHjy10KfwmVrSxpqYvMJHNlzS7ENrHCESWXMmFYCC6DyEi6Qo6MiK9MrqZcFXrmZtHgqAgdhbY+WndZ+QKM9WX7xeBUfAJA8rN8kJf4sYZ5H6VOGhWWuIqAho5aciU4UU6mVUFaV8O8Ix9VxkSk8jc95AEFbIqPUtDggzy9pr+LdyZxvmVox5MlOKonPGJ2Kui5UL/wG+U6D9HPb2rRph7Gsi4cUcA+J1EdVdfKaxJASfxSDv+qwMlz3dRAhPX2ucI8omDEGb9p9LqpJ0uId2EcHrSisoY7+CwYEytw++Mgb8ErGH2uS+BOVBW/Co30vAsu/U34UzxH6VrG5N4sptmlEMJytW5cVH712iflqjyBTKtBdrQOz6CLdTnCE4zVZpmWAyy2UeH5CU31nsSWfPzow9+37c9/l/L9RIQemXUzbilU4a7y9Xg0nJR589ZbTL7kYxHU5ZLo2YiU+DszczPbM9ednc7sIoqv/V3Fd7kx3z087vRPz64H+0enm0dnl1sLC8ubG+uDAe5u/+RsTImdGb0zp6Poy9tXdffGeru1sdZuc928uZEdaF8Nh+14fIkVWCNJrpbQXL7AukgLCyKcuydq1jdu4cK6/MspJs4kR8jBiMh0ve5grTYh0LIz7AjLUnaQqHreEsSRXIXbj8C4LEZhOMGVO9VDI/bCfLnex37akHeuwPArX0dYhH7h6xA4dVddiudpy+KqDT80I/1jtSFIbnXvJGQZaJ4X5BrkF2EASkhNByyX5KPAZSNNrTjC/YVxJkJZLbRMbB5+lIb8yDvTg8gTapKhabynTFz7bOyAIi6mmERBI1YrrwuM0iZca28et0CFbGPifD+gzL2s6wd0nJaQuZEg3KlINbpXisyuh3OfaRiy1hi6Of8yGzJYH/JX6TlSrvsDSae145gqChWY7F1v7B+6AB8VZjDh/E2VrBac1q28pVKbCn6NKJqHMDpq6Yx++4Orr1YhL6s3meVUNyU9jdrJ8WGs71jKHFEM0ANA/Kt0Cas8UpZ/VZnAm3DjBYtVZuIQZh4Vp+DlhgCrZD3FRMUznQ+mjWKYKPjMLYxm4KICJcy6xY1MEuKJI/JICQBmsjqSK/+5WieLFpdEkGaWVQ0meREWLjAf68oZqyyZCcek7jnAOeGTEnMYzbfWK319SVr9yLFi5WH4xdHkqlelDd58No61gXbmrxtuf+Jnv/rLdmLfHvlocIgLsawsZTt94jvoKQ4y9zZKrwYI53sOMFIGwODBCZL2SVxd5/HxvH153Xag/d9VfP8Sxbd3juI73O+f4upezsxuolq2UCqb8/Ozg+HBsH9jsNodnZ3TaM517BMT6F6070Xm2KUPAEvO7aLv3LyBJbgWN3f/cITLed5eYG1ddObyvYzHT3ZQjkcQttPub21FgUGlMJqjmY42Kciu++vxSlMz8wMVYBBxIQ4ROAcBdM9sbUSKys3dU4ZYdwfDPQhTEzJnrt3JQfZxIjNKDeXhErrrDpYQltuIsOGxAyQn7YDWajg8RjmiFPePUF6nqaffUugvLkKM6TC+gy52wkJMGQkipP8NWGMbytTUSYbQYpEBw1YyHMpdPsj8QhmAtHlHWi01mSLur+HEq4mx1IMHXc18Ue1KltTKcC6jLq0tuWXrKhDfeYaU6ehrWnXLIUImnhKv5iReptEw1wga9Yq1dYWyQ+n5vQgniGaUnPdXl6ft5au9MLjx7YpQGdrZLpPWlAtgQrmlbwllVB3ilG39oXP6TacKAdgFxsZL9ynhpAEC3ltv6iUebCC8t16c8gcgA8P0o9viTiUh7OQBcqNEydM+YBWlYdbfaRuxJoQn6UQap1jINZDl3lMBrkZmAgdRpGn0gVeT8z715coDQQZaB+udCMknPKHSAEdJyjtA4JBPhJtb4pp38ggcudRhIuqVIy8KxsDNX7nvWvxaTOJabjBq1UOQlILKuw7jW99EFEYuwmQt0hdnJP5FqZuB71Je0U26yDdkG9m1r39s45kyCneWJ+jmHjh45Xv549WjR+3JZ79C6TmDw8HC8kRSEBFVpNXHDL3RAXYn1UqqWm4XHAKaLrAd4hgQl9R9NDc3M4RmO/DzNqKPxXfxd11dt6Wax7w5PTrtn59fDvoL85tLi0tbkGhzfHk9oKr98fkFvD4/A1I7y0uLbbDq15V6be/gSPMLIFGnCNFsr0cFUEhogM2N1ba5ttIe3L/T+ivLbePGBkBftT0srPX1G22okjk45HrSXr0atsMTLa9xkCWD20rbn6fprCV0BQNraYk4J/Z2qPjiIoqL1sAdHQbLS1hlC/j/Z1Fcvf4KDOtaW+6d50N+CmxXGM/Oyy0HVvfWW1xwas1FOxmdBi47/18dOAfqpB2dEG58YMticuLPoXQcHcYajiLUzZ7O0pcQKmM0Quv3F2tZk8ytAkTh2OpKXDd2kHHCFeHKsty0ZhValca8u9SACy0yMiAarJvpM3AaYaV4ZcZiSlk2wsq92XotRtcd9cH5UKUAPYKPuMTlNtjvKcOrILLxK7SyXKoUwfWTAO61pmXioNZodBx3XmtcOMLw3Ai7ikVrOG4w8EUBk1F97hAFGYYu5V0KxkJq4EY8xsU1P65TgU08eUGLg7pn/zqEshoXha/ieS9OtR6F+wJ8TkfHLSPCS14K0DSNSczf8NxPnqeKpeYvTsL8AWMEL/Xh2Wgm55+KwvfTaTjSOfkQT8UZPuHZxkJeqTxMB53kI57yzH/f5fWkzNSB/MvKn1wJy7vQtfBkovJGiidUmlFgySoZBofTcqOY+dlgpuAckzQ8pwzSmZX/hKss7VK2NuTi2UFKknFYV6PCq1878pp/R3t77dNf/Y9YezUCbAPrCLP872iyg4fmYR0cbTYcCpoD+dYMj+AL3Ka7xBYWjMLbo7nZbvbjuzw/30aX7Vxe/wcsPgc3nqL4sLX6nc7cgBZ7c3xxvoWQblLo4Nat231Yo3vVuZ5ZXFjoXJwdQ1y0PBXvo2xUFpleQQXnAejYAQfqinvsjgmAglAQsNKbbTdxh9+4ey9Kyx1LzrCkTsatffHoafv88fN2hDJyLp6VlFGdvjG/1EdhdDGhR20UN6e11bUBSs5lcst5J8HOz06w7pzE6VxAp64s1fpYEKjr6ndgZYxTrnv7h8S5ygRhFfghyteVJfY76hLr8klIR4xdcnNknyHKdB+l+GJ3rx1QL2fNE6nNwjCH+/u4fShYXUmJPjsfRSKaZEzDJCDcVadWUJSecl3WqrBlJJiyTTPdnVmhVzhUXFOBCcNrKfPeZ4s0ncwfi9A30ILAWJ6WKVubIoveTUGYCiq7Y6N8sh6XfO1/8WtlUXrCx3N24aVVnge+eTK58hunKhNwd4H1aRsfZUVZZf3A9OStgq0di8uqyUqC8Qh8OMpvv5Aj5LUY38LcYEJLM3VBoMSLwpQ5kvy0umR4PQx3ShZnKuLChVMzKh9hSH8puLGvVKEWvnniEpTy1VKIshhMg2K6CHbdhS5xFX1HXAenfGkMwzzTZ0a+5qlCq7CikbSonASjlIYEsETLsGHwreVHmRlemphkwOdh+QTV29c3pWADS0DiZqrkzKOUafiN03GVFA1tTRB4CzTiItm+9N5faarKk8ixjC3Pfzz7P5HNx3eTZ8u0UU83hRZZxaIu5m9hZmtG1ssG+6p9+d6v28tnHxNPWUN3OMcW19VusfQrg29nZnR7zgMuL8jy4gnIhxgc8oJ96obRCGfYYL7bc2fh4fVlZwfzY/u6c7HTOcPi+8NR3XJ1tfjIp7/YnR1glW0C2Nb87Mxmrzs3uL646MPEeDW9mc1bNzrgFMBrTllGIsUDhBthpro9jBrfSoPy9Pm5/VSvP48SxHUEMTNYLPPX5+lYX1xYbN/8xpttaTBoN27das+ev0gHZ3a6xcqSIRZBhkLiyJXlOOlYoSrmoHyEwAEQJ1AfHA5xWREsp8V0F9pgZZW0Z7Ei8jV3UvT6S+n/c4K0rqyTNRUOO5WNd4kreogl2kPCJZoWisKnYjvCsnQC9RnEHUGs0QWMRjnHwKwwKsBak25b1cGSirIBlh4KVuJMzfa4WTIluk+FlhnwlGWfW9w+InVhBJWFOFbgxapKJIoPDogwc9X8jwVHuJO/VTK2PLaCZJ4GxHrIc7EuLNu8wKnpzEOrJ4oeRsscrvPTCL7CZXkRKiI62n5JnOPDw9DArbtWl3phQkfLF9xKK32D0Bg6yewn4MWGTJgcRdb1tDFy3qYrcuwLHtGIHO0PgR24YChhz0ae1FurLkosbO9ZFpwjxgpcRuGpn5Plo1DBgYI6VUi6S+IaULCcgUOcUhfZRxyan4IlrObn4XvTi4PqWCexuLAvw/f+yNz8jcO/nHGDfU85USr+JHLiqkzJS1yQWekAKUG8STeANE55wkvaNGqkqXx5Sxk2CoZZNoXwT3itFyDwLI21wKLoCMugxuTnYRLvzNtMrKdHnn2T66Sh5hDuaih4sDjqFrjMh2vqx6HlJX9PGwDzKeVvmaavcPH15NOPcXF/jad2ELjsT3a1SWBAe9XWXe7GlNHa5NG371y5Jx9hc+WQBoLWIAnbxsaN63537vJ8PB7BC0MU4g5ysz0z291ZXF0Ywh7/YVd3sXPRx8cezPcXNm+sb2wBwiaIHvSWF/o3NzbsD5/BGqDGhSw1pd8icPWGlV7B+pKwDlboj+uDrw1WEk+lZyeobqtW3SssKK2IVQcLsNA2VnCfyWewvpEPC53C6GMsiadPn7ez0SEW4XbcXndDDm4oR0ZTSD38hoEdoSJJBdRB2cBNRLHPkGeU7er6GtbFYVu7daPduvcWNLxshyjKo6NRO3RZ27zb1pep73ZZ5wilbqAW4DEWoTS3c1VlvrC0HAV1OjrKYIbup3sUHp0co4mW0gDY9a5p7gajsUllWgjvEjEZvJhYBTVZLQKDKuzZHxBLqqaXaLFoyemWohhRAhJZi1SAZGrZmqxQ3Fi2WJoqnLiWKIS0ktCqhNd8bTVhVBJEHp07SPnS7eqyBM0GoswMG49qbDycTCvedXFluABgrrTM9kHarWD/3tHeKxqTYxoiecDBJdxp6KGcy7hHNCq7L19hNaM8oZWbudpVoQI8h+nti1UJqNycsynzR7kDsEIztfQCFbjS3tSS9Fu6KuN06hNXZTwVtlqAj5KnPip+w9IAKMTEjYBWNVNfkkH/k+DJjRrEnY2PsKTepOcP3Dm53cYmQRxTZWcZ5EV0y0r6KAHvJaGK2Hha7lr2UjGvqwwJzlGKRfr5Vgya3vfhoNynWN+gXGwo5asoXuhqNlMrzuMr+OVl81XB1jMPE3jAUfBL4FdAUaTlTkrM1TRmbWL5T2vdxkoaVphHuiW+9jyC7h/+9b9tx/uv2gJGyDGy16XxHB6dQm/5ofq55Rvx5OEmCJ7ZsEMjCDitp+5xpqTBmzRqtF/6u7Oj2bnucG6ut9PrzW2jmHe6487w4m+7ulPFd3F60V9cXB6gTTePTw63Li/Gm4PBymC+0+nTaiJD2C5z89mPz80XbVlu3Fyjga9vVegGKU2auyv2bUF8JxP7TYwvnjxtn3z8RZSGiuTWxnr259Pq2hvK9IdpqddxndeW+9Hu33jzfltACa5u3GkvDo/b4+ev2jz5PnryvB0c4SLrkmIWK7R2ePIHkzqA4XIvBx5EmWQqK+PWrZsotcs2PjyAGAgHSnEM8k4gllM/tA7H59dtZ+clzGx/RbVes13c6KvZIFxEO11Hd0zLRrZJKTCAQjnSkkGZoWHakyfbtFxlTe7tbGfliMts3JVXhtF1G9OOqMxUEjX3UnfMET0yBT7N6xLQ6puTEezpiDAhMK4ltjE9PUWJkCRWhgotcKEQRQpwZWBEJqUMt8qSn2oqCvlCN9cuRwGkIuBGWpKHilWL3QEtM9D9cM6icc7Je2Wwipsw6febrECZ4b5HWHbTsE4QIjvLyDfUR3zAPrHU4rKC/0PXeKMAl51gDs94nBF2Bv50i1T+qQM4qKk5ukvQmDpoAckDxvNQCSsYKvGJmPJMw4gFrYIRL9YjCsE6Ei+4190nHRgIb1+c0djxUEqeKovhJLGh0Lr8msIjYnCncuTZvKXR1QRmy5xaSSEEx9TS4g1B3vNyGmdCc2OqNrwWfYjLtQ7jVD0JTEjuOarMatTKjRdOuw+EY9IdwxElbzmTspLVJC95aaqwghdxmjKNy2/CL8JlhnabSA9xVg0neCVcOhnPOFLjxdPH7dEHv27DofP27CShMYXOPRptB/LccVl9Ipx9Gyx40R1YLlF6ZjPvPXIm766hRxyos8E9vRjDbjbfbQRPD5GjHWR4G6B2zjuzf7uP788nKzfmu1erc33MxsHJ6HSTDLZOTsebu7v7AwS+jyXURdip41zHNbdaBbqXPQRDH9xVBlbAjQqWeL+CsrN/RoY8whLCJmsbN27GxXGayhXWxDEt9DKKLpM1YVZbwJcOdmANLi3MZ0RusLSQDxbJfHfv3Wuraxtt7/ikrWzcbM/3Dtqzl3tt55UjuAjk4mJ7jtI6wTI8Qblp7tsHpRUg4vsovZfPn0XwhyOEkTQZJodYjg5eA5uurHv2qfTOzx097GTeITdpBUFT+h+01JxTpkunkNSggyY5ll5/OVbP6ekxAn3QDocHmey9v/sy1s7Oy2HbffUC66zTVm9uorz67czdNCS2ihuT3xFxW7SY8ZYONRW2sCJC6r5+7goznScoQ6qgsg2WDMlPptMaUmGoHNIBTL1c/qdLm+kDKN20/Pxcc2ynsThxmoCj2LqZ5VZY9xpVU9Etra23/tJi66GktKziphHvGhdZvgBcmLNcFOG4AKfSPqtfKF8IeSDfUoAOEOGmkA91UVjAhXgTf1fX4zC638GVlhfU/fRo2EY2YODceZUph3qWm2vZtaQpX9TL4A1CRTmx+ji1gLMJpwItsBzCptZSkKWrdFB5uSLHtE5mjzJVuYnTtKzwBTSYKkxyUUuU4uLU3fRddTcYY6pxVAEqi1K8OSd0iyLhKt5jFfpL2kqXPLhWXbCuVFDAOT0sz+fpmQZOpT1RaCa3W8NPqaqop7BP4Uhewl6hgcv7wlWVH8Xqff3xrtKVWzrJwz8bCPMgBy1Qu5Mef/x+23n2OOuExYLeofHlQxs9G+Jz5Gt8cQpP13JWUicXy9fys5FzI5AT9E34mrzJQyRoAo0gz5AkOzDBNrz3HxrVnXxeEolWp/XmZwc3Nwabg7XVrevZ2U1yGVxcXKMQz7uLyyszKMSOO574MaGN1RVc1IVYB3Mop2NcFQVVlyvIUaC0FNDMKsDV1eWMlmoyi0wJosLUDbFPbNllaJq5IiDMNNuePnueTQLWVvr5fqYjuCLg7bfuZ9maW9w74OAo7s6LV20bJUiu6T9SQTnIYb+UHfROa3E1Rw+X2s0YXbY2AmYtK/vWZLsjlJnYAwRaHt1mrSJc0bQ8ujzWBUQTSQHILtBR8FcoOrcJOgMXmO2v9uNeO3AgY5hGq9b+Rx7ifqMuwxinuNSvUMjj8XGIfzUzn3BdgCuYVUtFAQYQ8DSPuY/gI/zCWfWCMWCIUrzJPsqmWu7qD8vgCc/2O8Jp4BEa8To7QlN385Z5I8zE6RFH/Au7MMnnMptWvbTpUJ8ZlJSCq9J28qp4zJpO6BoEBUclBPazeVXp6B6631qESOVE+S5NdCZACY3KEEsTxboyGCCk8FQGzKoReP74SxTbWbYz11Ls4y5lSSO4cU2yPDfLc/hQ3GBFKKhpEKClSkilMcWPtLGiUfDU23B3AlaYHMByAbyj37xI+R5RWOSZrgbyVSkQwBvjlPLMMaFDlAjSGJwQ17qHHlx99p28leT8S34cicNVJVn5R4UFlODPe38qh0m+UahEzzufqbMNQQL5C5TQsbonij4edt1I6ORrUGWfsgJPklvv5JB8fGm0lAlOxHnNNFBVid0kyqHltwufP/zgt7DKKFPakKR2794mskfDCR38uFe6M4DFwT1lLBa9uiKNrA174UEvwrIs0zRYhteznVmCrkYXF1dDFOjO0sryNm7qDh7c31Z8ZfGdo/hOD0+x7C4HB4fHm6cnZ1vHR6ebMDBG13x/qd/r9ntzM4fHpx0/nlLTFzrtAEHe3TtMX4xrZ7UiFrHWHty7DWhOXD6rTnoqokXhdJatO3fS12VLfwNTdXWwEn9eBKqAbsLsVxdnmZ5yRZw53Nvh0QhLCdMYJPqxZ7916v55d2/fxLpcajdv3mg3b2+mjzDftACRwvb5w8ft9AwFhmBq7dxcX8pHhAaDm8167O+9SEsfoYHourMLMLmMtLIyyPZbNmIgcGKFObeoXBxXRfjpSWX8iLJcJSJD+NV+p4I4CpwdU6JAT2nhjkPQK/J2qV/cbdLs7++33ZfP24ud3XZ0iBt9Pdt2d1CEJ+AZmO07W7p5G6Ux3w52X7X9V36JDZMfRey8KS06BdOOZVs/W3OvxXG40rieNk4qMPvpdJndnUbLLCwskzoCTNwoeZhN5sovjA0jk5XxVKgyqIxmbXXLbcTsp1JwHJTyXjG2EZQfFAgtJoVDXBk/i++pu/2qXeGjEULDZPJ2n+dMGod/FPyMJDuZnDIdZbfPzcGXuMxd3VesBeovPlVWKjb7fLUwjmkUEZEo13wz5ay26VcB2iBEiKhI6kC+HlEUuLHpw0Xx+a7v6hbqrnWv4k5fIbBZVjLgVEVZx3I9S1mIM9+qXKSGDVopo1J0gYXTxtOrDcNUKZuysuLesOSXVF9TrGLJtMarcs2rXF7hAYfEjTLR0raMqYUKHwSO8C0NmPMyqVfyEdjkMIGd9OaV+oStKgKvXsOk15Ot0gizPBvKqVL1Xay9Tz5C+T3EUtsPLLtHJ+3G2qAtzi9mFoFYsp56a2uD1exb6YyKV8jIMXKlt4JSg27yxHyMDffV7PcW8Zzmr3vz85e9fn8Er9cmBZdtGzh2rq8nFt+PUXx/geL78z+fbD0/v9s9PWqZx4d1s3lydr5FC7u5sDA/6M/N9ZcXe353dwbLruNaUN2EIwFBXk5QLI+fbAdXL3f3M0VkRZcLhltCOS3a/8PbFyguP/a9iCLTTJ3hfb6RCYKsgALjtBgMtPZqdxjlmpaVayYMm4K4N27ebG4v9ZL8XCGhZrp9cy0rRwbLuGcI+Bv37jSUdRvTPCpkbqjwfBfXCOVwpvt0NYMrhcLGWtF1tI9LQVVAVRw+K2xuiW+/4TqutaPOMrw7Rat4Z67s18QCk9LEWV1bi1LI2lryOdXavAZ24sgITtC0IXA0UotT5nRTB/sMndYjjObv6Kb7qO3uvmjD4T7WIwofmOzTOMJqxAiFiRFAmEkr22+wZkADBSmnKpwyNwgNA7nSJuIX5VYNTgSe9PKlgh7J4SgLQ2u85r9xoymUvKPoZXISSQcFrBRkRIUGplbXzC/UCLaHPCFd4zKTXkGoPkUUMOE1j9CWvEaGbdF9rwunwAPEBDRp77xGP2PYT8Ph/crGjbawvBp+dCkf/4ILeUqodNl13zN1hsbnDOtaGmmZ1kRrhJ+8opyBOYqeOukN4NnScB0A9wI8u5xwcSUtHWgRsCi/1/ecwJ1K808FlluOKC5v/JdAyrGsv3Wa3/Qo5cRJmliX/EqhFZ18kQs/6eiRWESxLlEi/syDn/S6xPhQecV7MT2nODCRXpt1kx3koWTEkYYAnEX5TeoWueRXxfpfGKqv33JtINWABb9lX+IljtrDj97HSNpVSaUBvsaa3z+Ap5ELNCFpdMOdzmXXQu2z6RQXLbsBcu/GJ9JeGdVL0GMRt9mMdG4Oi69zCV+N4MMhsOzQMG+TDYpvMo9v4/Ly5yo+IY7iy9bz3X5nrjMA2s2lpd4WruwmdBxcXF33xxfX3ZPT8QzI66xi/ZydnDb30HOCb1oBKpFWHOSo+PaPTtse2vxkNE5fnn1cAl8Vuo7vLpId2DhG+ShI9h16tZ9tEYWpUBzjmrqaQrdHMthh/gYWo4uUX+7tZ9j7BKb+8ssnUaxnINfWXqSs4oa/ef9uBEUr0NHi3WOsvMOL9sRpM6RzKysnJ+9jUUKjtgxcEmsBd9jJ1RLTwYcSxA6u8aE0DrJrPhzCEmW+gILRXNeSq2+FuMTs3pvfakeY9OlgBkfOclfAM2KFhSEMyo1L5lT+Wiy6hY4yn4A3+zr2gOPpk8ft5fbTUjQw0XBYH2eWSd0WXmvGtt+J1NWXVUpEpafiKR6G8bVWhcWAcDG1guHsw9PCsV7iQRcjzGsNVVCcEWxdMpSgsEcwiaFA2Wi4XrhHyzvtexIOlVjthuMIb1nS4iY0AjbUDWcJvM+WZ/mxTLhahtaf/Y2zvTloiuUN7pZW1try6jpWwVobYJkvYhnYX6yFEIWqYJM+K1TIFWAshUa13Gx5Ucs7VjJWRFz11Fsqe1XZ10RaG1mwEb6wXpnPx6GATzvuSwlQE+/BZ5oDUWxelBMFY0DOSTmclUYLTVEUE0lQV3P1PkmIC2/VQ70l0SSeQZWfYcpInskvNBIReT9RxMYB//VQ9YgBB72n5aSbKnlweE0+3E5+ym5ecVZjqStbFnmxFWVODhs7eejVs6ftyWfvg+tjaLaSebxmGp4LPJpH0t0GSL1pfclg9rpt3FpvP/zjH7Z3v/+DNgv/H58cJM0iOkOLVesdPOO8ofLOL0f8G1KvHeqwTX47Cwudms7ym8vLf6arS7al+MYovmUU3/XcgIptdjtXWwioS9cGZ2ej/jzcCxgzp8fHnQ1cUa0NXY1DFIGElSEXHJkEKDcuONNs43BtrROSHc2VEMu00u6f54jkGenTIY+21gx223WFz9bFLeDThwcyJYRM7dw6O9a/xH2VMO7mbF+ZwuWuKW4c4DQTBzocZLEv0g8d2cmuIrx960ZbRkgcQl8k7q3Nzawp3kdBHxyPGy5+FKnK2DR9V4WcHKFs/DoaFi7Wl31rMozKSqIpBCrz5aWVmPlhzlgYo7aAoLsBwBAcKFh23BvX0wbBVlc3VIY5wMqT0A70pE5YQXFboZaeiKtPbBCOObPNOI3B3nCYDv+jAy3EITgsi8ZBhHAMwg07FmNSZgZ4+WeoikVaqfBUpi4ZKuGRgbUKy7UqzpNyWl4KBaypEjGifXphOBQr8d38NSO5dprLtEqAhRlXrTK5jfKOsNhYmle54CopMg0OozgJL+U9lxZ9AddcfGcgBOW3YuMIbbKumsZHK8wVLhF4TgePMrFenGtVqryByUEhB2ZmZnvBufUUTOviXEDhTr+mOICXvHdH4XlH0BPfcDACLsRHVVLlUY1e3Edg90jNgS+4S42pv7jyDF5KcZSFpEVVsVJG8F84s4ul3EZOn70zLszh+yhlblQaoU0OX3hOnmzgxIFx+CU7czIPikq/ML/gJHlBo8BetNDqj3XIEUU1qZFxjSP+sm6b+4CQ8DqdrvT049/hzbyIt3ICz0Z58m6efG0MrU9+wTHpoJNxFjGw7mzdaqsYVBfw+97z58lDHSH+sy0deEcnXIPby9nu7AhFi6t7vXN6fro9y3W+N/eH8/gorKazbGx0Ly5O+yiKQb+/sHl+fr4F8jdxSwcolT7M10WZzGCFyeNReLoIK6soQYDTAlNQ3WVFy0VBhQ2CvHVa5Tfu3IoS23n2DAGZawNXXqD0FECFxRYh21RTeZWjRNEC9KtK9ketcF1ZXW4bK1hvEGoVpaibenh4AqE6UYxrq6u0JMsoHcxmW1CsEsQeeNwccRQmWUQBq5icD3jb/sW1FRTcUqZRjClze2evffEQywqF5ETlZzu79RGknZe8e9n6wNlbQIhQhArUNdjEGg5z2WrXmkO/ql8rG4Z7LyLQbp4go+hmucjavQXtV+zh4vmxo1OUlV8RU1DtoLdvTx4Tt1pMWoHm4UaqTtyUwXRn/YaJ/Wo2Li9e7WVUW7G/wEVw2swJODp1ZQRlqsCzc3Ja8xI2WK9dk9fp6QkKZV5uDTM6KKNSCjOGQVEGE4FxCorKNyPDuCWZogLO47YCk42YBFQxhLnhAfWDfZ0qPc8QWEh91kLiajnpE4TxK9y4ZY1OhbmE0HvScvW0jGxOqtIEllpu53Qj+cn+PQRUix8l6iTrHm6WPOa3T3q4UTYy9i0LUixB0kgnsMWPMsADrF71tyzrZDyFjfLlA6/WKJD5PuAWLsXR1J2MMuHqWfUwvQqulIh5mCxX60i6QpV5mq4UZ8ojvJQhisJERuO5ohN/kkuKAV5zT7nAMIVj+j5lU0byo8zpu+mRODkn77zym8JXZcLbNrrBZaU3rlb14w9/155/+RHh4IzY0swz+fFzUC3eFbh0cFA45D91ipAvISsuNHB60z4Nvu/Nx92i9QD6y3qEM9dz3e4l+Y3GFxfDq8vLnYXFxW0K2bk8Gg939l997bu6X5vHd3u1319bXB6cnY43sea2VpYWN3FXBghPH4uhe4qru7K00vF7Fi9e7FpQXAsF0+Verr+1NX76jLJgkuWV1bY6WE2/GrWszkn9c5kUwBUAd3LoodR0hT3sy4u2h7gqTy0lVwnkwyMwtP03zse7tbokWhvtazYXXUcROr8sc+04M/LIux7C6BSMwcbNEMudmlewCl1jaz8BvnuQu+EAC4hWyN74xoN274177Xfvf0CeC+2zx8/ao6fP2+PnL9sO9R6hUOxbtM6m7S9TR3Bhy2N/m18j89OSsQg65dapuDLqiyXsBqj2adnvlB2XYRjnKRmufGjBqNRsQbP1FEpHnC1RR1dKwLJRiMZ1Wg1shHLDbbDVxC1Tebx6+aLt7e6irJ9zj/LeeYVCor4wHmqRejpyrmvuh4yO09+FTiFnBxxwwyUGNIKMUT4KqQMgZ+RtP459lSoJrSCZfYSi1ZUyX6JGqQqjln2UnVeZHPqroOyTKwGxHroqdorbVBZfKERleQgI/yawCeRU8DIaS3z7LFXMjlxmahGhUbiEqRDttNdiiSKtrEgGD5I+ShVY3YHGJX7XWOpRHnbwqQiASDzYl6tCFwfCrDBbJz0PHomH6Ac2LuRpnaY/A20QLNsaWi+PWEYoCPN7/UzdhT/4Br7qPzTfUmLC4sCZdY8iNtxXMoNQ8N44aSAI89F/1yp/01P7qdVm/OBwksbaepSrOY3HOalL6pRTDBqXMGEwjge0db6lj8Jh3uZjn/WzT37XDvaeVdgkL71G+Vejw6LywXFz7daEdb1B8b67O2zbz3ez/NW+QBte4+sVCLp0dUoTfHMNL1zCzyOMsmF3fm5nqd/bxuva6fY6w4XFpQxupI9vqvicx3d80emfX54PUHabM3PdLYi12VtaGiytrPRRKjSMnZnllX5Hd9AVDisDrCsYlqLDyO4IIuPThMbt6GsVQchXewdEIYwWtzbudIeFqygblaYMdOf2bSqLOwaTOu1lY30QQT3AolP6Xu0Nsd5m2+HxiLxlBFsJlAGW02AJyxEoaLjb6vJK27i5FiXoHDVndfv9UD/AooUikm4uz7dbG37NrN9g33zQSPdSZa5Yvn1vKy7UGjA4ynjz9h0UGYKI26NYvdw7aqPz6/ZiyBVlvra6CEEdGe63/lxNzbDBk7hawCptl991IOIiOHPZk1bJQg+lgVvoKLUbLbq56shlOlIThtGSi1DzqHXhQFG2iVKoZR+Y3m22xKVTgdCcCNVlRiS1BMWVcLsKxWk6hu3v77XtZ0+zCkZ3w49DubY600BoPVUWWp2WEAGl3MwDJK2fDJDhFGKtw3x5jqvKWVdlOloosxtHXlA4FQ6tuiy1ipDbJIkfTlxU0ERZiA/xTePPssPU5JcIvDcf8RILibBpWfaCT4U5gs+t/CEMpfDKnVex2Z83HbhRMaeQyaG1fnZyAGzwMw2eGk38V9cB8OBuqlilUUaUVZqUI3jTLgMPP0Vg2iIjFh1wWOP8CAdcrqarsstCVNGVFVt5Wh/ewwO557ShPjny05LwCD/nvzniX3Grzp6quLjTwCMfGrfelzKLtTSJW6dwEzZJYz2SthIljrAHogm+DHt95c/y5BF5LOxJoHGdhvTkkw/ak88/nIyog2dw6BI158uamzu3i4t0OQBKXyscnJmRja552XEmn4kf+8GzIS9xBCe050p5/MfOu7zA3G/5oDhptzudK/v6ytXd+CeXP/2Lv/hK8TmPb3h62u8sdgfLS8ubK0tLW5tbW5vr64NBb6bTPz4ZdWHcGVxcGva5aHZUYQDT0+sv6rbNR2BWV6oPcOfFywxRa6W8cf9+3OMeAuY3MVyeVnPeFlBwVAskuAXSxvoGoF+0l6RdRhnsHhw0v7l789Zm+qi2n++gEEDq7HwQ9urVK5BW3+dwjt9SHzcGxOGNtm/cvU1+823zxgrKcdBWVnrtLkpt//is7bzazQ7RNzedDoPConW5AOsPHtyPxWgf2iKMdWt9tc1hlX3jwZ32T/7+n7U3sQZPKd99A52uYrynOy/ak2c77QA4nzx+0j759It2sHvQbmKVLqrs4fRZXOvuAi41VrAjsy9fPG8bN261bLtPvc5dxYIStd/PHWN02ST5zOxVlgI6UKD14nK2MKkMwH0HmIsRaEBQLnv7+5Q329ZWcKVR+LrfWTZG+akj1HfA5OBw1J5uvwAXKL7jo2wie3U9m+8Z7714QSNR6yYXVleb327V8h6jOMw7E39hOr+lrB5TASj4uu7ZLKBA9IWQwsQVpjLTSrS/0Xq4uFzlGauGeNZDa8BfFGROXR1zARsKrmYT1yg10sXtI/u4mxYLjqJIKM+GsZb2lZWV/rcol7J0g1+FTZwKj+ngKye9Z9SZRiwKjZgqZPsV841kcR18UyZpghstRvKUbipm89QoUMjtyjF/62h44EwTi4Ky7mqDCSxx2wV+8mx8+7w9zE9vY5rW+in8xjNTlbQ4mQ7Evf7xvorwH+drGCzaGFyNQzhVKL5KoO8msEzTRclUmDkYzSjCoBV8SiNfb32DcfDsSfv0t3/VTo/2o+g8NJrKJVaZzVYXl40N8oYTElzbYGmsXJBGHbO0hAEzDz0It96BGzickiW9hdd5fPDQZW+xN4Inh3hkO8TdHo9PdxZ6veHNW7dH4/nfXP6zr1t837t/vzu3PNtfW14brK8ONlFOW/25uc2Tg/3B/u6rPkLQRd4BYabjQnQrah+WLb2rONwfTw60Mz8tJ0pISyvzy1BsI6wPOyNVZrrKfhTZeXEuSbm4PMVycvlXJ+s3n+/uZTRXtGrNrK2vgcOrdugmB1T25s2b7QWunHO0LoHoEsAk+vqN9QiVbqRrhDMtRUsTrNgnKKwr9hdiUQ7W19uNG6uxGA3XBe6RdhErVWvReVt+pHh0ep4pOjadusIdlPOdm+vt3t077dbtW21w40YboUiePn/RliDCZ4+ftjPiPnu5n74Id6G2BVMg7t57I/BItBtbb2T0W/dJQTql/lfX9jfpPrkKZSUrF8Sxn91cWUIYeecysfo2KvgiL3GWvj9w6Xw3+xZlVi2BOZih24Ep4MS4eeBKoTGtW2z1UI5OTXL+mwNBz59vt5evdgK3Fo0NilOR9mhchliH2cxUhrMzGusVEUEJKmjCPN0soTqpL6CX0xC0nKfrkRUq666iLIEnDfEVJGEwXll1/pXgeJAi9VFp2rqLkygw4BEGBcC7TMEgPDvrwGOmNp68oysfd97ytRRI5/ZkWhEqvAiYcPFuESHrqfQUTOIriLV++TxTpayzG7wKt1ZOhBBcaaFHFfCncJpnpspQvnSOd0R4FC3JTVcK/mt1JR/rksEDi7RuhJWVr/SZkLLIJwNCKOOpohJnXym5RK/8Al8iVDF5X5ECQ64ByL/UwTR5MF6BVgrGZ/Ged8asq1XSonNlkjylm65b+uSTj9rDj3+XBkOFbFeYJu/R6CgejPyrohf3837mFfqni8gMwY0NNcDQaC+0fIMGogiH+wMYR7zYR64VvrTUv6ZhzHSW/mJ/ON9b2ME42saM3FlbWx1253oovoOax6fic1uqy+9tdO+uLPeXljYGuIebp8fHW8O9V5v7+8PB0ei4T0Zdee3g8Khjy565UjIdCHPrGD+BKGPu7+2jcEYRVnfZcMRxYbEf4XyOtaamd63uHBVREFU0WJiT/q9yB1WYWgIbKDwVmv1CztAf4CbevnUzLYOtgcjaRAl+97vfwt1cTgd1VmuAK6eAvHy5R5z/f3vn1iNXchzo7LpX36qr2Bc2OTOi5mqNZWm9a/ny4LX84Bc9LRaQ/o7hv+P5B36ysMBiAS8WGGk00GhEisMeNvta1d1VXfdTZ78vThWnyaEEGVjsk5OsPufkyYyMjIyIjMjbaUAUTHCsqTiiHpwO73XSDhaqyiQvZShflOFmK92ivN1zOkahDmlEP3CuZeuWMk+McZBb5tYld0HDOo25u91MByjAvcOHKM9h4C0rTBHC8+4tivAUWHk6vrxJs1stvYt0jWKpy/AqdSzAuWUBdw7+19BvPU5ORolAHxcIDwZ+OnOc9vb34IEKnYhHaE1i8qKxsR5flJOWzvrO17LU3mljJW6guLWgwHk2LmZEwc3xRr/4VqnDaDBcnfZbuDAQBVlp4Na50xEGdfmP5xqefn2UTs9O44BZJ0AancN0+OF/SoOL07SgfJWBs4VaQ+LrRFENxdGs0wmqHChfGsqw4f6SLtYDKjSkV8B0rVQUKjSiQkmrTLWolHddZIVAXgvBpA213swXY7nLeIdGRrSTikBLzQkXFaAKSCFUbFV44SqLGcpUHva5mEUtOgp1nHjEljvKjbEkylPxq7x8b1218FTY1k3BbNBmMUmyoB7gpUewQMitgxahSJpfy8ehDn+F8rN+oTLjOYYYgK31Kk1UzO4kcQgiOg1ge5WOodRCc1knaRRQ+BFUHsuwUlEOhRSWsjQjBqWrsrRDKZRmYYUWNF3CMbdJg3qWYQkREcF88aAiIr5QXM7kDtKTX/8ynR4fxWYBFZWTgi3k2nFoEkecV8+2tE3lDz2ShrwCPafIiHLuJGBMfNBROuQSLQld9BIK13mOHDTz7a2drFqpjdbr69eNau0MuCfZdHqWxvn11WgQy1leTm7EsVS9WeV60G/eDG5aL07P90/Ozw/Hk8k+bl8L5JqzybSCgVma53jjVMzC3NLV3mmFheS5d56L4PFCKkYFWrpsbm0tGdKZVgQDlysWs0JcFzEPEJ7Li8uY3HCA37VcNvAQd9CTlG0YGWVv914a4vZ2UH739+7F7O3m5np6dHiY3tp1PHCMlXUZDGAjasHpeqpMb7BuRlidsRYM01r39OoGxUFPAU1jkNuxOWFvbTbSLleP03d5Rp7N0iYuqz1rHISAdfn89CKNZx5LBWPiavZwa3Xq2vd2YtvVn7z/XrqPdadr7iGrKmLXHB6ddtPReS8NsCLLznAmFPJ8HB9evr3up22U2DSsZYQE+tZRRE0UlIceKNDZGNNfF0HB1YVFAevO2vOvo7gRpbTb7oRQLGgHJ54UKjsax/tkGpWAe4+dWJHnHC7oD2/DUlzAULqxFZTrFi5uCSVqh9SHjk5MuTtl4trMy/P09dHjmHwqb+zEImrP1JtBE3fJLFDktnWlsRXWS7hQ1MdF2C5Yl5EtPFxm0lkn8ZKRFbVwTwmmK8bIyAP9FQ6FTCXveKgu5mq5i8xGNLQANnRQUYRbTXqdxyp01Cp2SUZxUCiiS/oRtJEWNG6MzWmBxf5YfnFKCfwUlrLKiDJUwuGm8RAWDHjpfociJE+ma24l8mnahP4OpzgeJU/GuJVACKtZTBXqNJYgIR92ftQrzlEstALE08BSMYOHdCOi6EQK5eQ78VzRTejSLFx5ruJoCCUmOPhmpdTM459QPlxjHLSIiM7DW/FWUQZMMxBdWLG8Jm7V6YifQ1a65cVsfpbO6DR/+X/+F7yre66FXszSOjOrN2Dbu+jdHVOxY4fOw51I4qN+sW7u+7fWWoqhdKlOcfhvk47ZtEWbt/DwaFs1bjYdjUa3g8H1cDjE1Z2f0GZnN5Pr62q9+e3TWdyydnZ+1ZzkeetmMNmfjCeHMNY+LNGq1urNMpiOxzNkqrQWm9XRvu2dzZgVtXeyIvZwMpsnG3svUt3uZQz2d3AJY8Ca91ozQWgEUaE6v+ymh2+/ZTOkXq8bxNCldbLA3jN6SwkKIfYODsOSdH+obpguWMz6KjgAdTzLr6FNEEBnUCWop8OApWjiyl2mo5Pz5AeNOio0KNm7HmOJXdJYftNjiGuOwCPUHjiq+9TAAtOKknFHKFjHMLXuZB73iLrv1ZNj3SvsYmg/rnTYbqXOzjbKcDetu1gTXBSog4P70Vn8+reP04uzq1SGm2I8CSHB9AokPcBBBlX5qSx0K926Z30UUgXRziEOYnVbH8pXlwyODMvW5Rv2mjUsO6PprMIS8z4EiPJ8L14yUnW9RR1QkNSpsKZQRDAVDBQMbGPFaSa0iafT3PR7qYvVKo0drxnS3mc9aeWyptuY6d3cfxDMeevBDFfd5HcvFPQQftLZpjPoHSdLUx8RKSwZGZxn24s2tUytE+ukix6VKMQoPAndHgVtvrz6s0PzN5t6oOk0FE+Dn+vF5N1Qpgihk12xNguQZAtBC0WhAkbpS1PL1J1V2E3nGZIqCPFSEGVyLcCw2kgQbrZWJ/wz7F8F//rpAt202OeMLFRx6VxTqJKxYx6Ahxau78kADK1BrBiUN+AL8lhttY6Khsh4JMT4IS/Fx7Zdhdg6KD5hNdKedrTIXTEOSAJAvQRiIYGNdFBSVHY+Fwn8q9KL8UPLl04iRDZdWuVAEM6qz20zXrlS4Ksvf50G3WNzh3JSsQU86u5SNcf43c0UH7yqObzgErLiQ1Iey6YRpMezLZ9SRmzNhOf99o2nwNsOurlOPjWaMccAGTIM9dkIXryGN8+g7wlVOatk5W8fRLpazrLdbDYH0wkW3nw/X5QO0bL75bVKi1ZpQtYKVltpNp+v3fZvg0CeQvz1+TlKJ0+nuHDb+N2uR5MwKi7NentEid1p7URlXW9nJXq965iIeH58ktqYvgrzav2fpr1C7ViKguJymGvM5sOD/fTxRx8iWLU4+NODCp348HQWJ1FcxLq7sxX7a/v05I7NyOhtrBeb1u99eC6gu0J0SRG79OSr43RB3iEMOxjzozdS0Ti1IDPa883iePo5isHdHWthMZ6cvIjpdo9lcvdKuMRYYH/yJ98LBfLV0UkIJVHp7bcepv/y8bvpL//i+3G6zNOjo/Ti9DIOMT3BWrzEDb6+Osf1RODA9/R2kc5vUAyUOeYn8uiwGNdwt4JfjKvjSu60D+JoL/epaqFdQVNdv3AngeMaw2JQH0FC0agUdNdjkS8MPKUndnLFyRfPL3ScT0UgzeJr+go9bevEkW3qGsJOZzPGXLV0Ze7+bY/OYIb77ac3+zGBJd4lGLj3/Fl68eJ56tsRArtYpFws0zFoHYWfxsV1dVA76OtYj+X5MfhoOOKdTFBe44t9SwtK4Yu9oaR1TSiRwVuxvpL6ZdC+ghJ2i2SxeX6Wri4u0BZ0vmV4CB5RkD30wbrFaTTQx33n09xOxskRJ508sIB7lLzqThe0gTvvbg6R145TAQlL+9JzFF2wn9F5yYPhxuuewUtaLvK1ik2NEoo4+ExFgtJEeUSVydO7PI2tXY6fL2bFqeZ3FSMIQctC8YTbDoHCiqScYm0hClpYvFepw45iH3H+CmUinxcWo2+MW1mMlhXqD80e8ZHKMshLmhgyoAyB+UZL2LFh5dfx6Sdf/DKNh3ptllVMsGmdK7/0crGWVoy2t3dIV6wD1tBQ5pW9Yua80NJatdJCfC1HfOgKA3etfvmgVmtgPOYZ7RAfFC+X187wT0/ycuUsX53O8qblLOX1tWat2mg1q/V9XMJDLKt9GqrVxGeqQVmAlTBlab88LA0/MqQp71HuG2hgLT1XxksQ1+ZIjE0H8KmQVoGKTQXn4KdMqntrz6vf7wJox4mc/JCYzlBq3XiUvGfVNYHntqRR/xpLRCHD/ULBOMblguhr7o1zB4QTJDutFjAQYBrB/a7Kl18Ic/LFWVyXgZyenOCGZkWZYOuCVoUkttjRGzmOpmskY5pOZa4l64TN1nYnep4tejFnqTttN1Q7kVMoY50OF3e//c5bWBqldHV1A/OO0sP9TjrY34u9vCpVd6dc0+hPj87T0+coP2T9nfsoFwRLxXA5mKRrXePgr3K6RTnrNvrtD2cUt7fa4cJqabhUZuLsGZaCVoXjTFps9JNBI7gmVVAQvneXwRq9qko7rBcUnUKjQgmXk3p7Mo15FCKHJ8Klo20c+0JcQpEOgdW61w7BpkKU5UEP03SMwjvHCtTSdfxFy8bhDt149yHrErlftqESokN0nDgOHYVWCoBKwE+FFhZnoXSRchSxykF3Clypn+s+Y5sezOaui0LgUSgIyhZ1ba0vv5uMEloQn6kNUTKxsR1Fp+C5PdBPIVSps9upws1CoOx8HRv0ZOBMoJQ5uLpMZydnaUoe+TlceHjJHTMxeWErQaf4Mh0/XengeZU1MFxp4Yer4pQYcGzgtThebntZnpNDahbdcTspxdufwyVai7FFDni2mcopFLE00UUGvtsCwzKTIISVW6ucSSRj4+e9dbIdl9asMCNwscNU6ZguXpo2FFjxM8QsOOnC7ebnMXK2i5b/Czr3X//y35B/OwO3ChbWu2ntdHZ3D6IDnYwG4bG5rKmoj8pYV744SMNxvsZWM72LwfP+x38KfeoYOe7jR9FhDQpbazZ4GKype1apVmIdH3rjrNncOCmVF2ebm5vXH33ve6Pe9MNvL2e56I+bNE0L5tkH90MYcK9cLhcLmNHRo+EQpbcW+yOvQRZgoYzcpC/CurAuU9iA4Wj6YHZnZezVFPIQChjfhb5aZU4YKNC6ndAvxnG8rvZx6jbbFvudewHDHsAFxcJ9AfO1sHLaHmjqSS0oEImuYrrFBfN7H+3WRowDedClSyoUVInpO/GQqPt7+4X7AcNcYfk9f3EcTKog6MopNCp1mVpFL7M4Nqn7LINfxplxozRG2Xkqzb17LRh7kbagy969ndQhr0tcrrFOe/1ROnp2HIp5l0bXynF/b4f6+TlMfDcUOFYe1tMWnWIH63W94k6WhABTfyT3ZIBwwcSun7se9NMlFswNrqTuZI4F5/oo+Vg3zR0iIIlAF+u93Blyi4uqdexSEhW4y4lsA8dhVQhxWgrMOcW68ZBY6ypTy1YxdohSUvFo4doZ2GaIGe1TRynfUhYCpSCqSNdQOLYpyqxcr2BN4z5na1jjuERAdGnGtZMk9ODFGBpw4Isc4R86NorCke5asFQeJTQu0gEvFDnM4eB/WDbwiRxmvWPxM20dh7BCDJWpFk8cqAqeVa0xMtjJOanh4lfrKa/EOsroJLSMFdQq7b8dS7duabdzPByXDMm7sZ8VXONwBjtplQRl61rG2j9w0dLVDZtS1zGKoXtxjmV+mTx4ow49tRrd4gekyAsxdNmio85RkMZVcAEd2NcaCqVHnVRWKnnbMDoBcaFOKldpFAqZqzqqWCsp/EKeIm28UaVy9dYnjat4IFHEL3/xxFU6xvtVnEOjBV9IXzsJLVa3ix4/+U16fvQlsjrGM8CAII0dlB2XtLm57qbx4IaiVMC2D8o5OrKik03gXKkhs7z/7ocfpD/904/TAXKyt3c/PX18RBvP0gYu8BZenB1nvVLGy13Q/y/mXLHBxtf37u+ev/Wdt082mutn9w8OrqHG6IfTWvboX19TfPXtajMrVbbpjfdhjANYbA9G34ZxGiBcdqHv/u49PLhZDrPktXI5z2Y4PfhK0+kUfpvnrXY7x3rLYaS81Wrl55e9/HYwyDFfc1zkfGt7M8fczWHCXCU/m83z0e2INprnKNKcBsorwKXV82az4d470sxyhITn9Rw088l8ml8A1/JpaDyBacAzTe+qn3farfxgfzcfDkf5BAm+vnG/cp7jDuWL8SSv1ms8r+WYt+Bc4E8b5jRIjhWR49YGHug1yprndfLB6HmtXs/bre2cXjofj4c5SjHf3FjPt3Z28u2d7eiwpvj9c2DOZpN8Z7OZ4/blJ1fX+WIN2xXtvwDuZX9AfpwpYE8xqxHevLW9kbe2tvLGxkZeBWalvJa/82AXVZDnTWi5Ua7k65hAe5sV7pHo+cSRvbxUrec3w1k+nNIm9SplU05Wzpv1Zo5LnzcqJfiA7mptkZf9B+5rlRp0K0P/cr4Grhn1dp8jqXKsHnB2815GufW8Xq/QdqSrVnm7lt8Ob/NufwKtFrRxLd/d2UJup/no+irHDYUPJjnuLnWaARee4Io0RFthmeaNzTZeaIn2qhX1h2eG4znt1s0Ht/18MJyAazXPoNcIOpkGQQg+oT/PsRrBqQoPNcAXu4TKqQskLpLoEE/wi8/iLf+gDYLeVcp1rZe8KH1IDJ2JU82gJcWrCj25DdpYH6yuMKqmE+oAPcrkq9OutfUGvLyT03kFHEQXw28OL2bQhh/XRrMOjep5JXh0Di/N8op4Q4cF9Jd3yarok8baUQerkk3zBrxVpe1wAUPe5B0URKRVt1XAFeMC+kyjzraeZWB5oy9HtCF0AobaDtD5cHRLHabEVbWK4ocSBUb0S4FLyAGwvZcWeEw5CotnyrK8ZRo6C+KhDTyJNUse4smXwRMj5OLixYv8pnuSNzfX8+HtLe2LHFJ3DIyQafHCq4KnKtCwRXs21Fm2Zo6RkW+tbwT/Nao1RxVCLjfRNwvo2+9186OvjtAO1H0C71LnOm1G54j+R3MRMZsvhmvV8tXOzvZZo1o9WZvNz+bD25vSVX/UqnWyRz++o/ic3BiMB41hf7q1Vi7fgxn2tjfWO2jhjfFoQheYsKC2Fwh/dnp+qTPuKGJGL4nuw7iF/BAs8zws6JihHOi+1rLzbtcFEsRXM9znbEb6cqWUNSu1DJcYNOcZFkU2BQa1zHBRsubmBuywyFqbW3gYysAaz3m2s72d0Vnpa0OPUoZLmd3e3iK3s+z6ug8M6s2vWakgd9Osda8FTmV0dpbdP3yQbW2tZyga4lAN1Wp2c93LKuWKg6HZxcU5eNIPA/sSnNfBfzgaZK4L2t/fC9uh1+sFjvTIWb1Rp54pq1Kv9s52hgWX1erNDIsza2/WAz5WS/b46BgDcJHdu9fJGrVKhsWZ7e/uZSPo0Ad/OohsY2sb/K+zy8sL6riR/ejPvpd953AvS+Mb6gJNG01grEVf1gBfR66z8TzbqwILfO9JjuubbNsPreCVqXMWsZ6plt30byMv1kGGIs/WKW8dupaow2w+DtpiPUHfBG2hlbBoA+mATGQITeAMg2alEukWM66lrFYrZ1h3SHhhV43gBbwT2iYBu6I4ZzAsuo9WAcaIuvLEu2osvZze3GS469CT/NBnDTpWanVo0MtuhiP4apq9eHGcXfVuMhSp/JzRE2Ff5OBZIg8qW//eMkuWl/tZQddq6BtHPCaM4z202DyrwrdIaOCKFbeMz4IuemfyizwN+sF7CHRWpr2wlIm1jsCHLtub69BiI9tobEBPyrJ8frIengJtVeV+QVppRDnAMk2pCp1J3+7sZBsbG1mlVIN+laxKe6BQKH8CCDQmcPCwuJ9CZ+qlDUPZ1r8MXeW9WrUUbWmb6dpp4lqm7YV2ojzKIp5OR7RIN0dWboHbzzZoSzoCygZ38lkv00c9kKnIByxhS0f5A0UXtMO0RM6FV+Qxr/HyA2hmGB7wW5+2vsla1HOrfZD1ulfBawvwl0jryAidSjaZQSPaq15rZjX0gLhj/mY1y4KX1pDbch1dgvx3zy6y87Pz7PriLDv63dNsupgCQ1xL2WQ6zCaTCbI6noM/qjef9K6vBrjRvf3d3VNgvaCiZ4tS6eby6Pn4N53H2d///Vd04XAoyq/8IKXadHd35/r64sH9e52PFvPF99HjH91Ohg/7/dsdhKO2vdEAl0a6wq3TTLd7wPYN81U3VPdxz0XEvKGmmL5zXBpnTXup7TgaeTyV2PQeLOrsJrTAutdlKqdm1QWlHgJQDMyTPJZQuPixwYMzmde4C84Auc7s6dcnmMz9mPVxvM2xJM1mmKIw20sLYBa7MhyI18RvbfuNiix1yee3O9pOgzsWCDx3bAAgZpo9wt21R57xd//evdTDrez2bnANa2mdslyW47IdOCFctQ38UWdLv/76RbhbfuPDjdNXlNNuOWuK249L5PCA9HHcSHfJwXrX2P36yydpMrpNf/fnH6Z762vp6dOv02W/n777wXu4nBmu3yjW6z04vB9DAc4a1sFzA5zrQ1xFx83g1gnujUNzT0YD6g4nbW7jYiI6LsrdkDYLXIRW8ngm2wEDQw8oaCMNbDcXltq2Dil4Iq6fk5Sccaox7awr43dWHD+VTtKvvrmBmwsv4C46C+qaSGGXAjgvcB9qpDl4+90YmL88PoqTtV0KtbHVSHsHbyOPi3R5eR5jpGu4dx5Q6rmH4+F17PhxC6Ewm42NmEhzCdVmyw9IDcJdd8wPYYhhAMcjpbOzhrJpjI+BkzQCSPwcp3R81JkjcUIyca1xxaCNwzYuH3FPtq4vQq57okkZPxSEVQpXE2tIzceTR4rpYhIP7zpIr2euO4ykxXCNzqLMqYFKAzgmEe3gM7JI+jxd3dwkTyzyezOjYT/G53BeoT9tWGuSbxrjmfyPiS23PUJpysFFhPekgXDLvEe/RHWLGuO6814+dT2oagsngHryLI5BMb1rMgJCwuly6157v4oTDkYOfGNqgum590Ddi8uLtL7l6eb19OSzT9Px10+R2VEqTfox/u0kZRPX31UhyogHizi0JO3io+DAcaLIZWeuBe5f3aTraz9U5mqGlHaA7axwreQ6Yfga/ewQQJc09SadQq06vR2MrvDSnjdrzS9m49FndL5fjFI6riwmV1/0N6c///nPNZ7S2s9+9tPSTz7+uDra3NzOSvMD+ODdtbXah/3R7Xcns9kB6n0bA7dKL1ZuVGqo/oJptJODKPZJ/NO/d92eA/lxWkelHouQzxzTmOdUciv1R+MYyFWp7JA2PtOIgDtmhomL0Fl5B66LRpihPN2v6/FQLnx0b6zjLrbD+UU3fXX0PHV27kEkG8/zuVzvVRExcqPEbvppf68DHAQdS57+HcxhIxjjrNdP7ik2rWM/Br8d65iWO0qOz3oxaOzJEI47eG7gwcFhLNkY9G+pz0bCNYXwMjlCgtLoXV2ne5176arrVrpKDLw6hulGa8d7XG6DFVrUBSXuekOZutNqp0c7lbSe3aYvnz5Ns+p6evuDD9Nbb78TSvPmCoZBIbm/OZ8N0+Sqm75+9nXgvg4TbSE8qIpUgwmaOG8yYA1lbXuMs0q6hC7j9kYakHbmSdkwXZp7goxbDx3TLGbRMPxjksblF1QrhNhZTdcdbu20EahKKGH3Lcc3jud+XB0mpXNpNqtp3Pej8LQXMm0+mCMmsxzE7zx4mA4O30nD66vUPTvlvacj29YleGEH3p/BD8WyGoX43Xc/TKPZKPYZ4+IUY1606fqGC9vpeOkwt9vgNHapTBbLJRzvcex2M64INwJtR1RG2Crkhd1i3FCau15RrW97K3h2tio/O1DHz9xrrhI2v+zkeLUTGjMnJyq1aI+6/O/SI4L0syP3BBxMuMBJ3ojPHITyVKGomKuBh4IMhZEbl34VcCzfiT7p5RFcg+FVyJFjkAVPqy9RriqteFL8vAdH8HQW27FH8bft5EmsapSZBh6NQqigPP2O7Wh8y1NxcKwTDh6SYR0ca12zF5NW8J6TMHaKWiLRqYBnMb7p6C5lZPLnFddFOnr2u7S53bHg9PSz/w0Mz7/0xPRedKJ1yrrpw5vQ3pnYOH2dcmMsF56bIG+bzU3o4+xuObZLPv/6NMp3UrJBm0Z7QS8PAnFJS8U1gbjedTwcjMXZeDq7uR3cnmK6/q5aq/zm6nr0JJvdnm7jAA33/3L2ySefLFYW31qn06kOhy/WHx0+6vS6lw8ur4bvoHoelGu1zmy6WC/lebXTaa2dd6/XHLh2j5xKzU9FjtHiE+K26aHsJfsInOfXqYhEzJk/DQD3rfoNBRnbKWmXJUD/sBRcfrEJI8kM0CFmc/U+POGZvi71elcQdJ3e36+WzYpJitEsHb04SS3KdSeCDOWiXafGhe++WBdHy8Du+vB7HxQXDVSSQcGvgVXWt7egh3VBsqcd79/fj326z16cRkN7MMA2ePth8YcPDtNlt5eePX2W3vW7H8THTBb4ukHbdXQurIYcNPA11ugmvZxnEqJ4ee8Zeh7A+Oidd+L+Ofj/zV98nD4+vJdefPl5+hzL7xrh2u100scfvJ/2H76VOocPgylkMz+yc/HiKP32i9+kFwOEi7q5Rq0KDnVo3UH5tDv7aatUTU2Iu+4EB/Sww8ip0yWMdtuhLsTP6EzcReLhBp5P6Jqo9fUCnn3LHKZzhk1hja/KIQguBVIA/VawnwySzn5/RSvRRbzSyk4vW5SiDI/FUok2Nhvp0Xsfxcy5H4PqXnZDoGxLW1irWSGyW1KgpeWWy3ewEt/+7gfpyeMv6TxOaTPrd4Agj9MEXhiOhxpsgZvWc1gvwN3aWA9+cvmEkxet/X0cOdpnglIFd4U3rEDaLSw73rkWk8YMy0Y8vB87YUR7iJ9rQqlkKEAHxvwmtIKp2rOTkBaulTOfh7KqoMZ0UrEwv1ycQq7HoDWkf235ThY4qWKxWjlaawgv+LjA3S664Fd5W9h6KxpxcFzQSUtVh9WytXI9CDaUK3Wyk3LroMDNN8D7mGQTaLoFvCY0RuFaMOlV1sZZrsFm14p0YtD3Kjm/W60i9RqWsoF46YPOSFdnF+no6GnUZ0qHtb6gU8TrUu5cb6u35jpW279JXS4xEmIvOu3kpJx1tMJ6flVoRuWgTimdXvTSyVk3FvOrJImM9h7DO3pwDfI3mrV8ejvLh7fDGdb6kE64i8wcj8bDZ+PJ/Hi+XupWupvDzl/91eyf/umf7GZS+sd//Ed5rrS3t+eRypu/Oz3qdLZ372GZdXA1NuvVWmMyGZcODw9Lz3DlSgoaGQ4O9kk+KWZ4EahijVUVIvRSa2s9ekQZ/UZ3Bf52N4YnpsrUrveyoRWkDMJ42KC7MYYIo3HxTQXSLTKaH7gyAPQPQrt9S2Zw2Yy91MXFRQjXOvmDcpYF8YOOCP+YRndHg8MgLpKcBGwhymCe1YeQga/Me3Z6gcAg/OC5iVLz27otFIUuigcktMBtiDBc98ehJHxWnYpTfX2L8sbpokeDwrYK5XdRcETSsFnUZ0y5ClWs/YPx3ntrN22nYXr+u6e4ty9Sj3g/d+kpNW/d303/8N/+e/rg0aNgLhXVs6PH6fNPP8MibKXDDz4q6A4GHmF/jWXcapTTw/uHMAjEAk737EUadq+jc+hg/fUp+4I6D1CgEDP1yOPgSqvTjnYJa4T2KJdoIyw74Xicvz3SxekldXTrUFAZ2ttRVdOQOj98hEsOc09Q9u4AoXFNAU6DqM8mfLB70E6e+2I5F3Q2aJHYsqgQyfhusVPQwlUjnQql2qikdnvXJg3lYDpiw/0VCd0y+aMBHmZwHSkR3NpiKtRxau8epIcP3w6vwK/vubjZOskfKp912hkwKPohsAkroSZY3hg6vMBClaR+08WhGZVgeWkFBWPyUp4Sc6+4RnEvYMEpG4U7LGcU8OGKSOO2Si09KxSeC3VRsY0n5AW2StJroWyAQSZBacX5TkWjkghF6iw9CTQ6fO/nRw2W7RmK6nbLMDjbL83kX/PY9vK7i/A9Ks56jqW3PEs6t+PV11upAR9Z5XhvXaU7ODx/dpQGN9304tkXqUQ7TAbdMFTKtL3rdrtYflvwj0NZm1y/fHwCv6MT4IHd3Vb68//8Z2nS7eMVDpOfp5U2Usz2Onr2In2NUUJRtF2dPHRC0Hwbg0Yl79BA5vxqNl+UsrVxnk8Hg/GkC59dbmxvdB89Wh+kvQShfrxA8S1C8Wn1ffKzn5X+x/37FYzUeup01jsbGxuVjdrGxckl7nJTu7nkshFXazp24U/yacm5KDVMZIL3pttre7RUh3QwFJq538cPR9kJyk5ei4LUVNKFrStYwijgbEFc8xlcKqDbUiyAbaRur8d7AJPLdMfHZ6Sdpwd7e2lkfizMHopJWO882Avr9Pi4m3rgZS6FQ3fIcnXHvNe6mI1R0JRpeZu4bp6K4lq0Nu5UGxjirgvXox4j0vR4J97uoTWPrqbphTd2vzIwwJryrS9/JNYyNFE0bZDpnz1Lv/rVr6IOY+ogDewkZK6f/OQf0kfvvpugBPTrpa+ePEu/+eKL9NXZWXrwnfdw4dvpAYrVbxRTAFApC5hN7ka9s/TsyZP0q6+OA+f2VpOf24I8mp0UNgxX6zuizKAFzOseyTHp3bcrTe2g5vNK4TKP+pFtK9rONLhMJDbvdz76KPW73cBzhoC5v9nW68PsY9I03H6nppkVPFBptGOoQVD24tJLPPgf/EF2mL8RdDb4gagKeMxxrVdUrMALPltGAd/YAjndRZG1Dq5d3GpsxSGywrFOe/t+jxU8yL+11Y74EbiPKNzPXFaWuwwMnpqjkoqCqb84ciHMadviy4BVhFlUx8Ce8dJORiUSgWddXSs2sjGMIo/BfdS8DDi2fbh8L9NHkqBjxFO3IhvyxsslOuDnO2GST8Itw0omIXZx5THymDjeAZH7mTS13rYZ0cpkQUplxC8RujC9F/zZgFZBL9IGmIBocEy8WMD+5PGv0hm82ut+BVz5g7QU1Kfuc+WN1LKCivAcOVWW95Cxv/7rv0lVZPcM/g4eDLhzeEB05+kYqy9V5yHzxjfBTZoEvYhxu2y+KC2G45t5dzCc3A4Xt6Xy7HaxVh1+0Hl/8rdbW/Of4eaSNA/FZ1iN9d1X+eH2HtAtbD5sVZ8965aHw0sMq+01haZ/drYW4zntBsLaS+89eICyUdAgDJVqP4AovKeFiS0mFnjATelxj4DyPEJAlE7dr/cfvpeeP38uCgFnmTzeGwIMAumuj0Ki+c9zh/J91YkMbo3jiVtKJN5EEU3aXnofHD87dusMAmUKiFyAKtIVScdp3ONuiXu7bYpG6qkMfG35wOrQ4Cot81gn+5AxT20EWUVo/eNKGdavh8I1PACHXu+YunbTew876b/+6Pvp8W8/S5999jg9d5se+Bd4pPTe97/P+x+lB7i7yl+39zw9/rfP0mPq8Pj5cbKqD8Ch02kGPg/efy99/y9+FLRugnsXeI8fk/63x6kBfR/aRuAyGnfTiPITvVun/bCgFcyi3oQoUXa3a7pRlGvwviB8QSfbeAQCbcouSFW8tx0K/M1bwC3emaeIb5tBHLm3U7QeBfwVnCCnD9FpdJodUvqvSR3AD9yeQ4sm8asyxPNlWctyAt8C5QjSpdMAFuk6772XutBwFaTtwwcP0wPoNOo+j/KL8UqxHPHOeHlXgEvY3kHjJjwStVni7ntxvZsu2mQZY72I8C7uaRLiaQ+ipUdRxjKtV9NLH3nOd1GOeK3A2EhyH2GJQ5T2TREviyvS3gkv470Bl5d1LMIS3DLIUxgTRJpG+kS+SFQUYnsYHGfVMBmP4LWAUcj+8THtxtNzePgY+rdJ14SHVuUX15QeAqcR8YYGcKgfsHwf7b2kuXzwEJo1ZF7S9G8muUM6J9NJns2vFmuLWrZV255dDLqz+83p7G+3/vyl0hPyS8VnIGbtk3/+5xKCW6L3L6FlS5s3N2u/GQwiHUoxnZycxNXgveFu/AHPpxGLK7y8nqYT3pPOhztp78J6U7gL65WwAmbxb8j/Ml+k+wbXlykjrsApHotLhGVUhBWOcc/v7jvDCveoJ39OPwVmxKT0wx/eT6cgcbeOBy8TnqbTk0/Tp78QS+6XlfzBD35Avh+S7qBISzxv0y/+5V/Sp+aJH/G8I0Wk+SF5frDMY4g0nwKbq4e7HvjODMt3RS1erfHpCS20Sm/U/SL9KgR6r1S+QPhlVOBp/Zb5AhbvI9LniC3A8ucu9NO7cIPIr2Xi/iDQhZ6W+PI9f4kv8ov/q2gvo5dxyxekP3jZkgW8k4BXBLl3VZbB9rBOv/jFL3gqyl1V8W4IshrvzYqGPi6vd0MkW14Nkea1hHfLWL26E/VHh7vl/PEQXkOGsMJRXiygFH/vwn+1LMLrxS2BSKJP4U9hRQjikXxZaXl0dS8/roL8uQrGF/y6jKCwu+9xo/ObjUY+nw8Wk/95vui9++7in53QWCo9wyuKz6Db69UJj88//3ztpz/9afrkk0/i3ccff/yt9P8R/rjw4x//uLj5139N/lv+fxl8/zLNKpg20ht+Hn9T+rvldZUn7uL5ddirV6Tyrgh3bot0y8SG1bs7mV9L/kcFcV5mf0P4BuYfC++b8HqONxbw/zREm1Cfb4Ug/Cr+D+Fhmrvvf18dXk+3Cn9MGf8/whKPl2i+js+der1Sld+H96vpX+HDVVhlXcW/EZSRRYLPP99/qdgM6KvciYzl4yvv/qAiWynBl2GNR+fIiwd+d+7j8RXYhG/SONX+h0KkMv8rZXyTz5iiCHxy4ry+nnYVXnlvuJsnwjL+VVp8k95wF26UcxdcAe9ueJn6br5vBZccLG+XoUj+pjzfTns3vDEfGX5flm+nJ2Xx/83vInwbfoSX6VcAfDYUcX8Q7+V1lf2V8Ka418Ld1y9hGV55IHwr4SrBGwp4Pa3Pb4L3ety3I/4jRHgjsf4dYdkgXJZ3Ef49EJf5fk+WlP4vog9qdxZopwMAAAAASUVORK5CYII="/>
          <p:cNvSpPr>
            <a:spLocks noChangeAspect="1" noChangeArrowheads="1"/>
          </p:cNvSpPr>
          <p:nvPr/>
        </p:nvSpPr>
        <p:spPr bwMode="auto">
          <a:xfrm>
            <a:off x="4868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png;base64,%20iVBORw0KGgoAAAANSUhEUgAAAT4AAAF8CAYAAABWqNdXAAAAAXNSR0IArs4c6QAAAARnQU1BAACxjwv8YQUAAAAJcEhZcwAADsMAAA7DAcdvqGQAAP+lSURBVHhe7P1nkCVZlh4Gfv60fvFe6EitSmRlZenual09PT2iB4MBQBBjBAGCuxT7Y39w98/+XcBo+2PN1owGLrEgFiCAMQx2iB0AI3q06urq6u7SIisrK3Vm6IgX8bTW+33nur+IrK5uCIK0JYznPferzz333nPPPcf9uruHnwDT6fQnpv9v8L/Bv8/gef/zsj/nl+/7d1/XT8TNJKVatHkU+e8lHHXCp+BHmnxM2Mn9dPr/qrvoVR6vOO+/El5VZoEKBH6CBT8d96+L9H8ivGpEHauMXiOF0aIhoPm43xF6rMyPQJA+K0D4dP7jaYLj+YO8n4Xns+BfJ8//nPDptv0ouP571fW3XD/+3yW8okoeHShXH+G73/2uuYKvfc25igr8R6CIo7wOjjKpDqP+WAOsXsW+qnLM64IOXmGc+Y/wvvIK/YbCD9v5qMgRuHqDdEFQxkB4BFbwWLyBo+N4WYNj9Vp5ozmAr/ndd5S+dGPJF3S/bufLlzH9W3+LIo1+Cq5HhOAjgswXeqF33303lMvlQolEIhQOh71QKPS/aoH37wvs7wPLy37gfwIQDX4cmk/Xobw6zeLo35f/U/mOQ1BGoDzCaX4evvdfA5TzWKU/lmIfjmf9FFi9fvoy02d+53wmXLt2DX/0R39E2h1C5+7P2vKZFX0mfHYt3/zmN/HMM8+YX7j39vbMVb1BnZ8F6s/g2CduZZ2NQ1BODfQjl80V3dcUOgob/Vdn1Cn6mvIYCgbUUYKgs5igsgpde4Q+xvhEKE15XPqxPH6dx6NcHMHyqh0O/9WrV7Gysoy9D/+YfeGoXL7q18uwAQNXmdf6yy8XHCrwySfXp/v74emVK4nJ6dP5yU9Xz0/+yq//+oQlZ8JvJtACoXfnzp1IPp+P9nq9aCwWi/b7/TAFX4jqsuUN3H9b6Ppu0nf/bUF4/lU4un5llk8nhoP6DQIEj0T+60FyVvlPouLfAvGPAcMUNChojMH/MvX/+w1Bf7q+1Nhef/s6vvfO91CpbLPbu6hWe3Qr6FZ4KHe3Z3mtXOAVJHzX4LPHJpks4Ks/+7O4cuWK4a4QZ3VnB/fu3cPdu9fR63UtXnB8yA0bT1cuFFFYS+De9SqqzHDhSpE4iadaYXIRa4kL6BLH9es7uMg6LlxgmHXsVO+h0q2iWEi41haJhyUclY4OVaD2V7s75u/2mLfi4oznjV7iOLHG+KpfxkoRn8NUYR71leDEiRNKRGV729KLa0Ukkuwk9t+96+pb4KWvfpXt32a5HdL6EorJNbz22m+xz6tsZwEnWIZksz6/M4ivyPjtezvM00WikMTCqflpMpVEJpyeNvcHk1TqzHglORh6wwfD+83BMJu9O/r1X8dM+JkQOy70iDIejY5ToVAvTXmXnk7D8VBoEhmNvJDyIspjaL5/S1BhIfn/N/g3bVQU0Si7638hGA5HNiEiEdapakcuXsHPAkv283w2BIn/Nm1Q2c8q91nxnybiR9OP51DqcSxB2qOlglwBHE89XvrfEPxikWgU969fx3defxXVEgXdiEKv2USTR7VZwYiTdsjfqEfaOS4B7zzKQeQP3zcD8QvzL66t4Zt//q/gzOnTaHJyl0ol7Gzcx/37t1DaKREn8Y+G6I1GNu50CMQeieqPK08VKDxG+Ph6BUtrSaxdyDJ/lfQNkUwsIdlLollpYthjfWSQ4ukrOH3mPJgB99ZvodmrIlqIoFDIIsm2FZJZJlGoJLLImr+EZveA7W6yOxOUM0sUUFW2u8IuirJ8BdEEBRhpGZmQI2qry41JTxEch2w2YvR22QYJvaW1RWQXixgeNPHhB/fYpyANBTz7hcfZvAO2fZ08TiFZcW0WrxeXsqwzScFYZT1DRJJRJIl3aamAW7cO2D8cB2ZOsj2SzPNzqcl8fm1UTKz1W+UH7WZ1sz1Jjju4W+xnnzsSfoHgk1ALcQASnU4n43nxoudN5xlHFxm6Cc+bhCYTOOH3Y2DMI+y8PwFUb4DmuD+Az4rzwa/gqJ6fkNdA6YLQrMx4PEE4fFRmPEsI8n4alPdH08LREELhKIsetViogvMMPhX8sRCgCegJwMJhDjAnQ69vtIdCRrAlP5r5UZgoT9BFvmveH9fUfxMIuvDfAS4bA59ANpVU0z8+RvRxONbc8Kf76t8A1IfqH4ddfoHCYS5oIdy6cYtax3dQqVfR7/bR73VQr1dQb9VtARr2OeEmQ4w58SbWAGL7VF+Ehd0qIJGik9miHL/LzzyPn/rZP8d6oqbVlHZ3sbF5H/du30SrUWdWZabgI+7hmMfEesThCY1x9kIKmfgQpcMqlk4vkBfHxEWB0+lQiHYQD2WxHC1g4eQF9Jod7JZ6+PI3fgbPXXkGv/d7v4ePbr6H5ZMFxOPA4e4eTi6v4Pz5F/HhjdfIGyPkM0mS2sWE9UclzdnWOgU+STHe6TA+lV9GKp7Cg80NdDvst2gYcQlCtrHX77CIaAozT8jaceLCApbPriI6juPBjfvYKzWRyxSRWojiiecfR7xXx50bHxJ/gvzgRiURnrCvQyA6dLoTrF66wvId9keJ3RrF9kYL/UkPmYzKAAe1zmRlrTjJJtEbdHstyrHKpDcsh5PjyhIWWyUs9l555buTv/W3MPF8bc+jtheNx9kSCjvK2jXPG59mL6+5MFITTNksaogT5g+RMBsJnUSkJGIIE/P6o688glm+IKfzzLL62Vwaz8dnZYBDcAzPp4Gaqbku1dEi99MTXPkms0o/G5cguBDgyeMb9oE3cIUrTMGHELvDj2Uf0SX4qB+NPWoLKTuiURHMcHQVlTTaeVa1lR8ONfn6NlmCbgnuyhl++TX/BH76p9svSlyt/snP9wgwXviPF7Vsn5lfkZqk089Mdu106UcY/VzHCoyPEerarAQXp5KzrvkRCHrxGMwixKYBXe78I5j8+o8jUFSYfXzn5sd47XvfQ5XCrsd+73c7aLVbaFIwUTnAcMDJTa1Mgm/EWTelwDiCgGpXQZgdakPDdq6eOIuf+dYv4uy5C6ZBHpZ2sUsz8OGDO9jcfMjFrUdeUJ8x+1SiecqJTuEatIQoz15IULi18HD9EEsrK+i0+siuhCh4+nh4q0lBnMbZ4goqFCZLJ8+hmCugWr6HhUIeEQrFMs32PLW9erWNBxubWF5dwpe+8HN4750/5mBM8fxLX8TGxk2k0Kd5uYWD8i5xeuhTIEWicfZPAvnly7h06Xn88R99m/XXsZCP2jh2Blygu+qjMRqdiWl8iVQUZ6+cQCpF8VKdoEoTuUPBmCrGkTuRZv0nqKV20CiXSJdETgyHG9uol/et1XXiag5jeOa5n8KJ5Tyuf/QaWtUOxj0tChTUCykq09NprTaZnr7wzLDXOehUaqWKN/V2QhNsTEejnWGoUclkFjuf//zdoW54BIIv9PDhw+h4nMjFYsNlmrfnmfIYB/AcCy/Tn/MmiHI4w/Qb94QmdMhYmn0BO7nhntogK+kIlMNFqFhYufx7LdQsmaRS4j9NTD9vUIRuUAPHhGAnA8dWwuHS3R38yVFYIb9MwOMOcVCXgwkz6f6N5p+yuxwOn1AZCoPA5yHClVuquOc5sScIppciJuwwS5CjyAD3DOnUhQ1/UCPBT1eMLi6ITo89Nuz3KPh6iMVUp3rQ9ZmPdeZ6NlWOWivQ9J+NC30T1REQG9B1vAjjLGj1+6A4P08Q54K+aPcjXR5Hz6P5juEiKC6Qd6rfHzzCUVuOXMGR3846GRKlsI/8lSOoawZ+X5sroF/9F1D3aCkXikRCuH3rBr73+vdNIzMNb0CTjm6zykndbVtcj4vRmGqQzN3plIJPJIrh+HfjRnADbO7aydN46YtfwTPPfo5xYxwc7GNnZxNb6+t4eP8+BdEBeXzMcqKHZxYVHqOVsnDECTCcDnHqTBaxRA/371DzmVLbGUax/HiYmk8fGx910O2ncGppkShorkYGiEeSGDRrNNvCKGYLyOYW0BoQ1yhD83GMwnwRGzt32a4m5uaW8PIXv4lOpYLCtIb7997CMEpaIjnUa12MpgNkEmlqfItIpBdxQKE9HrSRSIQo9NrspyZp6rFPpmj3PWrF1PpyWaTnkoh5NNWpNcqsbo0mWHpiDosn55GjeZ2iyR1lm2tt9mWfeQ73qTW2MFfMkrYmqq00CnMn8eyzL2D74X1q5O9Se6YiwH7tUiMfTEfTpROnxy9/9SvDTz58r3FQLu0Xc5kHi3Pp2/3q7v1EyNtfzo0bNzrrQ5m7geAL7+zsxEaj0RyV8bWpN3qca+kVpjzORecER2mO+GPTydQtRTaSGhy5x8FG+Mi1QffzKNrAeUyb8sFy++nO6g6miMMj4TibFzP8Lk0wu99yFEVQmSAgfIFf7gyZDw6fY1WX5kTP8XqPQPWFvAgiMSnBgqNM5vODEjAmaCzqGHZODjG3NZWpHlcD+QMKp+T4MDOagFIs/8OBtI4uBV/cCZejDnMuM3FRYr8eE4jub2CxTHM9K78/9YlGNCpdqNyCoDodfp0DHA78eAl2gV+f5aPHigURwmneozwzYMAWP/6PKXwEF6ehc/l1VmkBe836THSS7qAPjmG3PmO80zPdKArM5clyGn5X5jgGgcY2Eo7g9s0b+P73X6fGVzMhN6AmI7dZb1GbaaLfH/CgQBwPMB7xoNY3oUnqeM5hmzIsyGTyNCUv4ekXXsa5C5eoMYVp0lap6W1ha2MDmxsP6d+0MbYODIghzLCx3cMReYBmZzwfQ64QQ7dZR7c1ojYWxepjGcwXe3h4nUKlHqYgimGVZmRj0kQslKAwCmEgi8Eb4uJaDpPBGLXxPBKFi1ijFvrum7+LCtt17tzTmFKbvUgtsFPexEG9jER+jmZvFPuksViYs2uD0oQPm22GF5m/x4VHFlabhE6ohZG3SLRGYTziIs25ooYkYjHWT22OmmZzMMT82RxWzy1gaXEJY2q/O3cPqVE3EZWGTOk3v5jAwsICDvbb2Nzr0pxO4+vf+BYq2xt47723WMeANfSpH0a4KEWQzGTGK6cyg2azUWN92/PZ5K14dHg9MhnfSuWiO6lhqPbqrXcH3/0uxjPBt7e3Fx+NRoXRCCfDYe8y454htZfJR6do9hboj5NBxU9kGWkQAjE0mSdgImY2bBoq5zGwSW9MqsPPaz5XxoAR/jwgHGdZf/LMirJOK+NyWHwAxjQuv4Hy+XEuGNDh/A4L/fwF9fk5j8J+2QBN0A6ZupFozDQNLg4El09gZag1mHCjSi8wDYDR6haV0TUm9eOE5pIXksnMeF0k4qTrcfBDXPkjaV1e1QSHTTwxri682+6iY+1wtB5vTwAuZkoCLd7GRMT6Ze0chAQ/GvOjwDQ2RHXOanQd4PwqekQA4V+N0/U/XcvqsAqsr2cBeox+5rW2K+E4Thfnsvuj5/eRQ0x/kF19xrQjDK4tVorxkUgYt2/cwA/f+AFqdXdNb0DtrtvpUui10G45ja+vMRlSC6K5O9Z1OE4QG3tqZgqnk0lcuHQZp89dwvlLj6HICa7BbHNeHhzsYXdrG1s0b7c31ymsGkau6wnRQYf4ZFHI5B2OWR8FrEzNeDaFeIL8w4k/Ik+MRx6y82kUF0bYul1Dv82WUNicPbmCaDqKIetsUYCXKzVEWG6RB7ojjMNZ5FbP4ML5p0jDffKi+CuJuRS1t+pD7BxuIZcrIkxcMU79MIVlgebywGvgwf4uel6WgowaZ7+JbDKNWJgLQJh96aXZTooj8nSv00ar3SWP0xQPU+OcX6LA7qHSqlDtGkFZzz15ER5xf/DaJyiS58OpMC49dgpZCniN1Ygm7cN7m6gP25hfPodcOo35wireePMDW5iKqTgWCznq3BMqzI1+JBaqxmKpzWw2dqNZb3xI1rmRy+W28t5K9Z3NP+7/iOBrjcfF6EiCbnqFg/Ask56i/zQHoUh/nFSEOIkcxwQDFLCPvAIL8mQuI32mC5g7OMnxS5pPfgspv+MAczToQf4jOMoT+PWzoJ393Fa3H8PTTBb78QYWdzwxACv1Y90QBzESoeCzGMXRndXnobN/gM5hCQuPP2bCzLVfZvEUfa5u3cMDxNMpJLiitZhXNy2ShQIO3nsP9Xd+gPTqGk78xV+2SwMSoSNd4+sfv8anmoND9QZ1q8+mZFbFO7/i1H7rMgsoxVEkcGeXZv4g4lOgaBWfwbHADO0xZMLvyrjUYIQEYjvLcWwcg3zm97PayPpZgjF0WAV+efmMeGX0sdAf5BK4bK5OA9+ZAdNdfuopHK+bH3+MN95+Aw0TfL3ZNVaZue1OB61Wg/6O0/a4eOlCwoTm24iLVywawcryKi4+dhnnLz6JzFyR2kiaNEzQbTdxUNqnFrOHHZqJW9T2ajQrJSidBktbywhRexzvjycDtPodCr+p8VyKgi8Rj3BspWG668XjcY9s1qMQCtEqmEOcfJKk1qc7r/vNFob9EQV2j2WIkjR2m30kUmmsnT6JM6cuYPdwF+fOXkJpiwKGmt5kVCEpE+TnFrBcWKbwqbN+1jPpo90rYUr+z86doKm7iwHN1JWlFZrUMTN3ewNnWVCBQoSmeYum7YSCUDSlKbRYgPOnTw2XGmplj1pnBk+cv4DtT7YRzyTx1NUnMWUfP3i4hWwh5S4rRUPoj4dotsd23TIWSuK1P3uD/ZHhutvF+ZNzU9I46fZ6/WQqUVlYKm54GH68vlP9YNDzriezyc3pNF0ZDK6Z4Av/zb/5N623W61WJDydJicTj2btdJmMQ5N3qn2DNH+RIhtFyVNSU6SbuEMz2fxyeSjsUadmHvavH0/9hnEcU0snDvpdGUpdxjlcxP9IOZ7od/Ek0PLM6vH9wulwMY/hcmnK78pQUPtllM/izJY+wsWJcBS2+h8tIxpc3oAOny6mhXTVekaza8tgNA5tf+dPQnu/9U9DvZvXQplTp0ORwgLLeqHxcBjafeuHoY1/8U9DnXdeDw12tkOJE6dDpR98N1R/87VQ+doHoen2eqi7vxni5AnlX3jZ+kt10pRi+VFIu8mJyuriNGa66Gceht3Y6BDdZFumWf8wPuinoE9neW28gjbq0nng98vMcLrjqL9ULugjpvl0GL1WJsDDeNXhl1c+5Xe0H8VZWcvj4o1G5bMxdYcrp/p8fMSruFkfmMtyfhmXJr9wuXJGr9HIvOzH2ZiqD8RPiuS4Hhwchra3t0LD0Sg0nrBfmH80GYcm4wnHYhTqNFuhSq0SikQizM+yzKPBWVs7GXriySuhy1eeD506dzGUzuZDg7F0rmmoxvzl0n5of283RNM2tLuzFaqWDw0fR8VoJCPTde0RbaHImPgHFEGk0caeLvMPBkPShBBrN77odzqh0WjIvGHSG/RtL5SNTkPVw8NQqz0ISUZSVpobi0bZH16oWW+Hut12qFzeCTWajdDVK58L7W19HEpnJqFkMmH9H4snQuNwNNSexkOlymGo2a6GCnMLoU6rG2rVq6FYKh5aWloijaFQp9cKUZCE2q16aNAfGE1UXkIJ4pgrZNl/jOtPQ91hO9QZNkIDzom4Fw4V4/lQPByhNRunlBuzXzqharUXmkzUd4NQplAIxTNURVOpUC5/IpTPLofWFs+GtjZvs36226O0okCPJOcnmWy2t1DMNZj5cIzEnpeIHkxjkfr+1kE3mXxxvL6+Pn1E8JGBJPjyFFRLZJBVDtYyRTcFn6e7vVRbJhwe6hLsMXYIjyPHwPwcGrkkxXkEdH3vLIrg/EoTv8nles6fuFO876f6cKwgkyzVolSPCxiOY0Ca/RiHSwEyv/MTlB6UJ7O5ODs/Cj+Clwf5jcPFvlCq6Caafq3hbf/GP/P6tz/ylp95zmvdu+t5yaSXv/y0lal9fMOrfv9PvYULF7xJo+6FB10vcfqi13z3B97wwSde7sJFb/UbP+81D6peamnRyz551SeIVvB44k0mY49mmNXtQHW7vrMYtYcezSJrj8r6fRCUEMjvytBn+F3RACxvUAcTVJ/rq+OgutV+N2ZB/wW0uVoZpmNF7aT6ghRJC+XzQfF+wOL96q3MDJsg8B/lP/IQZuUIRDJrRlBKvKu/keL8KuTSFWm95x2Wy97e7q7XH/TZ92OPk9ejgHF+2paddtM7rFS84XBsZeaLy94TT131Hr/8jLeydsbLFhZsmvT6Ha/VqHm16qFXrhx6uzs73s72prdHl0KP5YcigKDxMmJIo/Ra9fvUi8UmXjxOY5PqUzwa8eaycS+bSXuZTMbLplNePpdlGmmm4RmLTL0h+WQ0HHjJCO3dUdvLJOLeqDvx6p2Brip5tBg8arRehuXi8ZjXada9ZqPjLa2e8H7+F/6Sl0tlPS8W8k6vrnkPNqpecekc6YiQ9n32ybo3GjSlznmjUdRr1bvE4XnRmOd1u32v2+96SdLa73U8ykKvzbjBcMq+Y8+Gx157UPeq7YqXCGW8Uq3inbt0xnvxqQtemmxUrXS9Ci3i3rDvNTttr9kfeVQSqTIOvVQ67bVJf7fb9bLZglfMLnmDGvtza8sLxyLshzRJjupa+bRRqY1702Evmkg1Uum5UqVR26s16qVoYlpv1QYUfAsm+LSy/BhQ32sRkku25s/87D2Os/nFRS7ezy7wg7rucxTt+/w5IpPFYhRFv11ml8dyCavSfNxm6rq0AFReMbPYAJkt3orXxVWdLcFQKKzrbBaW368vQGJ0Mbv4Tuwv7jdWVJriDJcDy+cTYHVwIR53B9j8zV9H79b7OP0z30L+xS8DiQwGzTbKd+6h9P77qH30HlKJCLJPv4hJOIrEyip65TLG1UNkLj6OpZ/5eXiLK+hXSogzzXpA5owqYjVW5YxenSQiRLfrM00X12alKxAU0t+wWKqhUBkFrDE69OfJ+s0Hl9EPK1UFlF2uDtEnx08zhH4xP922YdiAK12uepI/Bum1XC7ej/OLGj4lCZvV58Dh1tnlsHGY5RUqnl0mP9EPWDyxMU5kWlmeXA6JKBJjCYqha3dcuPyGdEkj7HjC+psH48K6s0582hdaLCzh6nOfwxNPPYfFlROIJOJ246NRr2Jvdwe7Wxt4/7238dEH7+HenVvY2dhA+fCAeXqsSXTJZBUV/NEW9eUe6/IQjUVousaQTSexkE9iMZ/AyYUU0tEwei2a2TRhdU2x1w+j3vBoSrsL8WtLMdtft1eiSRsrCJvx9MjuQvfQ7jZZbIDCYoGmJLC9sY17W+soN8tIpheRyWRppu7g41sfYGvnE+It0VzuGH2hUIZmv64xRpEnPflMlPETu/k2HvWRy1DXHI0QTeQRS8yh2xtgj3y+y/7o6A74JILlxWX89Ne+ikuX1pDLR7F/0EBnFOGcyXFuxNDqVdAalRFKsr9pQrebrLvVBlVB3HvvLXz83nvYO7iNWnMTnUkbYdIxTY1RXEphSlO63u1ht7SLZv2QZn0FlW33JEkAP0HwCTgobgys42YBxWuQLFlhBTVsLsUmo36WpJjAtQJ2iK0C4WMpdvJxHYOjSXb8IAiVq+AYaNrPKPJBTO3EgUtzdTpG1iE8Aa5HS1rI4oXFlRO4eBdnbeAk2HvjdfSuvw0Metj4zp/g7q/89wgnYig+8xzKH70PHO6jdf8WEnMF8vkY4wEZ8uRZtHY2EU5lsPKt/wCx+TV0Dg8BMmbq5GlrowPVyIDfXxZ2ZBnI6w4nCAXKaYJF6ouyy7Ljb4YyAB9nUM76xHzCYVjoEYIgPCtC0CgGuQMp5hwdmsDCZxPZLxPIFYfNFTD6FA7wumjCzDMDl+coPmCZI5pmVc3geFj1uxa62BkmIZBQlJcH1RydLMmEHX+WNssg2TjF4tIKrj7/EpbWTiIUj4FmLbrdDsrlfeyXtrBNYfLgwX3s72zjwe1b2N3cQKNRtycyqB0bMvWD8NpibRVwuaCr7SudFtCoTdFoTlCtTohziIdbLboddDpDHB60UKl0MOirnO6gRilowvjkwRT1dgKV9hR9jk0+pcfOYlyLI0jOeYilmuTPKvILWTxx5QqeOF9E7fbv48aHr6HdqeLarWugdYzwZGRbqXSdLZ8pIJVcRjo1j6WFeWQzCcSjKfQ7fVTbHXzxS9+if4jBMIpQdN7uZrsu7LONenAggjMnn0N2bhFf+crnMcfyNNFxcNAEaOFOo+y3xn1U6tt2fbKQzCEXT9t100g8jlJ5gpsbXeq2aYwTScRyS1haPY/Ta2dQKe/i5voG7pZLtE3DiJqy00cqv4BkNKsH6kQIwb3UwI3sp8Fi/dH14ShEH7ktWJUEwVmKoLjYCQPl5MmfUCof5DRczGMM6E80y+ZOfi75AnD4fIx+PoX8nzHLoyWl/PuGC7OzQUF5Y2LFWTb/4Mk/VCZIEKsHPhMMwUFQlVYtgxOubsPtDYSGXO0ev4LFZ5/HiW98C6f+wi8jsnoCZ3/uW4ivnYBHhm9vPETl9e8gf/osUsxLdQLzr3wTsTPnMSHu+Nwczv7lv47Y0gnid1qHaR/WREeHhJmjygcXdGHmE4mBhmLxnGBu+wYPH4/zK6Cx9ONV0CSDizN8Vi6oP3B4No8YhR5l9I8Al5K14ChSaB1u9agbd9c0pcvR5Sq1y8/nSzM10/pdmV1WP44eO3Ty4RGvTwDBUaBaHZhrbXMFjhVziTOa1O1jZnBh0aG67aEZ+sckdn5hAVeffZaTb9W6oqUNyQd72N/bwQaF3b07t7F+/x52yRttjn2ECKQZ6TGrSIT4TLiqf6ximxPS8LURWHWPKfgGwwkPCq8ejwE1uj4omLQbwPWJ7iRLAGtvYjQURyzibn4NBrRv6E6jHoYYI59MIhoJIZmJg7KEmtiINAyoDW0zb4NdHkWlNsDD+3fxzjtvYO+wRWGTt12hY1DAxVeIe54yJUpu0H6+Js6cmTOcHjW/RDSBFjW55iCOcivJdqSoFU+xWkhQU82qmZooWN96D+3RAU6cXCBmamWVMtbLDVT7VdRqO9Rgu4hwVFYXz+DE0pPot1jbgBrs6Rdx9rHPI1M8iWlCDQjRn6eGfdppm72ObesZScBRy+x1qPVViX+XigQhWTx6L4JArPajIKacgbJocB5hEcaw1/0oY3b6NXyKcoynkI4fA8Knvyvqg/I/UrkDQycmPMJoAsBKfoo28x/HaDOMhx/naYuAbS7hz63kDgLMBD/KYvyJEIAlMc7t2WKayNId3lwBY65oydPnkHjsKjbf/xD3/+WvYbS3TdOHjEMTNv/SlxFaWsXCM89gjUIxtnISZ3/hl1B48Qt251eMH6OJkXn8Mib2HLAmAs+sVPUGlApElQkzmzR+K/xMatesfy1SrVW+IN0vM8tzHBhSX8/8vpeewGuuyqng8cLB0AUT2X7H4DiCY2P2aTSutPs5YKqfwWLUIcdx/QgoMxP8tONZ1PbjmI83wuStLSoKBOW5gFKSyLx1ZSRkdOc0jlPnLmCFmvmE7e20WijTtNre0GbkO9iku00NpHJwiBG1+xn/EkmY/GKPTfr9pMhgYbIupKBXvmDMzPzlYcJwNOYEl1DUI3IqSxkQiSMZSyKVyCCbpFZGyZaKpWmG5pCiiTwZ94iXpnFzgE6lD687oSgjzw61TYVa494GHm4eYr8SQbsdwsE2TUwUKdS/gYiXZF2MH9CUpmZ3WDtELDzFfEF3l2PUGiOIJFOsJ4M7H7+DKK2XVCqKdFLClr036VPzpLRGnP44hXMEg/CBmbHV2gE2aGK3BhRaoxDikygWE0WkJmGsrJ3Gl77+F5BJ5TEcDDEdDdBv17C1fYfC7DpqlQOa8fuotfeo1ZZsG02SNCRjMUwGNYSmXdKRx3JhCYVslvUHGp97PRbnmg23bWcZj8fF0cg77YUnV2gaPcdevcL00xxpPbYW52joarbPJTw0kBYg+OEZcOSU06VrAojZlMEv4a/qAQsGKQGKI78bfnd93cVajPtbHscsWkGJTZGEoEblCuKU2TQNH2b0BYgMSKWWSmPEAI5lUBkxqtUn04I1kbZhu42DN76H1s1r7M0Y0vk5zL/4OSQvXWYBFmIe6znWP6XgFc9K0DkiRKl6RzcPGWcE+9TrxImnR6O0pULbWTRxhMoveuSxCgiKY0VBlGi1fK5yRirBL+uDX9KnQ64yHI/zyynOr8doPQZ2/UdpVtThUcC1RO1XQrDoHC/vhy2f71oRh8EFWcpod1E+Auc/VjpgTwNLZjmL4xEk+cWMHLkuOCsf5rh+8skNvPXmm/a0hraa9Lo9tFtN9Praz9c2TWvpxEksrawxfYRmrYr93S1qe3s0Scu29UXbXMLUiMLiXf4HesRKD+wno6xHpqxbPFW/a4obM92QtSEy/gohykVR4x6PJxClwA1zUYzFk0jQr+t/Cfmp0Skc5iIrs1T40+kUxyOCjfV72Ft/gI3tTXSGXXtXQjw2sa0hnS77nvVIEJswJjXDwYB0jqG3naTTYcSiIxTnizSn++j0qiZMJdzi1LqG1qYQCoUFUHbQrJxQmwRGnSZKB2WapwMu4kmEqOHq+h9JxOrJFL71zZ9Cr36I11//mPXHqY9MaEZn1Gh40TDyxTlk80tolSsoV/eYlsDOfhWtfkNGEufYHE3wCULJqQnHnY170/4wNJ5LJPpz6XBlHE1trCw9dn086r5fO3x4/aBa3RgMYpVC4Yn+d7/73Uf38c0En0fB53kUfBPaYt5pDo0JPg42+0bs4oTRDPxAwEgG8ggzPWLrgPkfYVYOThC0rJ8GIpzFC3mAPUAxSw3qCKSaBjDI5NfhTxqbbPIqzi8+Q+enCcxM9MG1lmdzeNJfWX3BNysjzYAJniY3VzaHWDS5DAGTm18eQ6hU3ShzeAXOxPVBcaRFj0YNhwMn+AITiYkORUCAcxyeWY+7PNJypTkohuFHBIQrYI7RFYQNlN8PGzK5rmwguAJM1r4Ar8bWL3s0isEouTjXTr+fj/GCeVRkNmZ0AhSWycUbBGFHmMs4Q+TA0XQ8nx/ykTpaGKMg+1r9e5uC782336Rg6JqmJcHXakjwdWlu9pHKZLC8doqTPE6B1sXBnrS9hyhR62s3W4Zf7bPry6xH02zQH9gevxgndohCRo8fSpDFOKbusoR6R9TQL3JovmrfXqFQxCLN6pNrJ+xJhvmirp9liXOMcq2O9cMadmgylqtVlOsNjNoHyIX27I0B1XIEIWp/p05pO+4Ad+7dwMH+IRdSLr6kUQLOxoN1ayGPxWgqsx96tKklpKMUfgvFJDXJPk1i0p9JIElNj4nwqMQ2qEVSLcTJhQLy2RwKuQxuP/yEmh3Hk5rbFCkaRVE02X+dZg3J3BRPXD6LF556iv1FYXx/gpViEduVXTR7E6zNL9O07TJ/E8UctTQqIQOa/Nr3V63uUsPTQkSN8MQT2H64Di+hvYZrSEzCsnjHtephPxwdVaK5uY1EJHa9vLf1fqNRvz4aRTfW1k7N9vH9KwTflIIPFHzUe20D88Q0Pg2O+CQkIUAI+MzxkUuT36J9v1ZIda7SXYo/HSzoJkkQtlSXxeEKkFhe3zVQJgbNUb0cSuazbIqSa54gJDhKNRrpNcaf5QnS6Qqx0o1uxxzuAvRROZlBj5Bk9c9CBENAR3GuD4wmBQ2R81ucoiwoalxaEO+u+YxtNZ9dG5rlZrtNS1VOVy5okysul3WTBr1jwrKxba4NASinw2FC4Hia5qGSdbiTgXwBDUFY4GpgKEDgJwTp8rkcPBOx5Rc9Lsnqd7GuhM4znJ8Fs3qOesQBS83SeJifp6Nk5yiT/JaHGh+P2zc/wQ/fksanl+1N7FVL9UYD3XYHg9EIhUWaUPPzps21aebq6YuN+3dRrRwa/SFpaVRNYlFq/6k04glqSdTApIVJsEYZn2R8mgI0qo3wqp+CR9qembIabwolKvfUqroYlUoYVqjxULgNGhSs1P4jIwqv/Dz2zz2BUX4R0UQKCQqqk7k6nll+gFxmFbdvRPDBBx+j3KwbvUnW+8mNGxSQFbtTzKGlQBuiz/mpgTbNj1qq9BtZGf3+yO5SLy1lkU3F0GL7KdVwZm3R+KndG6E7qiCix9UiExRJQ7tbxdCLYj63jALbOxoP0Op2KMxq6ITb+PzTL2CNGmMqlsFuaYL9ehMbJV2LG2KeAv3m7VuUNBEsFZaxPL9ofRSODnB4uInt3TLJzHGokxTg23bN8uzZx3D2xMlp5XB7XKtRJ+/VK+1+a4OZrg8G0/eH4/D11HxxIzEN/ysEn5m6geCbnmYWanz25IYv+I4DQ8Yw+h9jOYY1WRxTyx8wuw8uka6Y0yGwCefnP8qrchoePz/B6vHLG36lub/lPqJCEEx+vzBB+pUG2WhitCtzHFyZINaYkn6Ltb+utyieOXhYXuYxOn1Efkl3puPwBeDfAGKsldYQ+IIoANcXcs2xhUOCT7vh7ZqTiljp49QHrnCxoILHcCpgdPulXLoy+BmPExq48ioPD0UFiUHdQYyByj8Cj/as5TdUPFn0UaphkqbsshgoTf5H62JswIHmuLAmofIElM3a4mdxpyBCIZULkljCkliafk36Ozdv4odv/pCmXY+xU3s1Vd1/YUGYwuPUhQsozM2ZttbtdGzbys72FprNBseIpqO0p0iUpl2c+YqYp9ApLsxT4MUxHA1Mazw4LGOX5cqHhybcNL6iQ9yu7TISmok4BQT7ZeHBOuaYntAja4zXUxAJaomjsxdx7/PfQGtuyR5nlBl8MrOLF4vvIh5axo1rEXx47RbWN+5jb2fb3vO3RxO0025bO7IpmcZ6YcEEfd1pjlDLpKKVSoYQ55Rv1gZotDqIUEgvzC+YkF6h5jm/OEcepkCjhnn7wRsYeVUsUsitUgBvUqPMZotIJjLoDjucbbpm3EEoTjOb/fHU6mmczCeId4g3bxwgHJ9Db9hEJh3BYUmaa5uap4e5rF5MsMh2ZSnEk2g0dlDjGHjRBZrQdWqQXZrbYZw9tYbFlaVpv9sd1yn42u1qpdXrbPQHk+uxROT9bCpzPRYrbkyng399wcf00+QManyIU6Oi4CNbcJVzjMiiHCkxiwO5foqY01DzsGjjLEuzs2XSX4kObEL4+YNYF6NQgDcI+zHH8LgJxYDiDJTDBTQxnIcH87ntovJbrAO/uIskRgkjw+zKBvXJdQKEAkh2QQA+SlfWjzBw+GZBhSV75VOcj3OWTFBYzVGbXNvcs6B2l5p12hUHy3eE1qFyZ9eVhngGwmlh37Guoscv4UcEOTWubsGZjQtd3zdzHwFL4MloO2rPURlDbia38YxPQECH6rHDcgVoHK/Ja1iOV2yuCgaBWUkeRxkNv/nkPx5wYf1keprQ46Iik0+C7/0P37OtFHo8UXTprcu6UTGixhfXc9SGa2pxuqOr11bpFVZmczGPjsFwYBfnJThHerSN+U0oSoAl40gmk3btLkWNUNfp4jyS1JqkIepNxdIM49Q2U9//HrLEL40/auZ4BLrU1b3wOD748i+gSoEjTZWMgbXkFj6f+x7Ck3l8ci2K6zfWsb5+D3dufIROq4ndcsWuMbvXgXmsiwIwSfOVTDmi1hVKDrG8kMekn0S53GGbBnbQZrAbOi9/4atsUx2f3H0fW+v3KdZaNHNDWKBm1h5GMaH1uzpfwC4Fe0UaIlGvLA+QSwOZ8BzOLJ3AcjGPtz68R40xzj4aURuOU9BlcPPmXWqfNI5jIZrNSWSSWXQGCfQ66ke9PZoacryAar1lGulCPozlQoLCMzPd3G+Pu/1RPxEdVw4Oqxut3vR6OhV7Pxn1rvdGPf8a3/5PFnzTaeg5bzo+dnOD4t8XfDbg5B4xjFxD4f4+uznOCvhLMS5OOYI8/skCTmgZixOXoadfjKh4PU2kZ3CMUktyeVyZIIpxDGsoNV0dTjewARg9zKM0F+socV3gSyKlSYMIyrmKfNflU73iGcsl4eDnd5NIZYTXCQ2VExm68cKAr+nJJ7Qqp3y6yuLSXfIR3YpXnCaTQrrJ47boKGRY+PddV4T5RYfTnnTNSmlHfaH89Km8pfNwsX61Snd1Wv8rXnF6aNjAx+MHTdOy9gtcX7hCQYv8fvBBvkfGhRGuLS4gyt2EdH6jUX5bYBQO6nJlVIuqdEKaYIlKCfIyghVow4zLrxRl0osE9JonTnaalDJpGxQKjSaFV6eN0t4OSvt79pyuBJgKqj9EkEzeGjWdFrU7vaVFb2HhiJiZKA0wTk0vGqPAovCSOZuQKzOUgi5BIRfTTQoKNGmDukYYUX6G9ZqzCDU20xjl5yGhG67VEP/DP0C2WoEnjV90sEa9PrV77jLe+vovoUyNT2MuGlfjG/h85ruIjAsm+G58soWNjYf48L234I36di2wSY1zSKGuPhrziMdjKOaTNCvDppFGvQj2Dtl2jntE9jZBL2lIZrN46ctfo/aXw1s//COa9gesd0ghPIKX0AsRwsiwTeFRjOZ0yy6tzEk4LXcR88ZIUvCdPHUSxeICXv/eu1wMuAgk0xSKOUS5uO+w37tjtWSETCqMZCxNO7OIZotaYGSEAmnsNbm4UCM+dyaHJ88vos+xqA3C0wf743G5Wu8PB81KpzvYGI696+127/3IFNeLueRGfTD+CYLPo+AbuWt8TLvCAXeCz5v6pi45UNzjg2Mk/8TAsSRGudRZHsLMr7z0uFTHljZndDLQdQaGOShWwI825lNuI1uRSg9YWWcHAZEqbvmVFuDwTy7NlZkZ8D4uueYw+ogmFZIrwRfEucmuiWe0Mo8rqlMw8RRWfcrnhJ/l8XHZOfAbCrVPYQfKP+Lk00NeztQlIxpOlz+oL+gr3/FxySfBKtflPw6uZ9RbTKC8MdcKC3yPlTkqGPiCbGqTy6KyjPWJN1zK5YeP8PpZ+ZsVYeUccSujdtjLKSzNFfIxWBlBEFZ+LYrslKMU4w0dhsDc43gCHHrJwP371IRu38bde/dwUKlQq+tC7z0MUfhK+xtRCEhD1TVUCSQJCAkv08jMTThhxrA0N2lpcQo0CTO90FRpYZqP2v6iDbx2R97GUAKMLWaa2m03xhQmnZpiGmtNAIVD9RqSv/t7yFRLrp2M03VCbzxC5/wV/PDrfwmHNAm1TUvNXI1v4vOpVxEZ5U3wfXxzC1tbm3jzB68hxgVYN2MOKbx1V3kwGpvgU/3FIk3KfIpaYZvCXy/FEN+ILZzwU732arRMFs9//os0P1PYeXCDfXeNwqqHcAqIpyJIx5fQb9JCGfYpBD0sLkSQSI+oGY9x4cIlpCnQtjcPsblRBs1R03Kn4xASYe3/66E7GLG7pxRy2guYprlMgTpus1wMJ5eSqB8eolTt4eTJAq5cOo02tdKNUnt6/6A6HoyHfVJaGY2mG93h+HosnHyfWvj1ZNKjxveTBN+nbm6QrbRDsEgGizOjXeMzpqIzm+jWPY9CwPT+lKJ7fOV3Mc7LdMMYYPHzBFkJqjIIWvUC0xoEjhxlsDS6TgNxJUSi8wXs/igo7dF45jNB52IdSp0YRye4lmSam6KYQRuPVUQlVNLyyfVhFu8QWL85ao5SbBOqhYSfDKd9WlwBpf3oInefTKRrRukUmUEr8IxGV86Ba7WSnLBmiug0ENWuVjduinEna6O1jx5TxpSXYcvAOFdIgSNQHsvrJqdbByzC8s7GieDq4xHEPYLKx89Io9vitClXUQxxQrpIo8hA2Z3fH1MWfKQ/VY8y0FGMW2hcmuWzdD2+1Uedwu72J7fw2uvfQ42aVTKeQsSEG83QeBIRCiwJN2lwsUjMrqHJ77YVUVOj4JJgk4YWlrDj2ChsixPrkl91ytUiKSrMohANfn8c1+DNXPUP3TgxIVipI/U736bgO+AM1OJAQaQy0xHaF67g9a/9JWp8C8TETmN3rcW38YX0dxHqZ/DJdSf49L6/7732p2wDTWX2TYla34iD1tcnDaT5sXSU9Gus1F96TE/UyYqSkB6zvyw+HsFCcZEaWBdLp85gbXkeH3z4B+hOa0yLIpdaxXQQoUasvXQjLGZjmF+IIZnmAhCe4pmrT6J6sIcf/uAmhWSK5isN5c6Q/C7hquuN1HKpQWrhS9L0zWYXiUtvfKni6SdW8Njpk1yo7uPD27tcoKgB5jIcxynaneE0koyMvdCoPx5NKgMKvtE4TFM3/T576rrnRTcKg1Zl4Au+n/CSgukqm73EOIaR5BBQY7S3W2hUfBbSz2f2AJQsEP8p3v7Odbx4/KyTEpjDuN4KsbMlJC3RT6PXLyDv0cmPUDl6HGnCo/QjHFa/jyDwGVg5xromGfgxLs4HlbLSAX6FLKPCDqfLIfdYuSOvgeVTfnqUW5tQ+4O+vcqc/W9Ht9dBnyZFr6+32GovGM0oMl5MdwljmmhkDE0Iv6bg7E9pgj+pnNfqCoLKEYgP5zImSDNXmV28hayw3KCMgjxzTOSztijGJODxPA7k+o/eH+FXWRdwQeczCMpq8lkWTW45ll0tVJgB/XmwG/wwD6WblyfjI8U5CPrD8s6AE5p9mc/PIVcoUJAlsawN5efO4eRpTmhO6uUTJ+216POLSyguLNibiucKRWRZJpvPIUOzTxt3E2l3N1UCUtqeaXcUIrZdxUzYqJmtx4WirtEFe+fcdUUe0gSZT+SaRsh8nvKQF+J3byNJbUuamQSiaYvs9nFhERsXnkQ7mdGuEmtrJtLE6eg6WxvHYcnDYblpWtzDB3eh73fo+qK2RrECe92T9Q+F4GA4xIDalhZhNzWcFaPRFS0S8tGYtF6n2ba7G2gM9tCX0It6SCWzSMfmqUnXKaga7OEw+0dt7yPBejLUENOZEMqlCprdJKLEMaIl02kNKPCj5Pkx2xdFKpOnMFM/RdigEaqNQ5rKGTx5aYnCNIHbt8vYPmja9VfdCDms9xBNJZDLZqfskzGVxe7SfKyejkdKbM7eaDQusV31TmjaTSbb4/V12wPx2SDDwzHbERjjGNPLr1XCdZB1klw5xnQaAMvkTnKVKLAEh1dRNpEYcDFuAs8uJwVpxGlRs8oc2OS1IFP9fBYi6arGqiIo1tHuwg78vMxkxfw0V8SfyH6cHFfe94npyHzauKptJqI6mPpmFvlg15BoTvTJUB0KtHKjjo2dbdy4dRPvf/AePvzwXTy8c5OqO00YMmKcEyWViCPFQcxktNUhSzdjWyBSDCc5sewivGjR4TfwWJf4aX5vWjqPTwkqRQc3e4xmHbNxVaK7VuTCmhPqI5dTzXP5NfZOOzAwpA63f3LRPCyvfMrrIixNiIJ0xRkv2BGcCb7H6NF/JvRV0o8zHwfd2qACTA3K+YfDYz4DI5GDJnNPQkfCbWXtJOaXV1FcXLatH7m5OQq3DM2/QMilbUuKNvbajQiOh67RmRvTEbfFya7ZcSx1vc6u0VFgmNDTIaGnMKXULMxD+ewgYRpjpZEsE+62ADDemcBMZzspIyWWrJ3WG8rIg5zp+kozmE6EUkBhuwZOvK1Om5remMIryoLS5iL0xyysrwZGotRMuZDpsTrt26MyReE0oSDruY3FcwXWRW0sF8Hc3ASNw/voN6h5pYo8kuSHDoeyTs2UWlx4gsFkSHOXWmI+YzTX6iX0ukMKzTb2Dvdsn6QWgY6eS2O9ocmA5vcEq6fO0kReRL1exnTUQzaVRa8XweFhy/Yuao8hhRrbIvrTbFucOMdo1Kg0dKfI5wpYWMiyH/XstHt79nH4sYLvKIEt95nIQH1qrrrbufL484YQ5HdsbJmM0f3JaHF+Zoun3w/K435W0sfjwywPwS8WeA1mHibQr6Cr8Rj4QanvzuOcR7LJf6xNLqfDNvPy5CazC4qRtE1Au/xrzTr2SnvY2lzHDo/drXXsb2/jcH8P7WoFYa5wc9QSTq6u4eyZc1g7fQ5ZvZGFZlSIA5hI55HK5tzkMu2BE8kmRMDQBN8JaBCoz5w/iBEEfrnO73Cwj4+NvAkepbs/QQ2nT1nlKNIS/DG3AH36M9EmVtCnfg5B0P9HZRyIUkNp9HPy+UUszn6qRwJeYZ6tqOMMR5fLqWDQJX4mgiKPnFmsn9HGNEiwPJr8YcQ0+ZO60xpobf4dVfPTzJW2TVdbRmzbiK7XBVqcfwiPHXpaQ5qcp7Briap0FNAlAYo1gWbSjV7S5w7Xn5ZX6SqtLKJV/WULq49Jgst1gwLsGmd/6ZockbhY6wDhdXNaN2JkRkrYiA63TustMDRHpbFSKNv1PP60n3Co623Mk8knsHhyAYm5LAahLmLZAeaLq0iggNCQC3KImiSJmYsPkNKTHpkoVhdSWFuY46I9j30KpL1yze7g6jZviAKROh/z6iYPtVSaxEtLczixnML5+QTOLCaRTw+RTXJs2M/7eyVs7TSo3XUxiXCc4knXv+EoQhyrcCiO8XBq22WyC0XU2x76yCBTWLBv8K5dKLoPjvuPrH22qRumqYvQKrt5iWl59oGeutPdc/Z/MCrsRPZIwFA6K2EWsmxukIyRlc8lOqYjHJVlhHr3kQz0a6T8PALDPgtrwvh+ORrhWdDR4eoXsCWzZB+3lWU+S3D57WSzgocVdWlB4QCrYDTRg9E96OtbMiPaFHhTrpLala9Hh1Ipage6o8dDgxGheaABGlPA6UsBh+0+dg+r2N0/wObOHm5+fAvXPryGj2/fwlbpkCbEyO6oaX+97moH13uMCjMtfWqMdtcmJauvteq7BlgjXJOU39psosRF+mHrRzuUYFEubHkcDpeo500dHiW7OB3CwTqtnI22y2MpjAzyWiHL5BxLsMQj1ya7y6ef0AZ84rLbiX+Hx+UV+H7392vx6+IRFFOUo9+VlPZOU8i0AtkwR4KMvegLNs5qts+Pl5+HmZvmFy6lK0w/4wK8AuVR3e7mhdI1iSTMFMn2qZzCCkrICZcKKkJ0q55eH/FbdxCnljTDozw09UbFJayfe4qmbtry65+O1HEq+oCKexTl/RBK1JK0v3D94V1qPsRBYZGiVqo3yeg6n3rJrouzbrXRdhCoDh7BW571IolOU9/W6OHEyhS5xTzm589id/MAPQqcVH6C9TsNNOu6WRFGcTWHx84sYymXQmm/hrtbZWpoHoqFFMb9GOcOtU7OhVwuSw3Zw9zKqmnc55bTKM5rjoyxtXvAeZPB0vIStU9ZTH2UK5xzxCOBraeZxtISSfdcIYe11UXK/sk4X8h0qa3W17dKpTbl7cJiqhQdj+r7+9XZ+/h+RPCFKfgmIQm+ySqbTlfX/EJJdmiE/cBed31ujg2O9bUDehzbuwE9lhJkZYaAGQWfYkzfDfwumx9hjkX44OICx50D8lyMaHHgYg3EZHLM9UUjI45QO5ocOziwXMrjWJJMwgDbIRz67oZtSaBg0zv2moMxqs0u9ssV7B4ccvD2scNjd7dEISdXrx0/QL1SRpcCU3fJRoMhVfSaexa03UatXMbW+gbu3L6DmzzuPXiIOzwebO+g1RuYmSUtJJggx3rRXBdyYaUrxPnit9G1wTnBOLkSzqd8zud6wGG3OPs7V+A7BL/eIN0OlpM64lIs3mIdUkbQI9pUxq/PAgbHyimPBV15i5/hcCfDYREEH0dwNl5UyM8gRzjdoi0hIlNuhBbHQkJAE98EGuMlyJTB7qC6gn4ZF++AcRJ4Fqdocgm1PpclGBulu7xmcopPLXvgKtFyMV36mgaLfyvPEHkkfvsmYjRTVcBwin6K6tHcEh6efwqtVMbiBGm7xveAWlWEgi+KUrlpr8pff3DfrBJdnsikUvZ6NH0iU5h8pPTJBJeO4y5lCXTNj2yO4iJw/mIWzVoLu3viwywtmUPbYxdNjZGikIqlPSyemUM+E8Pa4jL6nRRqOx0KuyHisl68KIadkJnR8WSMWnOUJukqxyCE6kGJ5nAPjW4f9x/uULDpG8cZ22LU7Y+QpEIhiTccuy1Pw3ELYc6DRDaDwmoRi4tL016rOm7X691kPFrP5JIlbzzZmwxGpdGoV5+bm3bH4x8j+EYUfGEKPkatMn6Ji36ebpLdzd7Q9OHaps53Y3V0CBgvXpFrw0NXiaZRuD5k0A3qLOi7M5/f+cEFdYchOAe5leb8DrXC/oQWmEZEsGIur2i2oArwCOoP0g2nebWaOIxydat/Mp6SQSZo93uod7qoNpo4rDawV6lRW9vHvc0dPFjfxDqP3e1dlA/LqNUaNpn0zKMGWXvFdK1EpopWK53Ep24iuG0CutFhcTrIlJPxyMrqJYz2sRgK0jt37uDtd99j/TX77oGuI+lOmNNEiFdtcQ2dNcu5FslDXkUqS9Anbkys7+X3wXrJtD4fzXGcx8JyzLVI/3AnP8izofLr9ePkqq0uQn2uOLnyBVqkCjKZlVheZRXdqtSPcHTo8P3OY47xxaxelXO+owWQgo/mV1ubkzmZxKsOXyDgxPESZLquFrI2uD4SNj+PfGR8CUyjVVVYFjcflNONs/wqrwwOVN7iFckyTvt2aWqeBfvS+G7NBJ/hkLBlBgm+9QuXKfjSQZXIRBo4E7nHdSeGykEIewct22C9sX4fLWqNUujiMeoyxN8b6pE81z/WnURgbQn79SiBcWfOr+LCU0Uu8mOUdgYobTfI2w0srcyhsJBFihJi9VwOqbkR5ij05pNxlEsjZDLnsLayYpuPM3Nxto/aXmNoj/lp8dHnIUsHuxRsHcSj1Dgp+OvNNjVwaoQJCmfm0cs5EtS+9bx0p0dLiHQOhh1qnR7i1Bij1DC96ASpRHo66TTGg06jGwrF6tFIqJRKp/ZSqXipWu3UGw3d3PjYbm58pqnLHpOmZ3d1Odx5ZmAv6RtxbqStMz4LXC8deXUWo5jfBz+PnFkeHdbpLhzEB77jcQ5mmZ1jk5N5GO2I8yeR+Xli59m1FPpVUqAOld+EGzlBR58mT4cmZp3CqkThtrlXwd2Hm7i3vkXBtk7G2cIWhdw2hdv+3j6qhxW0Gw0MtMmVk8fJW+IlPY4WV5+RcewsurSeKmSMTxp6vQ4HVhdg/RKK589uOohWtYEp2kwrrVBf6NIbRD744Dp2KhXMLfo791VajEu/TW376+SnyfXjLEYnF+UHVL9A/cM6XcIRLutrxevSOsFOinMZg/yPcAnzuGw6+/UyxsW58Iwe+a0sjwCHpAfbb2GLc3gEj9RDmIUtm1/Gh6AmnxpzFTfiAtPmgkbLcdZ3AuFSL1pJOmrziP2v/BJkzkRlmvpD2Qy3wi6v6HZCU/mU7uo181cHfyJRrKlnc0e60yqafEFrbeE/QlM3RsEX77RmcUInvhnPLeDhxSto0dQ1LZAJKdP47jEcRWU/goOydgw07XVZuqmgW5oaxgQXzCHbo3fuOYwCR5NGXE+JxHjMZcI4s5pEJKMXBjCFx+J8GGmat3PLC8gVC+g2tjD02sjG4zhRmMd0FMWoPbKbdrsH26DyZtflYhGKEpq5XiyCdEZ3w0l3KGrP48qk1Dxosb2ZfI6TZEiBqBdDjNFs9exbwPrC7aDfosAeIRafo3l8Ct2mXt5LrZMiMTzsj7MxdAe9Wt2Lh0qFpeJep1YtdarN+jgUnt3V/VFTN0xTdzpdogaxyh7Stha3nWWqJ2S0ncU433W86yZ2sEZd0YpxoBwuPTj76QHPCVguKELMNqh+UEV8cB6bhFaYdTFfMFR2qCxdmyBB2M+j1W1Aju4N2Yk0KVtcNaoUHNLYSod1DkoFW3uHWN/axf37G7h37wE2NjZQ2tymyXlo5uhIW0tYVltLjHwxmH6qQzTzMErkN0p8bcXFMrsmgEUzwgkxXcmxLA6hCT19RU3t87EZA1oraDKqjHErpau2IthznWycXhV0sLODt956C3c3t1BvtGxflu4c2pMAdI/61Z0NRId53NhZHuvHozzOr7Qg7EjQyaJ4sp6QQNPfIfQz2t95gszO4/uOzgE4ivw8dMRqLkZ1WLRVYoKEXtOwAmBE0CLTygJcapcOKxGAxJnLoWiNa7vNMdbKNcsv7c6Nm673SfPe2trCB++8hfffegNNalCrJ07ajQDXhwLmN94Lmfbe4KJoly/Ic/bORmrnE46N3sAs4alLFuKTWrWMD994He+/+irNvQMsnzqDCAWDQ0l8XFgl+EzjE8GknNHsH2p8+UWsX6Spm5Spq7Z7do3vTPQ+wzFqXWHsH7ZJb8u2s7R1jY/06iWnGQod99YfmbvCrD4hb7I5ieiUGhiwkA3j9KkCcvMRNMdcnFkumWLfhCYUfGtIxYoob29Tc9NbXsbIhNJIU/jtUDE42Dpgvzbtq3DabqLvBo90TXzQVAUYYIh6v4ppTHeSQ9CnVlvdFkKpCFILRURScWqQaTzx9AvU5lLIF1NceFy/5ueLWD5RRCqdQCKURUxtH3amlIvjUCrWXV3J18+uFUvedLwXikVLiUi4Xmvpmxs/RvBx0PNkLpq43ioZT8/BmKnLwzQ+pqvLrZtmh/7yzmJ8pvPBtBUNoB+eZTZpQKDjfLMcR95ZFnl4CI8khpFBs9Rs/rG7vc2jTwHV6Q3Q6vRRo4m4W6njwfY+7rK1d+89xMP1DaxTi9vb3UWpdIjK4aFdX+tS9dZ7yGRialJYbbpr5NOqGKvXB8tB+k2A6WxtcTT5vpmQsFJKMrJdqpkTirMfqNrr9eESfJaVoFKawAJ3VgE9ryvBp2d3JVB14VkopX81K1U8vHcPH3x4Ddfv3bc3XGgvmS7e2z6sqK992PiIGENJlye/CqvT/IpTmxVQfgfHkvwiTJPHBQLHPC46SFQ+4ZNP7VKcDxbne+wsCo/SzWd0OHdWdhbnHHn005hZHnOPg9/uY6D2jaj1tNtdu4tp461yPKRBi3crhwd44wev4Vf+n38b2++8g8b9B6hxYi9fvIQFfSvXqNV1QY88OECltI83vvddfPuf/hP88Pe+jQ/e+D5CkSjOXrhAM3Ebv/p3/lsckv8uXHqMwmELf/AP/wE++a3fgrexjvb+Ds597mUkM1lHICFEvkjevk2NjwLDaFMb6GoRpOB7eJ4an67xWfum/jW+ewhPojg4oMZHwafH60zwUbCobbJw0ukMwtMRQomwba8Rb8Uo9YrFNM6dm8fCvJ4dJq/FOZ9CbVSpfekmRzqeMy2sWu/YyxbarQbCMQlT0tMeU8jpxQ0DpELzNFcp0GJDeJG4zbEylQntgghTqE2pAfYnXZqpMRQWTyJGc7mwMIdwMoIy8yIcpbY5xw7Q3fQpdjbvWju03So5F0UspReq5hAPp9GsVfRyhOkwGhqHM/nu2ZMr9ZPFVGnQm+7Bi5ei4Wh9ctjojn+S4KO7FJp6q1w57eYG05PsUl/waao4NlXn/ygo7TjDaSKR1f0i6nQbILpB2ICT2LzB8Zkgs0TvIGugrk6sN1Gq1rG5e4CNnV1s7ezTJN3G/QcbeHCfpunGJhltDw2uqEMy9pQCQISIQcXUjrkpCFifo4vsy9XdpiWbGWiOqjdw3cSwVsmxswRcEG9xPGkvot6woUkus1Z3n2RWaGOyPkTTaXfseU9NtnQsTq1+YHulhFf5Vbe6TIdwB7VJ4xtw5RSTSZIqVmUElouMq9geNY07n3yCD67dwENqrxX2lfYV6uK99pvZZlkr7MqqokAgzcbKzkFLBUE9Ovl+uSaAff8xMDRMmNEulcQPqVr5Atx+Dv8ICAjSXZ6jHMRpaUcxltPw0290uLocHPXQcQh6WH3Z7rhrfEGfamHSovI+Nenf+R//P/j4O9/B2flFnD15Fh4thji16YUzZ3CSws8u2rKQqn339e/hN//+38P2++/ifKGIOY5zhtpWv1LGmRdexOHdO1j/vd9Flubc9u2bePd3fgsZ1vPY2YvIkAfmWeb0F7+CCLVB61TSYXd1dXOD2pP7Eqh4mA7pHecX8ODC0yb4/IsPSIWb1PjuMT1KDTKE/QMKKJrJGw/vUSFoWW+wSss9l8lh9cIKVk7OYUht8MKJFcwt5pFZnEdheQ0xmqPjUAf1jt5MM8JC4QwF2hzKVCj0fbnRsEsatfeOJnNrgmZ1hAIFp+RWJr+M7mQP/XEN4dEEmXgGSZrkqWwC/VAPYT0lE07h1MkL9sorD12asw17y3OrNUAymkQhVyC/ptDn/G2Qh+OZGLLzcZrGMSTDSaSjRYyo6OyWdhDNZ6YUnCRr1M3ERvWLC6kStYS9w9a4VGlN6sN4sjse7/8kwUcTNwR95kuan13jYxtpgqvXjasc2KTRoLuoWYJxtbpVMY55jRnt78cx3fz6M02/oISdGZiFle4S0Ox08OoP38bDh9Tc1jdxsLtnr6pp11vQ6791vU1am5hGAkOmhNtfpRXZkS9caorT0gi+yWR06PDjVb9NXAUVr7BbbGd4pRFoBZNAltYpwdahSVKnOVMmsx8e7qNWOSRtTXcHVx+G1mNCZJgW86RJ+6VBFzk9iN5t2yuIUtTmEqwkTtNID73L1JqSRgkmrdQyu+z9hqxfVBplRqwDeUVfhGWkxdao1d69cwvXP/4EhxS2+uqVPoo9JPPrAXq3b8svaG3V4TwWr7MWL+dzoCiXhX87+Yf88ijoiHL96mKCsPn517IgT1CTA/n9jpZ3lqSxEC4/3geFjTql8TfzO4cu4yzNgaNKIFx6uzVNXeuPseHSjSKZqu+++UN8+x//IwwPDnHl6av4wi/8Ap7/+iv46LXvIsFFbeWxx7B49iwXsLpdWqiWSvjTX/1V9Ld38aVv/QK+8R//NWy98y7StELm19aw9vyLePj69+FtrSNBXphw7M899wy+8r//L4nrcTQ+/hD5E2tY+tzn9TFb0idKycMcw+itm4hT4FqDLJZAXhnlFmjqPo12OmdhpaSj1Pgid9nuKMc+htJBmwttC1vrD0zwSbjL7Nb771LUusKxMXInFmj6xql1xXDr/m109ZxtVhuVExhTGA16XKQnMUwHUZqaNFdpoQzHPWqNXEzZ0a3qEJX9MVYW1yiwpri7dYie16eQo8bXi1Mry9ur4TM0UYtnLiAUZfx0iHSiiBj6ONy7Yc0dkxe11UVfiFvIF+xOsF5kKn5uVQ5QKHBBoBUz0bdIOlrIUzTja2hPG8gUU9NwODKuN3a6EW9UX8rmSofV1t6te6VSqVyvN5KpbvInCz7PCT4P1PhCeXa2nh7WN0B8wSfmCtgocJXiOl6HGx+d/IlpcJTX8vg+N8DOmZXTP8gw8+iliQPcv/fAtBrddo/IHJVQ00EBIUYOJoddQBbFLKewQOeZABQW87r8ilc2y6oEc6iBUbgNxyPbpKyd5jWq23qus0KBVqFwq9erZg4dlvbsRZQTam4pDmw2GbejmMvi1MoyHjt/Fk8+dglPX34Sz165iuefew7zd+9i9cN3kNl9SO2gjWW2b5lMutTrYJnMt0AtINsfIMMVNc/JlaKmJmFWbzRtoqoPTNs0YtmFaou10vWp2qS+0cSkeom97W3cunULd2gKb9DcqkkbIT7tWdPGXD2v6USHyuvsCxKCq0VhnoM6Z2CxQbUEP52Oo+cIZmEtKjaSlmkGDvcMkQ8+TZY1yO8KBULNyunv0zYj0dwAn5/GsHzKM6Ql0OpwUbLFxLPHAt/43mv4g1/9J0hSaJ178nF88Zd+CUsUcjucNQ/ffIvjmsTZ559Dk2bea7/z2zTVFnDvww+w+fZbWF5Zwdf/xt/g4jbBwz/9I8yxktUXXkKawu/2P//nmJ8M7KmcM698A5f/8i8jd+os7nznVTSuvY+TX/wSchefsKcsrEc5fnpkza7xcfEU5bP2czz1yNrDC87UVRsVnabGdzp6h2ZsHNXDMPZLbQr2NtYfPiD/tqhBhXHy/CrOXVwTEkxpljaG1EyLc1jf/AihdB9zNCVHI/J2i0rTgAJ3JF5KIjSKU/uidkdTl1IQU/Jpaa+DXjOMIrXD5569iIP6LqJzcayS53PJJYTGSZq/NBwTcbRQQT88RDSq/XsJzM8VUdu7Q2Wlh+6oj3Aix7mTo3lJzY5pZF2Udh/YJyLjuqxFU6rNOoe9CTXQMHpsz4hlE3NpRCmBO836mApINxwt1puNcWm3PNjb3q+XaOnUx43mT77GJ8HH8deno9wGZkyTXDT1KKCkAbOw62canc9APMRFzk+2Mq5jHp/frIxcF2S8K2/ZDOjxy8yiLN3FGR56pVI/XN/y00SO8nP6SMgZCk50xajHGJYuY+af6tfdMjbMhIHKMl3Kqa6X6S0VfQoZvZ2jQcFWpWArHeyz03ewu7OFw/1ddBgfYbE5DnBWzx3Go5jPZ3BiZQmnVldw5tQJXDhzGs9dvYIvvvwFfPlLX8YXyMgvff5lPPX00zhz/jwWaT4U9Orw3BxXwCya164hsb1ub7IYkiatLlEyepTaX6x8gCRpyJYPscC6V2iKzHF1C+3tIl6YQ58MfHhwYNc11Qdqp21rIR7rdrVZroANlV+CUhfFpRlXqKHcvn3LrnvuEU+pXEWTwjdKEySV1MsQ1JNmeNtPfR34ra8Vpw50Pj9OHicqTUQqXQkWzbAftDS/gAkuS3OJxlpBRoHCircAXXkUNpWOfzq2aIm6R/IaIgPFuJ9rgc9+5pe23tLNDQoSab+V0gH+8J/9GsblGrIUgrlcDrX9fdx58008ePttxKnZn3rmKs5Q8H1M07Z0+zZO0OS9+8Pvo82+fPLLX8XZl17CFs3k0Y1rNPnyuPBLfxGHDx+i+f3vopDPYuUrX8GJb/0iYuSFARe6jd/9LYwPSjj35/8C4kvLpI90ij4eIWro8dufUONrWNi6nPSHqeHpru6D81fQ1PU6a+nU7uqeid1BiBpa9SCK3X23uNWb+0jmI1g9s4QT51Ztewk7Dt4oimathEhqgmiCFkc6jEyaQrNWpebFvhpHqYqFGK8vo8Uob4e0FMgZ/QmGzTEtGr1JZQ5PXEijG2lR+6L11a8jG5vDdKgnKHqIpJMYhfRC1ya6jW0KqQliep0LpFMxR6fJtlGT86Jm4obZvliUGu2gjpH4acR5QRriiQxa9TbiqUUsLJzkwlNBb0pFg+2nPjodd7rjSCjWjSJVPzxolLrt/h5bVfK8eH1hoUBT9wkKvs/Yx+cE34QCz1tleCb42D3UjSk2AjtQXKOzDQRTeYilTDYq0mcwJyT9IgSf32Zg6KysBvpYOfspFDCvi5Hgu0/BpzTH+K4+l9u5wqnD7RtzU1fXtzT4bWlsFGoHFCoHB3soc8JXaXK0KFA6ZKxBj6YANbsE1enFQg4n11Zw8ewpXDp/jtraY3jm6St47plncPXq03j6ytM0gZ7GU09dwWUeTz71FC4+/jhWTpxEgiuwnuIVvRJMunM2on8y0SNANPBIj+iqvvseErtb0IdpBvoaPOt1Qlv94tpv3/DQ9T8KvynpHmzcx+M//U2coumUy2WQ5Eo6YLo+UN1oNu1ur567nM0Q9YLhkse5pknQVJag7OkNwjs72Hi4jgecnDu7ezhkn/RJb4h47O0kFJhW0pF1BIbP9bP9A4kiUHZ/bPQ7JgOZxLCly0ewBGKaFWcJc8UX5rg8QZwcCyqfw29Ax3DIawXFWzxb5RZNcPHCpzzaiiSNT9f6ZALe/+QT3KOAC3FxWFxdxfzykr31eH5+Eec5xhe+8DJOf+4l5JZXrW+ufPGLaLfa2HjjDYS6fZx46rJ9U3n9D/8QiXoNK1/4CgrU7u/8we8jWT1E8bmXsPbn/gJii4tGyR4Xn8r3voPiyVNY/urXEUpRIMw6gi41/oi2s3BsJais38gilEi+qfsMmqksc8viOtL4QjR1yxR80vgGI2pUvR2AgkkL2mhA4dTYYR7ipkqT4ywfDxu0IrUbIIZag/1BYZMIp911cJbJ5pZQXNIH00G8XCQbelNzkgIqgnNnF+zmRH0wocnfRrc14BwKY+x1oW/mDvqkgcKwSF5dXjplT3206nUMJhEuPNrv2kKIC267x3nQ15uI2LxJHwO2IZM7Q4UjQy2PApJ0aWN2OBpGd9yhaaz9fgkqIWNkqBIORt44Gs10aebXRwOU+oPRXjSaLM3NzdWXlxe6jcb4Jwm+kGl8ZENtZHY3N6jxKR/TnTjRyUDMY45jNPld0IF5bPr6wSCP3Bm7Gsh/nIGd437+37Sy9c1tonTXYsQBIkWf+NPd3ba+YE+ToKKvXlGj2drepGl8G/fu3MTu5gPTrFYXi7hweg0Xzp7B+XNncPHCOTx+6TyeuHQJTzz+GK5cfopC7QqevfoMnnn2WVyh+9iTT+H0ufMoLiza63TMxKQ2oOt8urat7QmBcNNWE8oegmu13xSD4+1Tf1Xf+wDJ7Q1MOEp9RobIdMpjb1wmHutmTVr6tCdMz1o2KaDzn/sCFp9+DidOnsbKyiqWeJygKXWagpoE4Ba1EL351ws5U9iuc5J5DWFAgmjwBYI0HQnkQbdnWq629GxsbuIhheH61rZ9k0FvJknE4m68iScYVaPxU+DycMKQkWaVMtLqe4QG36NIprlwEGdPnRJ4ZrzoExhKPy5AprMdLuiS6eh8vM+DRBXVIT1Rd707/gZm1S/hfZ9m64hCK7+0iJ/+z/8LPEkNbemxi7h/9w4aW5s4WH+AMDX2Sy98DnM0bbdvfYK999+3O7CDehXljz/CaGsLS1epGf7iL2HAMbn3J3+MAoXb2f/gryC+umbjK5iwTGaugOWXPo+YvtHr87QBGxuSBXDrJhISfASjkT/1xyhHU/fiVbQywc0Nbyb49MharRLDHgWRbkIc7LjXzyfjE5xYHnHMuRB7XJRDXFTZF73miEKpyDnUwniaRS6bozChppeMc25RuyT/9Gj26pp1Npa2b/v2ac7HKTi9aRdb+03s7464CHSRzESRm88jOUeTNpbCqDvCQi6C8ycX0aQW2RpKo9yCnsUt0LoQ/qr4leZ0gX2RyiQorD0K6zHn3Cm7mdSolFlPn+E0Wt06aqQznU1xLi/i7EoalWptWh9Ex17f6/aH03pqYb4UT2f3ppNRKZqJ1luU5uNx8icJPtvG4pu60zxrS5JhzdQlI1u36+9OgV9gw3EUNHCDYYzmImzgbC77Ec7xz8roPO4guAlGP+etPoxy98G6vUV2d2/P3pJbosak62u9jl7NrVvyVMh5zFMbukxmfYFmyedeeA4vvfA8XqR58gyZ8Yknn8SFCxfda4jIjCeopa2SGReWVmiKLiBN80bvYlPNg6FMYae1SahJ0mmC+ZT6ENArStVeHsEkJAReuQLXTg/l9z9AYushBTI1tjGFWzRKeUH8ZIQpw/Zcrl20dhj0NphWu4nM859DaO0kGaNPOmPGLPPUINb0zCMnz2ma3EsLNE1Ir96oqxtAot2ENfHYVg1HyAy3aJJwtDvbFAJtPaFCs2+bE3hjcwN37t/HYaVGIUhzisI/ajdFWN7+boys3TpcJFETt+rgn80yOLom58Lmn/lURGXYFxbyMxEewe1Idid/MGZ12snPF4BVfjzOR0B8I2rh2s4ijU/p6SwnKxfVOgVc77CC2iGtAi6iH/7h72PjtVfRpUa8ePIMTlDjj+tjOrIQ9NiiyuqVVTRfdZz5Ms3Zn/oGEqsr7NOofUR+6aUXkSG/qX8dLVMkKGCyXFSjHD+7qGXxAp9map7RT24gpTuyjmQDCeixBN+lK2hTCBufMNEJvtsIUzOqlyn49tsYattJiSZmtE2rJG83NMrNLk1PCs8Wx3sQ4jJD7Sobxybbp6dU9YaghB4ro+2ifYu2RYzmf45pJ7Nz6NJyKte6yJD/4iRsv9xGq0UBt5zH6fPLSMzlqJnFWX6KpEctLtrFhPPzweYuKAcx6XUxlw1jjqZ/vz9EqVbnIn6WTdC11jBibF+/07BN+2MqFsnICGfPUhjnw2j2x+S/BIVmAkvFLKqNFtsTmcaj2XE0POqG9chafq6Uzmep8cVKY6mX1McDwce+MxE0exEpGev0ZOJd8UKT56YTvYE5pO/S2eclmaaNYFpqbGzkzAZHXkKwKv+4Wa9Bsxw+Do2khX2wEjayfqyNtPMqqt7p4U/eeA9bD+/gyZUFPPHEk/YuNE0maTV6JZDd1GAZfRgleIWQNvOKSjG3fcFK9dvhagpqtKo/BUdR9FlG5jyW0VrPvwS00myOGQMTGFbQcOtgOfWRXM4G3PkH/xBzP3gVw3YNHBl7Qwt0HY40SsipvMxiMbU0txEZeHdnA8v/xf8R8Ze/DH3nNeh9e5icrjYtq716Vbh27EtLlCnxCU24ax/fZD7P7t7F/TeQBDQ6KlWXolycRkd3kBXWHeUY+1KvyioUC/hP/+pfNTNb9brWEZjPnOBs4+cwuXqUz50FgU/1WFELOn+QYmG6lsd8iuJZnmAcWMD6VF47K3mG0EDJlsaTw+fidCd+v1ShNkPT3niH/Uxh06Sw2/noGu5/9KF2wXNR9XD28pM49czzSK2esMelgrHU0WdfyxyTJeJxDGJcHEJxfTPW5dHblkWnNjE7Slw5a5mIYT86ank2j+K5SHHOpn/7N1CgJq4tJEF9IY3r6SfwnZ/7q9hdWmVY9XDBj+3iK6lvIzpK4uGtLN67ViIvNHDvxutcJLeRyERQ7tICiGXQrbSQCsfRpWAbmEXQozCj5ne2oG10yGVyCHU6NItrNEOn1AY9zCeSGHHx1ZtrWtp6SuI9mrgdCiN9uHxhOYW5E0n0Eh4XjW2arT3kk3qL8gQNCrg+csill3Eil6J5TW03HUO50sD9gybSmTzKh5tYXTuD7GRo19p3qm0kqHk++/galuezXMiB9Y0qtjdqVEamyM/nsN/tTHOFxXEu4vVjkXGl2Z1shEOx61Mv/L43DV+nbNvIRhOVzc1BX9/V/Yk3Nzg0SxR89nYWZuJslLHPHteQ8GxMJL+NkhtIS7C/9Ar3sxxyBIErj0X65QJG4NmS5ARJM/BQYQe/MQzbq5v+4pe/gGVqPXPU0PJ5vSAyZ3fLUqmMu9hJ218rhwSHzBnto5MwUdhNCkNpJyP7WF2OIf1kc/32MD6Yc75oc0Bm1xMeu9/9HjIry/DE8Io3JK6c+a1NwiagqfvhNcQ37nFiddHR/jwy2UTPU+qxKKa7mzByiYN1SBNstmrIPvsiwqfO2IV50SWBIHxWJyeX2qv8EvpJTsBcLs/VdM1M+VMnT6KYz2PQ62Bvj5OJ+W1rj9VBl6jcMBs2P97dNJmwD/WFrhrNjgWagWts6xH4+QmGhniFzN2EEhylf5bPhJrqNSngQC3SXXUbD3NdrP6uxTrpzHTFcWxnwpEnlfdz+bjNG8RYGXtkjRqf9aWfR3e404UCimfO4PTVZ3D2+edx4eWXsXLlKrLUqENxfZxHHcW20lGNEV0LTesOZhpRLgierou6LHT8BcSUMo6X4lUXmTygl1GiiGfz2MnaTb6wZ3UbdRsfFTOMRDbKL1Djo6lLjc9ewU98qVATZ2M0dacRCp4ENb6WXU8e8NCTS3u7TWq5MaTiKUz1/DiLRZjWblOj7LM8eTcRDyNMs7Ja28fedpP8OkdL4gzj9ZElWkB9PUUiykPukbdoCIsUSvHogFrdAL3pgFpmD51ag/w8spdq9NjP3YFoTLBsHOXyDg4a+xSmHSTDaVo8XBjEOFyAUsxTrx1S0aGmSc309PI8ztGk1eIja6XT6NurqpDMIZZftJuSrUpp2m4cjNOZZDediNaL6VCp36ruhULxUq4wX9/dHFLjc9f4Hpm7R6CnAmZ9T2ADJYX4twQC+cuS1HR7ddIsWYNohQwUp4Hyi1ma4TZ8ymcxNsA2uRnlYlzZmccCdnMJnTgFGleieFKvnR7bTQsd2kenCS+TbkLX3l02K0+sJrHosnMVpXrkmdVmfv6YZ9TiwBKnQJN9++33cP/bv437f/AHXMG05cNQsojKqhxhxNX2wgWENSlUN0E06PN8+4fVWR9YERXgoZdKSqSq36akfzwcUEOgdkdNTIf76EzUTCV7O2+EwscmkJ4wIdsZIY5uMb1pmq4TLaiZJi1XWza0EBQXlnDm/AVcffY5/NzP/zn8H/6z/wzPPvUE6xxSy6Hwbep6kLsB434+bnmEzqrgpKDy/86770Bv7XU51ApVrYr9/jVagitPLs2NsUIO/OzObwdzW5x4wvmDO7Yuo5+ZrvP54Vm04l39GqBA+FrQSR13uJgjR+31g8KlcuKjCIVAZn4J+dU1pGmKRqntSPOVqWpjzD9DVqOLYxRd980QaXDqQ+UgWvGgfMfiVcQSVblP7yzoToZToDloP5qCLheNA2uOyqlNIlxTWn5iZ1kzqDkOjXoDH137GA1qerHEIrYflHH3xja1pgO0W0M02rpGHUU0nkQ2TYshPKSgrGJY7/Hggjyh8NKHzU+fR3a+iAxNTC3CiYhn39VIpsJo02ZphspoRStoDRuITHp47PQKLp9/EuFhnqZxiBrx0DbvUwaiQ9O9XC9je6eEvQMK9QF5adhFfm6VC2udglEvVxgjTpO21Z5gd7/BtkRYfoAReTC3WkCUWqMuDZEEtMukl3M2TDqioToqlXsoVfdpVo9QrVRwbf8a++W7PMhTdv4RoOR1fecDO5adLztbH18ZUTsZUuJrf48+rScbXJPRTDIreFQ0QKPBcQzvT1Y/n4F5mUuD7HzHU38ElKbJoFdPBzDjZYK8Qf0BWLKfoLQhBVtnZ9+e5ji8fQetjS0zc5QqOjs3bsFjZxmwQCqfxcmXXsDa009jTHOmy8EaHFYwpQlUopb38F/+c/S3t9DZ3LCL1q6tnj1d8v/4238b//V//Tfx7ocfWt2O6QXUZmj+qNlGH/tPQgUU7FEzzzUOTHGoeFAA8LB3xSm/gUtXsmJt1XexBPqF20+3ySyByYC9Gl0v30xl8cJLX8Iv//Jfwy/94i/hZ77+VZxYLpK5mjSPJAS5ghuBDqNDrBYAO1tbqNkF96A9BOUls1jYL+ZK8my0SUgoqLMfZ/GKcnhdnNL9VvpZfwSOkFuZ40JOIsZJflc4iA3A0p3HIJAbj4IbKbuEwH5zAk36jcMmsBpYzokinX1z1c9iwpB+bXE9ykGQYFe8xbrsfpFHwMX5Wq/5VZQ+JpiQlKt5Z3to6Vi/ChTnl2e6Ln3Mz9MyKuSpPRWwnE3QyKAgITXSzPSMdzabwqVzF/HYyYtIUoNbTZ3CCxdewNPnTyMd7qKx9xCtVp35R9ivNmzXQiTKBTVOK6S5j0anhE5ogPziGp558iyefJz1zYVs72urMcCgGUF0QG14FHY3RLwRTeBFrM4/Q/8i6UxSY5wzfWOb5m5bX2Ur5pFaoOlcDGNpOYsetcfbd3Zw5+F9hPWqrKQ2PHconLo4sVLEygKVhXCPsqFt1/062utXrWD73nUsY996RvCZpi4F3NJw0F0dtCtL9cPNfG33VrL28N3Iwd3vh8o3v+NVb7+K2p3voH7/++isv43u3kfolm+hX9VrqLfRru6AKic7qOsGnuDu7pGRbVwC7SA4Cei6CI2oORaWewxa1KquN7pIU7g8uzjnTDSBijC/QmIuaRYOfBzmuDgJjyZNh4Pf/U0zS/sHZUQ4wbW9oFepmvAZUIh5lT10DipI0eRpPlw3oVK+fQshCvqd3/5NoFZGe3sHsV4LqeVlhBNpDNYfIH3uAjyq9toT97f/2/8X3nr9OyiXSvj44xscQKrsZ88ZJaqn+tENxB/cogDt2sqkNnuxOBlKd0/FHAHNop7TRBfia1Wkrj6H8Jnzps2ZvLY8jtHrXWq97BeLdnYY/yxLNxCYwuowiw5dD40gIZN4roBzFy7h6aevIJ9Jc2Hjit/v2xYD4dbJNDBWpu/Injp92t4m7chkHfL4tAa1WJof7yh05Q2OxVlQZRg3S58B0yUsFK8kuiaQ1TKGJQvEClbM8qjFwmNU+0V09sP0yyde0IKulxTowX2FTRQxXXn08/8Wp8XHwBU2rwkwy+OX4eFY2KUbJfLq8POquMBRSbCT6ncZrbx5md7XPr6biDd1FZhhNlZpasE4O4/1S8+gSVNX2UW7HlmzmxvTKBo0dXf2pCl50LdrRWwyGcXqUhbz+TQKjIthSOEVRqawiMJ8AS1qYXoapUYTs8W6typlMgjzz52QlYuDcg371L70Sint9WhSURvrWxn5BGLknyfOXcJ8coRS6QDrm21aO2OavjFk8xm73KS3u8RiXKQpXD3o85ERTEJDREITdFmntpn1x33ki0VaOjKmh7h4eokCewG3b65jh5rdmJbPydVlptGionm+uDKHpZXkNBptjDvtbrdZG9a77VBpbWltb3l5uRSJZOq12vizNjDfi3QqteTBxsf58p3Xlqp3/2S19fDNpe72u3nU7yZDve3ItL0XCnfLXnjQpFrapO3eYiN6di0gMu0gNOHAtHcxrt1DY/0dVO98H4d3v4/9+2+jV9uzQdEeIRsynzHd6KoDxAryC3y/0gIOIcjbGE3wUaOHFDvw6kKB0t3lMTSz8o4xHBxhDrKIuYcclPoPv0+1ncKTHR+msKnff4gDmrKRkW4YEG1pD637D+B1O+iXD+215O0HD5Bknc1bNzGg1jRl2sITTyB95WlqwyP02avJxy/RJI3am17+/t/7O7biagFo6hG1VBJXrz5rj6KJyPJH1xG/fwtctkzwaZi1pSVMrc9AxPuzQF5pk43qAdLPPIfY2QumaTuh4SbNgJP3f/y4jN+910SVAtDdlbPi7hAqTgLXF3KF1a9m5qHQDIcxv7BIIXgRT7B9j104h6a2aRwcUsBwHMm0XBxpirTxuZdecguN8Jlj2J1rfxc23EGcq3ZWqcvhcgY0KeTiGbayfg7z0+cfQU6X150FLuYoPENi4OemY+/j63SoJSjsyrizH+bfhCHHwaVbgo/BgXhqhl+OYJaBHv2PFyA4XK7t8h8lO58l86QtMhJ8CQk+RfqCT/SM9SJSCr5GOsMgqWTHpsNtnKHgC01p9JW1gblJ3hwi7g2pIWkjcoJWGjWiagmbm1RUmi145L0h5/Ru7SEeVtex121yrg1Qp9bf6QzQaU1oOjZx/x7nyF4JxUyWPBzGPoXiQbnDVnDRjlMWZNM4ORfH4X4Nt+/VWQ+FHQVwlHwoITZAz7aeTSbaJUH6p7IWW3Z9vJhcoFbYQJ0Kg+6OUw6issv5Rf+TF1dQo5b5MbU9WuvQpzv1JuZstkizuIlypUbN8mAaDXEGTKNdWtP1fjtWSsTze63hqFQt1+pzc5/awPzqq38ztPP+O5HundeSaNzKJ73GUoKLQjIWWUqmkvl0Op1MJFKRWDwZioTjXiKeRILajcwxfV9UD71rH9pkOHQmFCd3Us/9cXQiNIdjgwbAzmxuvI3DzbepMlM7bJUwprmsFTkUjnOyR+nX4JNrxETml8OzeZzT5sT/qNlHmubHM3qTA4WQMYGlij2DsIsxEEoGhMvYjGV6e3u2M18fh2l+/DHS58/CY1v09aip3oJBM3COk74XimHaqnGAuErl8hhwoJMLCxT4I6z91DcQmV9E45PrqNy8iST9MiVTp06Z4Nvf3cXv/M63jargus+Zk6fx/Asv2PYHCZfytetI3vuEC0kPHQk+0UptMay7raTVyvpts0aQkGa1jMxzLyAijY94rd/YZ8o9JIK3tvu4VQ7hQXWIN9eruFbqYqc9tveZCYcuDusJFKGz/rKafLA45pNXjiWG7PX5lx57HE8/dQVzcz0Kuk1qBXpBeBSvfPWr1BqPaUKG1YFcZ4I6CCa4tcsaaxX4tJjPPG7LC/3m+ho86VAZ4wm/HlfegXwOh46j+Bkcy3sEbgNzmzNFT24ctxSsHvnoGj7fujC/vEH1PLk2+rUqWXHmdf1ifeoT59D6/aWwO1lAv2PdYlXqRaTRW7QMGnoziQaOaexvXQseZwu4f/FptCiINF6qT9tZzsZuMz1MoyRFwedeUtDrVlBr7WBjex3lvQMTYpUmzUIKph5N5R5NxB6FYzSWRTaaRi6SQjGVRSGlbwdP7dpcX3e3yTwNCqeyXoE25EIdjmJ+KYGR18a4N0Aunsbubh31il6sqzcE6WkPCjh0OS8mJht6zQ773aOGuYg4VUDKYZQPuVg3q/YNDu0r7VX7XOnDuPzkSZqwGbz97h3oXfK6Tq03Oq+eOAF9+mF7p4ou4+fm4tNENDqejELd4SRcn05ipXpvvFdvt0rN3qDesUfW3ItIXS+++qrZv8VikhI0i2gohTAFeIhmVGTIidXuY1hlo2oDeENdk9Jn4fQ21TQJpOSP660LOXv1tDaNjDsi2ENCNyBSOaaz46iK5wpzmI+HEKvfw+DOH6Hy1j/E1ut/F4f09+pbGNJk1DUUYz4bcZ8xfK/AmJGHXSshh4iXdAiCSTwDJhg/Oq+B2FF5JKAiy4vwVk+gWS5RorbQXb9PTYadTqEnmsvvv4/BzgayV66CyyRLTWnOUthffBwdDm67XEaeJmHxp34WJ3/uzyF58QIWv/Z1Ck33gPmJkyewtrxCU5ECgotCmguFvh8QIaMEdOuwC+EkaiYuZLcxNJssSrEkFy+/GMmmFgOulGW0myW6+xmliXu5GMVTcwnsNjz82YMu/ocPG/i//+AQf/+DA9wmU+nraQIJdVdawsg8DpRM/JqiqkU3j3TDZWUtiosXt5HPlTAd6+tYLqsBPUIrNEejY4jscG1SHEOuUa6MhZ1fh0ty+fyAm9jmP94fDgK+CIo4CAJyeRi/+D8/ysBQulZaVBDvgyUf7xi/Wp+sGShLgFuuXYtzV/QY4Wd2iTzcDQ6B8bGidXKJLixLweKFheWFQodFWA0uarZCqS4usEyxO62Mm/ijJ2Jrww55oY2bn2zhjQ82sEVtcIQcZUuCGlYBC8VlLMUXkPXmMGrSQjlsUXh1OY8p/BazKObDWFqM49yZRZw9s2TflJloU72uOaeo83Ha5xJZ6gwhnD65iiQFnvam6vvQar/kg56ImvaGlCNR1jlvLy4gsRS+XcSIP53PceqHMaRAE3/qI+QdLtq37tXsOzVTzk+9fTmiy1E0sfVG9Ih9rIhKS5QyCTSPkUecC3I0MsawU0dTW5Wqn/WVtVdeMadbqaC5U0Jnm0eJptf+EN3SAK0DrojlPvpc4aedCTrsjCpXkdIW7feNNiobDTT3uoyfYNiKUF2lHNlpoLtTQajHSThNsWUUKJMoFyp9jDlFzYqCkqtJbNRB++53sP/ur+Dgxm+hvvkutcF9dobuFnJVY+Pdj8CThKKb8Hq7g9iBkQyKDQTmystDDHAcZiHhpDmp6wQ5Cq6Fn/4ZTLLs8EKRA8U6Vk8jeu4iIjRJ81/8EkLnL2Du5S+gF4nDS6eROH0aF/7Gf4K5z71srBZbWoCXzzuaWIsxHldjfUX/v/o//Z+xurSIearrV568jOelqXHwXcerVdYyEksW1UVqgl1lkt+YW+xNYFAmq0CX7bTaK4t7a4uw+Gdm1iM28ykPv3A5jy9fyOKxOdbGlVd3YvtcQT8sTfH9h3ohpLs+KA3QyhKF9a9/2N5IS/H7TnEWVjq42NUY0G57JVqy5VW68OhaoFrjR7J7VE5hjquf2co65P6hOLquIv7d9Fa7LE2RFqssPItoH+R16apX4BeyHlXdSnU/+/smf3DNTPhMTFk+vzSROi1TAYFltMM58ijdlVFcAHb3lTxqeXywflXQR2NlXdCVn2WVlkvHhJqLtH4JwDI6XgtK6115zm8h5udCrVsQPg69DahySOtl7IEKExklgVxuAYkIlZJoEVHKhm6jg2q5aW887lCbaw88mrxje+9enUJzOObYhanghN1Hwk+dXsTyaswUokxkwSyDbn+KWq1qWvRwwGNIbbPdRO2ggUk/jEZ1QMskgiSFXKNZQYMKlb7UNm4MqLkNTaCpWR5NY33S8trHW3j/+jpGbF4ySlHSolAcDNCoV5GhFZbPRDCXiVKwLlDoLpHGGA4bPezXu1RUUlhaWrK3uly9ukxRN/vKGryH/xih5DAfGY8myU4vma/3c0t1FFdr09xSdZrJN8jio1A0kkpPQu1pzNvHKlXrc6gmTqDNxvYyS2jGVlAeptEKL6BNqdubJCnFI9R2uOrwmIrqaAIxHvp4cIxCRKue7qrGOQB6i4nXO0Br9yP0G5uc3Gw9OzcUo9C0CeQGv8MV5Fq9hwTLPl3IUIhqmhM4uDM+mTGIz4w8WZrPnMKlC6rhuTmkaLbmLz2GKDWz7IULyDx2CdGVFUT0kWjGRefnrYSeWR2zs7Ora5gm9Koear/a8Km6yITG3A65VWj1MUrfw11ZXOAKeBrPPfc8Lj3+hG2qthcA8KjeuInE7evwqDl1R/7EC+maI0dYXh7BBLVeYLvbjUOkrjyL2IXHjPGV5s4O+tTMcgkPaZoV90pNrMylcfOwizSZiAo3hbKH5WwEV5f1OUGRzbLuT1DoODbrUPe3ftVevh2aPLdxWK5S81/AV7/6LY6pUapMPDvXwnYWPsUxYMPo47RYFykR63IHeY+lW9Dvax5u8aMrc48rv8rqJpd7CYXoUDYraYcDjRBDs/p5ltBh1GikZ3VpenElMSrsL3zymM9HxBOLKl5yx0Wxdvpt/IVWh2V3ea0Cy6iR9ctZ2IHrUz/Cz2q0z6L4k6lr1/i40BCMSuWhb5It+tf4chRyjg9T4TZOx24izPlXLydp6rbti4D65KletJGPcwG0L6ZFkcnEKfgG1KrKqNMUHidIYHSMsTfCgFqAPrmZX0jZlq4aNUDd0a3VmtintZNMxXD20gkkc7QQqcwkM3kMOg1xCOJRaZ5xCqowujRrOYHMkmw3RygdUAC39G69OOoHB+waWo6hIbUz8tOYdY/0qCXL0+JktcavUdKVz0ftya1BT3tzw3ZzRFu9VCebRJN6brq/fTDe3t3sVprt+tCLljKJ/N58Ya4Uy0fr6fhq99q12bO6FHyv/qehZKwa2fBWk/upy/n94jNLhwtXV2tzTyxV55/OD7Onk8VYJxLx2qGN5LPe3so3UV+8ilbxSbRyZ9DMnkOjcBmd7BlMMyuc0Fl48SxaiSVUkufQSS6iOk6g6RVNmEXVEEl8CsGIp1dL0fQbcmUi4yVpZnqjGgaVO9QedzGasBMiacqCBAc7TMHnbm7EqPFcyafZWCcgHNM4bpGm4vOfQnZ2jGKZDGIUbGkKPYFpTkzQlgULWIRcrdjG0iwfQqJYMI2vfpemepUDr827jLcpRdfq0MRTWR+0jUCvKD9z/hzWTp7iCpUhk/jPz4bDqHz0CWK3P+KKN0SLh6rWc8BcIRw+awuJJk6ZsLq50a6VkXj6WUTPXzLN0tXmmF5+XURey8YwlwhjJZfkyj21h79fOZdBgQJxvz1CMRXCMxR8yYjwWw0G6qMj6h3YnVpCcB6PtzDo3qL2QCantvDyy3/Bf26aJbXKUDjPQHEqbzhcewTBYmQU+3EKmY99qTvetrWHfm06H9ECsOtE+qQgF0tdHB8N9a0TfaXOHeNRlxOUJrw+9G5LgmiSZJcrgaj6XZ0BHXI12Vq6xsdF1eL1t/yCo76xwjMadXLl1ZYAXN+pF3XXWddfLcJKOe8RDfofpRNcwgzEHwZ9vZbqEyRausYnMU9QOSkO+QXc111dmqMOOIfsGt8thHWNr5JEiYJP7Xtw7z7arbqNVZh9mqQwiUTZV14fY7pI0U+BpRcAqO8j1CAnnKshWijDLhfcZgiL1J7SxRRScym7waVra3oOd0K69Oo2j4vuykIE3W4d6bkVLohZlEs0Uyvak9e2/YRd8uKEuOPU1GLg4kv5EEkwfVilAsB5xHZpvMc0c/W93Ew+Y4+pjcZ1Gi40pdPLHE4qD+St6ZgmMpWkfq+B/d32VLduE/EYqQ3Vp8NJKROP70W9UKnT7NU3NjZn1/h8wfdK6E7sdGTr5BeTtcWr+UHh3NIkvbg6ycwvTVKF/EK0kbwQ3Y5UB9lQafEVr5c/aR/11SujJ7Tbx7G8Sd4ziS4uxOo4FaPOF5ZWxkkaLWCn8CzqhSfQSp1BmdpgY5xiIympqQXq1TYRTWq7pshO5oDGOBlJLCZcgXqV+xh1ymx0D5HkHHpeDB/WO4hzwj9FwaeXdRoYB4mpxDw++9HrWNA8+pMtfMahz+1/slR2pCs7og1gMbppEvEnnyYE/cqjhbt7UDIcuvNau0UGY9qA6nft/Xcx7bQR0R0p00RYC5lMTwFoq4g+2Ky89jwsE6WtlD/mSn6Hgo8apIS63rBrr7xnGcf4rEmIBKqeq2G7VkGSgi92gYJPbbWG0uUMHDH8h3cbuFmfYDEVxl2aFRvNIc7MRfAzF3LYqHZwuzLEfNJzgi8q5DysuI/HB6UYbt/1c5Jpd9Dr3kS50mT7YvjcS3+Z7ZGQ8suqc4JyBkd+8xkuP071WhRjeISoGahNvXaN7dxEs3QHtd0P0aQl0D24ic7+x+gf3kJ3/wb9H6B38DF6hzeYxviqjhsYNu9g1LyLUZsCur2PbuuAE7fFeti3EVoReguO6OOfMRSg7FMKBi0iZp77pNkSYNn8xUB+lnM7ElRSGX2RJnxyXREG6dEgU3uXgNINAGnrShNYGWu48tKV38LqBzrkzdH924iMyHC6YXiTgo+mqr5N40q7AtPcIh5cvIoGtS1d0VOK285yEyG7uZHA/n6HpmsLt27cwIPNHdSaA7SHfZKmGxMRKilcJmJ9titMgRhHh4JMW3skICu0FAZDLdQR7O21kKDpqIf2+7ROdFe2S74fMr80yH5rhLlcBMtLHnH0zWRtVynk6OrratKM9Vy0dgVE2Q7NkSTlh/YPTqYte7vQoCsZwDnDI5PKYq5QQIoLeIraZYfp4fAcYlSU3Myg7Bi1EMUQNcqEVpM6bjg+jkRjXVZVn8vGSrRw9tjxpdHUq/f7j3xzwxd8p16M9BauJD29MXCKJQ7wKrWXJRbKn5ncTRYmjchmdz7UyF30plFdvGfFJF7DkJj2cXFSwmOTbcyzAdHJQG/tQm7SwVxnEw0vhWbuPAaJIgbpRbSzJ6man8BhZBHlaR7VoV6rFEKMK0aM4ywVPSLV2KNUl5ncOWDHbnF1b6FDzJ/0Eqxzist5CZMYySUdbKkYRuwgMGYycB7xi9JEsWLML48lM45CR65eGjBtN0C7Hs37DzCqVhBOUsC9/x5aH3+MQa2KKE3VYb2JAXuw8vYPkVxcROOjj8iod1G7cQ1zFEoeheLRZBaDSdg5v4unq7u6EnzS+AZ9dCSIBVpt41xYmJdzkVQFrSKwjzqkIXHlKqIXLkLPb5g0ptATfjXjza0+7lWnOJML4Qf3axSoHp5fTWEh7qHK1XajOUaCXPjsStJMES0UrgbRRcdUGNdbFsezwGk2rE+vE+/J1OVE5Bh97qX/kJNEmjczEIHJYmVVe+X6YHJRWZxjZ9Vn/cE2Dwc9NA4fovrwTVQevIbm5g/R2XoT44OPMCjdQH//Fib1+wi1HmBSuwO01nlsYtrcgNemS15Dfx3hwQOEOvcwbd3mOH2CUe0TDGsUhPUH6DVpRfSapo3p+1lhWh162sfd1aVoNJ72iXQUOvq08LFhQZq7cWEZOJtpKbDjJTOtQdafbDsFKsgT2pfZuX8H8bkC+0vj7xd0fx6GVao+i8rP8lzgeu+8hcTKCpWMGK2Cm0jqPVDkiaAjbeSz1PgeewYtPVNr0XpkrW0an7azNKsp7O612b4W1tfv26dP1U5az1y4M0jQ3Eym9PKNMAVI2q7J9akNJrhIaytU7aCDelVPdUwpyPrkay4QnOODAbU7amexsPabkk8pjPRGlbNntK2mh1ZngGa9hdJhH3F7hDRu+/REom7yJcguCfK4NM50hvSQL/tNdt0kwry6xEUBnllAitrmuM86YzGMaDr3KFz71HztkTpODn3MKUnraEiBOZwkpqlUgtw+6YZDk3o4FC71RqO9drNdosiqu+/qOsHHvpviVejmhv/MJTUvSdOAY3VnNxFNc1z1/iuadWRQjbmYwYaMDLTW38Ol8SaSlL6TdgXjww2MS/cxaR0ixwY+NriPVP+Qo6QL4ZyckST6qRW05i+jcuKL2Fj7Kdxc+yZup66g3I2QOSfoc4ynHQoLhuPDNNID1rf1CSb775M0diB7UCZPAMY4/jlwjsfaHTP+jakslkFjUg+NT25i/bd/E5UPr6H3/ptoffgemuydaL2O5rtvIcyVtvkB6+UANN/jRNzeRO29t+E1Klh76UXE105hsLWOxQvnsfr8C9TqyNxifqJ3wk5Myr7SpGJcIMjUF9rTZHfvRIrMVtEpUJyEnk46JAHNFFebafIqr2XkZFUdPAw3mVBf+dem0tYkhP/d51fxVy7ncS5P7U4vJuAE1qNYwm/DbxgcLVqJnV90+wxAehS2BBWxuKMIm4eW4TgorAkc+P3CNmGPwAl/Mjbp2bv/Njbe/jUcfPCrGDz8NiLlNxFv3EWK5k8mNEKGfZrQNcqYHrniJI1zYeRk0L5QXee1dwuyPTLvQiMepFFbjmJTvc6/jPT0AeKdt+CVfhfDrX+B/sY/R+vBb6C+9X30u4fGTwGl4n8nxhmjSPb14ME9RG27kS/8mFM/3dWc7O3Co2DzKOiocqhhdnS2dpCgdq6eJEUs4irxIqTXHj/UXCIPsBMjrCNBHsrXD41XppRMUz2aoDfsmJAmGRof4bC/46IZFzBeh7tTrzhRyTx+2PziJwpXbVY3jZRJeslE2Jundqibc337MFBBpiUtjgy1LPFmrzNElaZqfn6CZLGNUNZDvpi1PDGmD0cdhNPa+MBaOKZ6M3LcZMYYtf4ANd3gmJTZ1i7rH7MdPXbIBEtLaayu5W0b3KQ7RFTf0CjMIb+Q5cIfQbM9xNbuIZps15Cab6vSpVxoUdiSj2ltVg/3UKUF02xRIkzj9m7K4lyC7RuZVjoZR4gzjsefOo8rL13A1atX7eaGutBxt8k9X/DJcmSsXaxWn7HT9DLAUJRSO6Pn4hjvT0o9ybA8rODcaBtJbWDuHGJSphm0u22PdElbGvXaoI6Hpf0PER3rFjUHgeU1bEI/FuNn59EpnsdB7nHU4gvUDGGfnuvR/BvpvXR96jWU6NE+V91a3QkDMowNucZPA66GuphPgWPQwG+7/XW4oN1c6T24j+lhCfEsTef5ReQuXqIZQFO8UcPoYB8JDmAknkTh6jNclMk4LM95hiHN2vrD+xg3GvAyWZTv06+bNjRrJAys+3hSbf5cOPLIL8pEA3+OTZWu3IpnG3WoVRJypGHKiaeLzMFz0453HXOL4RxSRprgm+DV9R7e2h/ig4MhfuN2A3+y0cXr2z2UOsxDU17PODpEVrOBVU9wfUa6mOZGymVzApYeZrSVntl099LC9mMesQ5pEAqj1U8J8Ag04XvUvA7uvoH1t/4xKtf/vxjtfh/x7kMkQz2kKOji1JLpkB2n0NfistkI0mlqw0Sj/Zsh0i85I7++Eqa9X1FqOWQejLrkrZ7Wfi60XDSnXASkbcc54RLjQ0Q6NxFuvgMc/glGpe9y8lVIJvmLOIa3byD6+/8SsXrF2irKY9fes9fQ22JJ81VvtdHlHTV2Wq8hXi4hUTlEgnwUsXEjXeKT02dtu0dci5+Klonzte8Af/RtxN5+w962TTUM09f/DOObNNtffxUJCtGw3sC9SW2Riofarz8r9+lRPypOoyReceMk0nTYSChN8fopTX1EOqa6Tkp+irI/52mWpqhZSdDn6Y+kaEpycel3x+h0xizDzmc1ehQ1TcE2t8jFJ04B2c+iUwa1rwl64x68lIdFCqyF+YtYO/VVLBYvYUILbjyiRkfeiBDn0toVrK5eoWlLKy46Rm6eaXFaL0290Ybmr675UQ1cOrmAXD6JeqWJ7c0DVLs9hFIa1wEytCznsxRw2Tk0G1X7TGWcml+3R1NdGmcyZO+T1LP0yQTnq74WdzrLsQIq20fbWdRHmi0Et51FoJVOk1rbpiUDdTu5IW0rnMX5aAeLXa5uelvEqI9T1PSeGj3AQpR6c7tM82OfpmCNTDRmY8ZUXcmBlPhR1nKmcQfZTokdSSIlOG3cyCCaORxcDcg0nkK0uIwwG1qb1nGTasu1WhwPerTvZU0Q76hBrZFlTNCJGdgKN7z0KhwcAqtErqValOMOefyMZPT8E09wQkQwrdEMSKTtVjnIwF6zarv6JVD1ZoshJ0aXptEgmULs/EUknnxad0nYXx5Wfv5bKLzyU4hfvKg7GsxN3KqL4ASF/D6ds0O6qwRcIBJ8ZtUMUXk75NBVH9H8sQ8pSRCy7xxeptN1GNzm5NXEBHOhAfbZV799s4nfuUuBtzXEb95s45Z2oGix0dx8pF+cE+CTx/0cWFQQYsAELYO68aCFKKDFXANSZFHKG6QxmieKAzR272LnrX+I5q1/hmnpTeRQQZ5CLcrJNrZ9j1zs2K/6qLU02HiSB9cUXZI0ec3BZyr5gPnZDl3dMu3JqqDAZB0Rxocp8PRmi5GEobYc0qIRHWEuqAlqkolpBbHhDgUMBRATdH11wgUbH76D4vX3ESGvq/9j3a4JiAjHIPLeW2j9o78L77d+HflqmUpBBCMKy8mbr6P3u7+JyBuvI0QhGa0cINFuc74M0H/rdUQ5yfWUToZCwrv6HBfzNiL3biN687q9aHPyzPPoXX6OCz+lDAcoLMHLtqql6kN2h7rR6DGHh/pC7ZFfPOdS6Fdel9ninIVA5YFashYvJ9P69E+QTrCN0R27cSRteUjtK0FNqccFcupRyFNIxijoR+0cOgc5dKu0ylpUGJjf41xdyhURnyRw+Zmv4JVv/sfI5J5EtxOjDKBGGaeWmOwjkVvEyYtP4swTq8gtxRGjedvtd7Gz08RhpYdqs4se+6NHZWN/V9+zGdIk76FQiGOJCokUqP6Y/UWNUfvluo0SxrrQE+cCFPdYD8eXfDOgoVtv9dCk6dylwtShtrqzU6VmCFy7tq8tywa+4Ps0DJHixMlFBmSOCSqRJdSovubZW0+F9vDi4Aae73+EJyYPMae3yNEu9ajuTqmy6k7MkD090kqoOU0G1sWPIu3/udo65ak+XizhR4GiyWyZNDQSAzJNKMmHNdwbLuBB8Wt4uPQ13Ig/j7v9BVLFAdRgSruQWmHl/EPOp8Hy6h8whCaGfIqZlUStdEB1uW13UnOPXYReuxQuFjHVS0m/9nUucDksfu0Ve0rjxM99C+mnnsbi57+I9OXLWPzmNxGltqzvJKQuPYHEygn2qt+tpM8nwSoyV156VC9bQ01F2qGt6S6SiY7aWSZbvTVjRb3MUYFpgfyJuQ2vaV3881gZ7+JL4dv4emobP7M6xueWYlgiA+qCc5+Do562a00UKPr51ZjrjqOzmVfWa8xn0fSpAcLiZpaLN1DeIOATMwP5w1wfd7D77q+jdv1XEW3foKlURTrG1Z6qW8gjI0emNGMjiOuj0skwMhm6PEYUYC2aAlvtBG40FnC9fQ7vth7DO62n8F7nCt6pXcJ79TO41uRB93p1GZU+za1YCqEYtQyKwuC6nF5WG4mw77UHUY8nUiKaADEa2Y9j0vDM51Gi8Es8uMveclyjzdrtO7cwOjxA+itfVwyGFHZ6ZjWUJ79ceR7hV34Wo70tapMNTDpNexW9fQO52QIo+Drv/gCDezcwvf4Bhg/vUsiWEW43MVpYxnRxBd7ZMxiv0voiD2mcBBLoIl2LpOvfoF8Zw/njzFmj3MbCgv4w2FKgtmm86eqt3Br7ifqzE0KtqZ1+XNjHujMeo+JTwLweR+NcP9il6UtBMqKV0eD0qB5w4ddLS0eiTdehuRRwoahWpxRUHXRaDeJs4s9+8Dp26lyQPL0VOo5Grck5dpua2V2EqWEm0nNkhTRi2ZOYXz1NITWyF4t2KTuq+220DwZYKmTw5FMrOH92jVo7BVmnhYkUAo/CbVBGhqtgjuNqShR/rfYA5WoLVWrfetu17tBL9nSoPHW7Ix5V7O/v47s//u0sQ1vZkhRCyUgfyegAPTLPRnjFdmHn0cOJcBurkwpSrS1EahzkYZfjRC2Hk1ErtV1DYodrVQkTz5Q2vi7szlPji8kGkfnqX6sKhJhWtNi4z/xN7I7zOCi+gtHas5ieuITemWexu/olfNJfQlX7AU3j0Y5wN6gCG2z1i+MBB8YFfppl1KRVtIsXHtG5cPUpnPvrfwPJxy8jee4cii9/Ccnz55F5/kWkn76KaTKN5KlT9hhbYnERkUwaEer+0pxCTJPWKI1V9JgGpOoIbuMoQfWppy2B04tBecWweubQBCXLqg9MDBldzKOBZlljdjKrelOIbAJL4zH0YkLqUIxzVdD841I7N2kgU7+H+MYPsbL/fXwzu4O/cXGCby72cJEmTTbM1Z151V8mwFiPXEeDgkLOmq2vnKtsroDGS+UkTFir306V17VBw6MIjY/RLgVmjMM738PeD/8uett/hvCIWtZoTBMmgchEF7515zuMBM2VKAWh+rQ1Jd915/BOeQXvNi7j48Hz2Ax/BYPFn0LkxCuInngZWHqBx0vwTn6VAuMV9Ba+hGb2BWyOn8JeZxntURTtUAwHibMoJS6jEj2DtjfHsUqQNL1ei+32+VUCXsROOAeG+TlEfvrPY/TxNSQ6XUvTXcgETdfEU1eoKdJkblYQolWgUdETQJO1kzRtzmKsSx26lcl+sM84qg85GbTpPJ7JofDilxG/+iLiP/3n4F15jpN0jAj5R5eOvHIZ3ttvIjSkjaGtDqKLdYkHnHDWOGjs1eeun/XGYhsnBox/CD7XHPmJIyzNLR6FfeZA2hH7RhuSW7TOJv051kmBO55n3CLuPWxhZ5sCecw+4njrCYqxXS7Q5QBWxPak00WMe0l0qNmliqsUjBX8vf/m/4bW4bbdHHn2xW/g8pNfRzp+BgelDWzs3LFvSevTnc3+BNVaC21ql0MK11g0jvn5PHG1EEmM8diFHBZy4kkqVFygElTpCnMp0/wR4z+prXApFJJztNA81BpN7FXKOKQCozvfcbsmTFNc30umlq739Qnc9mXNmmOQtLO+YxnGgI2cjKaU1yPGjFCKrWCDq8GA5qxXeQivsYOINL0BtSM9tqR9djG9+FN3eT1qjMTElTUckiDgwJAJMuSQjD5wYgOmiUr8xJE8vIns/oeY792htlfBfuYJjAuPmUCMUEjq+k03N4/t4jO4NyFj0Z7XgNtIfxo0/hatk5rnhj/IGbg2kelarhQF2RzND6rzdgdWj6dJqOnOrLYjaKL7eW0LjFBaefP4YR6+48SWsgS1EY7l8cUCPcRB3CLYcBszW1AB1iVt2RV0jO0Ei5X281qARzBptbLnC0WcOHkGGQrnnj6g1CqjTdOy9fBdLHdu4Quxh/hyoYMUtSvDItSkQ37DbeAQO8qEN4ix7BavCWhvG/bj3cmni+B6KIROdQf7P/gVND/6NS5ue5wINLmGCZqYObpc+dnX4QRXZWoW+w3gdiWNdw8v4nr/C9iIfh3tua8guvo55M6+hNUnX8TqJWrap89h/sRJZPWOPAqpeHGJi9JJJJbOIrZ4CsnCGgbevC3G2oe23TqL+82LuN9/DrcHX8BDfB7l+JNoRlfQC1FzIL2ubaSaAl1dPzlzDp3iAuI0XeMUTnrHo3fvDvDOG0ynlsR+HmnsWNBpVuRVCSxbBMV7PEyoUgAyz1TPgRfnMaFFoTczT+7fwUifTNDNsY/fR+bdNxD+7p8hTgtjRMHfta09wiL9yhdpxlPW+/wRHPuYPzjsEpBAPORyKWBf1htSMdHjmLoeqkVa10jHgxQGnSW2L8M4XTrQpRot5lP0bM8dp7dtrzLshk2iuN6kBUErWbVGUzm0mb/ChWBuYQ1ry7QSKzvY290wjTFNga+tVl2ax+3OGK16H9W9Oi2AAyTIh/OrcWRXwnjyymm8+MLj1CZJeXRqZXSzcG0hgxyFit4qXqnWUaEK2uxq4/XQ3rSey+jOcRrFxXnSmkWPIqlFba/ep2AlhUkn3Gag0fkRsE2yHC9tg9BKIcE3poS/nb+CD9LPYH26gPIojvIghPI4TjWzizEJCmcLSC2oYgo9Eh5NsaP4Dw160JMJ2UIe8cN70ObJCFfEYuUmHt9/FZ/vvo3PN9/G482P4ZFx+oMusq37uFT5AI9vfwf5nfcoYLkS5uMYn3nMBJ+tgSYMfKJ9MLPA+fyDGei4uJmoCqJNfghPYHIbo1gk/9K8FK98dvZdl2w8aNWrTvlZTmE7fI+7vqWA8rt8xrsEsa5qNAEY5GHQLgGQ2+zNK+I642T/kCDUqCmjgeKEiYLL5hoXmHweC6uriFIblXmbpWA4eeos1lZOIUpBlSYDXzyxRG1ee8ucIeuELunx0TpyXMBo8+Mtlx+UEJaWK78J+aBhahkzaVPx4e3vYf+Nf4DR/g8RD3ECxMgDQ5pSPOKTFAXnCP1IB7u9MD5prOFG+2nsx76G0MrLSCxcRGpuEcW5vN2R1neEu5xcZXJyhZp/YxJFx6MAsWuWnKBcpGTWRhOcBPkMpnppKGlKxvSc9BjpbJ4HNbn0CrqRs9gaXsat7gt4MHoK3SkXO7bEjYOugWms2KsvfB7Vh7cR21knD3YxuHsD2bPnMFpegWZ9RGPFfphubyJ26wbw+ncQp0CcZDMYciJ0tbD5/erl8ug/fgVbP3wNrd/6dfQ4z6YnOSZPPY3+sxTE1IZw5So6Fy5iQgGZ/Gv/JUa6XqwxYj/7oo5UCpnjNeMV9onGQP1vNKsdSqVf7bEW0SSNaYsU8fSo/Ugr0s0ZsdZgSAE71gKvduv+s0dBFWV+ala2kZ4aH4WXELmnZagcUHBafylM3AelTfzg7W/THqxi6PXRo0W4fu8jTIYtPPn4CgorGZq0bW3soPZWwNLCIrrtEbLpPE4spzgu2kwdxvKC9hHuYTiledtso7x/iEqtjkMKuhqF0lBPeXEM9f1n7ZboUa7o1VnRRArLa4vIcNGw3R7U8qqtFhot0kJTuVI5urkhMMH3CvwrftT5JB11V5K6GgacSdrzI17QdY6hF8NG7jG8t/R1vL76i3ht7S/i9ZN/Gd8vvEKTJMscUYRzXMXzSa7g6nj2qiZvvwuv27AHlJdySar8feT7ZTzWv4knVvNYLNIMpkmdYSNOcBCe6WzhhfoPcTm0hcfyHp6artOs3uOK1Eeot0cCKc45GA405DyCGSvXghpugT/w8vpZBIpVMEiT/1gy2yIcR2lW/tPABCvDjAG+GTwS8MHyBYUC8CeGH2lmDSe4TCWZgu6qvG7okPEZb0RxXOz5UjEdfwGh6m6FW1T3b9y8iZ39PcQ4+fPUWpaoHeU1mVIpFHU9kgwSTIrANA1aIL986kIX48D8qmtCpmdl+hK+8lrCsby6SF7bvUOz9leoyfxLJDuHSCBFbS+LaC+DcJ/8Qa0iHO6jPuniZrWIj8pX0Y59EamlZ5EtrkBvANIezVxyiKXOTazW7yDZr5OVmpykuohNTYVYIxSk0ViaE8Hd7ZUw1ivGIrQ+EKKGReEYCQ0wFysjlORkoTmtDymEMsxDQRjJrmIUW+RiqrfhENg+fRtD7zO0UclmEf7FX0YlTMFLmkKXnsSt3/lNHPzGr2NUWEb9zEV00jkMXngZY6ZHTp7D5Atfo9CNI/78c2icOU1CRxwrai+aSHoG/K/8J8Bf+quYvvwVKyOt2GN86Ctfx+jCJXYvtS3OQXDB0jU0E8Y8gmt81ucEhez6sM2Fo1jxrsSkgRZuerU5W+/C04epZDaOaW72OS91jcwGesaHLEmvrt8Vlij5KMRUXm9g0rYhCSeZurP9qFYJcLC/joXlIp579gXLm6DWpU+exrIjDCI1amhNapsTKlNTFJZP4uz581hZKxi1estPKDyPtflFLM7pc6lhuwmzdmINj19ewzPPnMf8QhFt3XiKJjj+EuJJ5JaKSC9wIc3q6SSaw/q+Ds1+fblNb1mKRLkIxlMYmsx7VOXzpceruLr/xzhRvY6sgtqMqus3bJi2CmhLAdvrJiU7Sc/ITaktTPTZOK6u1dxZbM5fRrs/ts2GIar8obHe1xZBox/jRKTKfFDGuF5GorLHFb+DhcE+5uNDmsnUBiubnOQt9MgsrTDNjj7r4OrgVbbgdUrIysZvbXNApKFQKLC3xQA2SP6A2aD5M0+OVj0HzBeMjiSDHCt7lMu90NIH5bWVj5j9coZdWZjPtEN/wINis+EnM9h2H4KSFC++svJ+2IghMkPHn57kMHrImIpTnVqVtXVFF9MnuhhNv57YkGliQlEVC6GV8PGSJoVGzHvtg/fxB7/92/jovfdsZdbk2Nnbw4ONh6QvjCw1D23H0PiqjFAJpWFjwMXxJw8TtDdMk9OlM159w3TdO7XrkIrjMebC1CzdxcH130Tzg19BonZb4o4/Cg9qVHoqQPjIv0bXaJLEXu801ntXkSo8hixX7XR4hKjddGjQDOZkAs3z1B0sdm/i1P415IZtu+GmPpJGrLvY2jytNqjnRY4ujegGyVhCwdKo9UWo5VDDoq3B9lCwTajhUNhpm1IsRa43DYbkKc/ZC+jqcUAJH8qN0dIqwv/5f4VWim14+jnM/1/+ryj8R38dky9/DZEXPofQ0hItEZa5fAXdc+cwkKqkPmMfq88mH99AZHHZNuFaX0uLoyYlrcv4yX6Mt0P9rj51YSfqnBjToUiNlfC766vC4USdhJzyOA5UnMoqnYKMk1hfxev55q4+FKS9hDLZrU7isWu0zCNhKFPUI43zqxzB+JhjxQWYwltmp7TC2SUaG3/VyTKNFir1JoVWGIfVfayeKCKZmeKg2qBJqnfutRBn3+jZfGlzOSpBsZiHXDoj3Qjtut7kXMWhrv2N2PfU6ua58BSzesIoQsUphSllil6j1Q+xL6k5etMEogzrg+aeLjH0e8TV4tGzl4SEOF/0SYUej+Pg+oig11JdqLyGMwfvIEWNTN0mVVLP1EkwsDssczhMv/bmiPk8shE7QO+0myQjaPcOaQ6wbG+EaieCnekKdlOPYze0hkaHehpN4lCnaaauBGqUinFoUIFebNoOx7E1nkM1xFU0toKDSYwN1KMwOxg3D+xir7axjBPzRokm5dRu8YoLBMYWBsdjDZTX9z4KjuHsxEODqa0Ug8MDDMoHJmQk5AxskIN6qW4ozImlQ34dY6rW+harGFGMFIDQMzd/qkQhhY/OlkMCwVzGsZ3a1Km75BP253TIVZeCjyuJaQ/CYXWo6DEUVgfTJBBSGX0UJmTfF/7TV/8M/+///u/g27/5L9Go103rk2bkzFufvhm9okKYAnzyMYZ4LYcrQhJ1sV9hPbpEE7B1iNq976P0g/8OoY3vIc3VPjrR1/1ZFyfKBCO0x12U6ZapXLWIbUrTdIUT4cRcAoteF2da93C+cwuF/g4ivX3MjT5GYXIfsXCTAormDM0m9GUukX/IGxHSpssyWgz1mqIYaYxRtDkRrU2vnAjKw7pCFKZ6355xsbQo5ndPm1C7YqxrHIF9rzv04aUVal1OGIrNxtQm7E044kHiHJpV5HcH021Lj6t2hsp6Ueb31Wfg/fxfpObBRZ5jOgPmtTGQzLLCLtLnSleeEAhHDoIhd/XopJY52q0E092Q2sk5QmFjxwVCwkP7PpjQ6+k7GuwNu5vOVAkwCjb3an13k7JVHdKEjNFMDdNaGHHO6nEz9aWTDVZONAkj218tbeD6B69yUd1BPNlAeimHJC1AmePDTh+FeA5pypZhp4HGwQH5ZoQMrRHEPeh7GbVqDXsHTXT6tDb7IQpS8hVZftjTB8nZGNKkm3hxLkBZ4h006miV9ERX2y7haInTK7FiEWp6ySQ1Q84f1h1JRLC2Bly9qhdRudsb4gLzADQhk1WsNd/Aqa3XEdGbUSXuNLoE24ioGxUTTjz2rtorLUUfsZGJEe5X0KnfxZASu00tr5FYYwMG6FHDG8XTGEcprSMxe2sqJSVqNFGqtNv7bR4kdH+YoLoaRXpUR4QmTUqThW3tdts4qNVQbXMwWFb7igQSSFq//enoBldeO9xAOyAS32vsYKcjsOtyHEQd+oZG5U//BFt/929j4+/+N4C+Y8oBFeNpgnU2NtF84wdovPYdDLfWMWw00L5/D2MOQO/hQ+z/+q9h95/8A3hc3YJqRJOqf5SdHXV2SHjqZ/mUQ7NAF9J9gaeJTaE3lQCU8ONk1gJAguiyjGkHKq+yrINx+k6G0c1877/9Nj54+01jDAk7aW96btSARVW7qlVpo4NtNXlmGQSKFbgY1w6VknjhZKIg27/9Bzh4538A7v8+lmliRkbU2ge6NsQyYTJvqIca69yMn8SdxFXcDj+B61zgNqM5TqY+LvQ/wYnGNSx0tpBvH2JpsIE8NpGa1pEYsK5KFu1mDgexJdRDWbTaPQxGpIN9IwalCGP7ohRkpIjmt3g3zPZPxMM0VXSdTzccZGqp/RJ4EWoM9pyqth5o8WK7bduJ2sh+s9Yqjo7aT6/zs681J0I6qf/5O1pAXH4/aHil3Y3nChw2ah737iJSPnTxWjUkgFW/6LbspI147QYbwwFe9bUdpEv57P19StchXrBsjnvEDkRndNrB2IDGfk8f5JpQy4ohldJbktz4S8uTljaNUFCEO/ZC0WhC9WmdkRk6pYDSFiMh1tMrEoCikwhYhwRgOhfDmbNpPPl4EU+cXkExlzVTM59fRIzCR9/kTeYLrDeKbn0HPb1UlVrkeNw0Hu81e3i4XkG5FkGnE0O3McHBbg8f3djGmx/exX6lIV2dgm1EU3iAOW13Yj8mKeDUB7VqBY1mH3vbdXtGeOS/6SiTSeHZZ9fw0ktrWA4e0iCof4+g20UkOyTT7SFFQWbJ6kmCOjBBDU+7fiI2UOpw7Qci/boOxcZ4Q21eHmIwibLzWJZCUjsT9M69mN44rOdfKQAjJLaXymE9sYLONIJBsogaGfyw2cXeIc07NrJIhtD3kso0ne8Q3/Dss5hm541Z1dk2yBxMR50DxyeMEaNr0mlcLKxE+hkvZvDZTJmteSrX3djC9j/9J+i/+zoy2QxCpR3E9MIBXQBmI5s3b2L3n/0TVP/wN1D6R/8dGq/+IZrXPsAeBV3j938TlT/6bXjrn2B052O7y+0odGA+1eOqtPoptiysZ3ht4hnIVUmW4ESxR3m4ammC2wfGZe5KCGqCSsIJ36w9wiOc0nQ4BlwqxRQxMrUuV8uk6bQ6qNcq9It5VR+BRWertoWJI+hXpRl2P3NQhh7xvNwJmbfx8DtIUkNLU5hMR5xAVJH0aNIw1EeDefa8HLYyl9E/+QVkzz+H9OnnMF5+DofzPAonkSTpXL9pvsRRSxTQyxYQyi1yQVxDs1rkREmhNk5hN7ZIG0FWCHGT2bviNZo2Wjwi2lUgglkfjUiEyJNhahcye9WCIXlVbdaFeD19I4Ez6wLXfB9crAkxJjiMykMiTXMlaGG7c8s9wsagBJWeipAJKJDAlzAIU+sNVcuIyEJgh02phZu5y3DooATvDk3gzXUqDRQuHGNv/SEi2jd48zrCXHRFl+o3+SJ6VJkI8NnF1joGgjEyWslUYz/dtYRFxCpEZq9wY6Ye67Nr9/qxXVoQ9RibnqpIJTMmLApLCcytUkdJUrOOZiijSDvNzDEFipDY23LEh0QeiYxpEk+QzgMLhQJ5b4wDCvhKpYxOg6ZvdIjVU1lEU9L7O9Tg6jSfQzhxYhlzyTSmFHrZTALFpSx5hug5xyfaUZGOY0IBYosHuzBOQZqKpSkkB+SLnt1UrdK0rlHxaNDttaVN02oj/0th6nRpZnKmOfjMa3ywzX3dboWEyZzt0Ezh4OpijA0+O4m9nmUDclEn/ARiDH0JLMyJFKf6GmGKXjsVY6dkhx3k02nMkSHy1BSj+SJGJLyRW0KcHZtleFh4DKMIBSFX6aU4V+d6GT02YI0ri97npQ8eTxJJjJbOwsvR9DChy5EjLTI/jBGC0aUbMIpOjimCZIul3/2OgwRpb2cPpX/xa4gfPMDKz30Lcz/1C7Y1Z9rroHbjE3g0Yat/9gfIpiNY/KVfxjCVpdlAe21/C9OHt9C+8SGKL72M9Jd/FokzFzCmZuuz4SO1uWkkcIyqBsw0PsWSkaxRZFRXUh5p2HQ5WfR4nV0LNGltiPymuXbJK2xKa1GT1sqeTpPhSM+AzK7ribdu38IhTXnbi2UleNgYC3y6XMBAY2wmDf1Oi/BNI9Jtr/3nL60xHOt1YtJUmJPj3WXaPrWz3fR59NdeQu70FWSW1hDLFhHnkV89gdzJs4gXT6FHXD0vju3cBayvvozmyucQWXwe+8mvYjd+AuN0nwthC8v1e5jWD7gIDE0Y6PpnT1tDWGc4TA0mnCR/xO1RN10msEspEV0a0LdIdD1SVyWdRqVHMtUm12vWOHcYBJ3r+kL8HakcIF6vUZuiUNvfRvi130eCcWFp4Q9J1ztvIPTBW4i06qSxgeTdj+F98C6mP3gViRvX7FpTqLLPeUKBxv4Pvf8WohRyk7e+j/D6A4Ru3UT07i2EKMhjG+uIf/iejblI0EJ0tNDxL7J8ciW05BHFAbf5o6iCLo75ZNbq+8G6JKDnc5Wm/YOu/VwYtE+PJuZkpDcXJ+1anl0OiEYpvIY43KHm3pWQdG8n11vXZTmoTxNpfXJCr7vycEhBf2N93V491W7WsbH5APqCjV5KMB0yD/0ey0VztPLqdZQqdVRbbbTI52MKOc27RK6ADLVDvcFdb3bvsn6917PX03c/alx3+tjdO0S12WTdCdvGordBswIKX8qWbBR9Cr5KpYUSBfCtWxu4t11Vj8zACb7gOY7/H2H/GaxrduX3YevNOZ4cburb93Y3OiBjMJgoDskZSiRNiTJtmkWbcpVd1geW/cV2lctVlstf/MGpVKZtSaaKtqmiRQ01DMMJxMwAA2AGjdgAGo2O9/aNJ5835+jff+3nOfcC4tD7nOd9dk5r7RX2s4MTRVSCCRzVclDZSKyne3LpFeoEYrKveF94p9FmPyVBonVyIW6StjEUPVPIWQVJoDYdWpUW55pNSyDud6WqXn+FNGnyCRy3ABSzqHE30hP7xV2zn9tLWqOSRGrRSRBFK+UrVtG0BNw7Q0G+ul/AErBFJIQFGgU8ys8BHf6jcCyOKcFPFv84ELmUzwDEXNx7B86WtrZuX/v6H1j22g0AUbLHX/lDSwHA9dEjy16/Zcl82RehJhvbtjg7tQLi8+Zf+xtW+tzPW+/03KovvYKIqwqrBCkocVmqSDBeJX/4hZA8kwSD8TDVmXpKSpXQ7qqrhwVC5POP+CtUzRExjJsr0X+CtKr4umS9uVG3qT5tQRDu379vJyenRCKnUAl/ZA+Sn/Knh7GG8rwaUQT9q4exAHvB3wn3FBgvaTNS6RBp9xwidlo8sPHe65a//kkrbt2wdHHDB5SataAtWhpSPL9n9fP7lkfqP6m+YPP967a7lYTxta2SH/l2yWRpYZmdgRXKI9tLjylHC1qRRCi8SHgWaUBG83n+EXwllE6hog0ggFPfpaGvnmMrw6TTfnCBGIikeC2qXijdQh9KyFQZY9Rc/Tj+oAUlv/89yx89ccKU+vi+pedTy1F/01FX9OXqww9t3u/Z8p0fWJZ4K/Ai++afuHS+3Ny1+ffeRGUHn0+eWK51ZsnHSHb5rKX+8l+z2RufRcqhDd/7pq17LQY37S4Vbf7Bu05w1WGqmh4HgD/BOK5LCPEKY3gLhhqPcsSx5SeilIcRCpgLnayCW0QrgibegRSkkZA1J6ZDSRLAcdRZW++Cdsy1YQDo05fqK2G2M0GYqa6XLCMt5iWpSQXGP1sooubWrcRbH1Ygrb6Hdon21hmO7NHTxy4VzlcISc0KanDOFzKPhlMb9pDWkOKmfd79ESr6yu/4ke6tS/CHSHY6LaZQEAHO0mf0AW2ZzKU6B4lWM3IZ6pOBcANi+/F3n/4btqyhGs37ED4romY0XBzWOi0JB6jU3kXwDOcGWppSKWb9xIwFgJuihliiZpMVnCE7tmU5a6tyzsY5VK/sCvyZ2UWqbKmNPUtDvDSOVkk6QthK5+lUC31FSkAU1ZmSqJbjLpg8pkEdAAeBlIQhqYjEQkrVT6D1eTqvXQRqf+FSIQKtEEJ/7ufYgX94KZ+lCBvtzNy+a7mD65Y9vG7lz/4CkkbZDn7ll23aY7ANejY7O7fe99+0+ssvWXpnDxWsa5Vf+jXLv/5ZOhqgXJ5a5hrSKQBWoVEp/hdsqq9QzSvkRjTbq6O3/qifB2kQ8vgXZ5hPHD8QwGgiXQIhiBhLZMrI1TMcUnVn9K0kvoYW2iId6YADxTs7P3XkcGlBydSPShQ6yvuEUeHhsqsorxt/Kl9I7z5Kw396DQ6AXC0I2NP8hrW3XrHU4aetsPWipUvgheAOl1c9JXksh/Tb8du2/eh7Vmgdo96iwjY37XBzgPQ4tf48bUfjqmWWJ7ZTOLICUpvmm+bgXBo1OJWpuHahM9v8oivU+PFkYhOplkibWvSeng+tXEQSAT+n67wNV9subfjiYvrFT/olz/DBQy2jKeq76E/tVvNWnbYlv/11GF7OFjqNG+K5ok/H5Q1Lbh+gxWRo6zXfrpit1i07nlAOOdYg9J/9gqU+/3O2RBrRwbnCC903IVU5Ua/bAJxJgXOp/UM/yk0fBte9nk2o4+ruy8CScSFYuPFaXcHjmU8wioZYEMWXQ/FE9AVQVTtjm5vbdnh4YPVG1ce0CLMHigji1pydNLjZaIodYgUhGbSmtoDIKMwPm6VMJQm9hB/OBpJJScuHfCUI6cVY0PwKlbIVdWwcHT2GoHW6Y2v1wrl7y5luZZz6dE5jpw6BYsxThiT47iWaJ2rqHFW2ddyGdkAMh8CXcaprTudoFlKntVtM0zdT6pkqrWxzG8YKI2i1wAPKl6C2nKegZ2kIZxOtVj31M1vWNO1XGKNWjtN2UbxpE5BLX85SWnGovlHDaaX28KnAEtS2CJHy+T4IVr9xw2apfQpDrZpLZaaSa1359tRanUt7MgI5t17w44TShAos6dKGDUCERffYFqO+dVc5e5DasCEdvZ5c2qJ/z9rLgQ3zByC4JjG1NY4qq+8FW3W92wMw5C8jgMhDXu4iklzuK67l/rLjR7syEDur1G026NtUR5CfHdv40T0GbMIar3/SFkiew0LJupqPyaas/uf/HdIcWvMv/IaVfv5X/GONiMrOn/8Ny1x/wYlRKMALieygoVsDwriX/ijDo0m0dhthEbKGmPyJCPHWPt3YTwTI0ZB43ja3yAZTgoFpl4EOWHDuh//GRtNPrsgxAC4uTv3WLXWbylGfKHlUbCCeXhPli50+iiK6W3HixKrXLLmwI/rgce2WzQ4/Zfn9VyAOWzZLlBh6SIIMBq8zj+Yf0xfvWrP1vhXXSE2Zgl1Ubtk6C8pCQI9nTft4ds1GIPh24j2rg0OpizwDpGqjnTcsWb/GIClTdBLuDg6Bi/7hgP7X1tE6GkYB4rdRHVi5CoMFX4cL2r7S4bBrCKHWD0pFIzKP1stp66ETcYdVgIOcamOiXLbVG5+ywfe/g1r6dStoQh7iJylNH9pSSH259pmlkESSkqiEn8BGx5k4Y9YcLf3nH6Hw1mVNCVRF7T/1K0Tf/4ml7n1gk3Teyi+9apU//5ctB/PMiKA7gElDNupnr57XTXaRNcFM9SZ/r3Aw7h+gFBnSUAddedDc3LQ9CO11NJotCHlOdcaImenkb83hab/9uDe1i+MJBCYsdBYjVBFO/HgES/0VCgmaClMFfyfTlfU6UkMH1u3NnLmsEHImg7W1L8zOL7SsRB+ZzLptLXBPQQ+SdtnrI9wEKV7MsbZRsQ2kwBqEs1RE6yvQZ6mlDQYz6/W0FAd4CbPoy5y+zNMXjbp2o6xQ2ae4U7QBpgfsVd/JOPqY9+w+cR87mHAe3xjCd1R51S6an4FrmeVWA35X4UOFCB8QyKSC5JWhQVlU3gxIVgBph40De7j1RTtZX7Puumq9dNFaiYyd6fvcatMGh6/DBRtWTDL4JFOuZ4jU6Pm1F+1iXbKTxIY91pa07V+w9xp37QTJocf7bOMXLL31eWBLjSDEmqMI8xqh8wVeh73eGpjYngd5MM98FNef6E8qY/2Tb9j2f/tv27yIxHqMSlOrWe1Tn0FlBUEZUNnDXTv4D/4ntv03/vvW+It/xdI3X7RMc8Nqn/8iEuwmXQQ3p5Orr75hKS06jcoRrouIxKXjvHrk6Ygsri4f/+fHI+MDJbo6NooncPI4XuQWQdI/Zag82TUH2mxoYSgSjaQbBp4Wc+7u7IKYkoiS1jq/gCGhCntZSq8+UwYgd9SHwd9rxBN+I9/IrTrKL2GtdM4uKzdstXXLEhVU3GQFyR9OD/xdCnE00zybflGL5pemveDi8Nni1OopcXid9osk0D2yeusdu3nxPdtoXdr0FDyab1t7+w0bb79uyVzDcUDtdRKlutPGLEQ0b31bj4/I6yeWK5377qHVKm+tUZOCNQgY3pk8T4466Wsvtddgiwmf8gJooV/kVm1JdxtC/snPWQK1dfHdb/oZdBoLKVTe9OlTiAfpYXgadAmpqmQgCVvMRF+RJVXKzCHUWgQ939uzxcmxZf/wdyz90XvgGZrPF37JBu1LG3/l92zx/ju2AgddWsMIOqpTgLPqF0GCl9uxBEjo8Zp73WXzZTb6iwiXlhZpjq6KFrAB7uZRFUUgZJyYUlXtwR73YJojEvAvKTl8SQ7lXz0k29xEGk/0bYj6XECqWs4zNp2tbNCboKJC9KZLOz7uUG7BqkjK/oERmKSshFyBpFipMMaQO6qou4WMleoZ294q2P5mDThLsyx5fS5Pe9brJ1GNdXL71MoV5Gqk+tl06B+zeqcDO3rSR8hC26S+2uo2D91ueU2HTET3Tu2Pg8AXEz557trRweftbP+XbA5HRbtHJ9d6u3BUkB9SSWaaF9HG7ixcPgPhK+gUlyyozeC62HvdPrr937L3bv179t7ur9mD/b9gFy/8utlLX4JA7KKazMh3Ypn1xEqJMeLx2kb7r9rjF/+KvXf9N6y19xkGz4t2svPz9tG137CPr/8V62//mq2ye6YbnyYLOH2KDhOndtgHQOsdwC3QB7eALMSQb4iLCZGj6JLAaBMcLl0oWuUzn7edv/Y3bO/f/5vW+Mt/3fKvfsrVGklWKbjixmufshqELdnYcD8VoIWeLqgJ8ZQfEIyRUmXExQHqyCYjBMKQXtzNqaMGpaSiKI3ebsjLAaQ8iau8Fa5gJ1DPxVMUhQghq/Wa573QXJQGOdKR5j9i5D1D5tfJtaqX007iepgywR7XV07VAC+Po6rKSDpQFA0mzTR2YHTL0qatM1UIXt6mS+0x1ScwwSMQvjn95F8SITK6Y0X1X4E/6XzH9tbftpu9H9h2+y27Nfiq3Wz/0NIQ5yftiv1kctOe1D9nAwjfnMEjcicCJoKi8vXFO7c8s6Z90/KTP7Z5/xtIFRAT8Fft6HYz1uqj6iIIjBmQE7QJkQLVewHwlI8kGG+f+kBtVIMjs4ZZjH/vn1sNopamHcvGli1g2NPJ2IY/eBPJtmzH3/uetX7nn1mi2rSJPtqVqjY+vGVLrQMEV+3TX7Ih6m76M1+wybVDW+3s2/LzX7LVwTVbf/7nbXbrBUveecnGb3zG5rfv2PxzP2+Tm3epD/XgcThEsA74FR71rv5VW/dRdN4OL1ncKAKPXp4ipHMNDrU2LXiA535Wn/oDOOkiH8176g4NhceL7D0PMQ8nojAt3emyp4vDzM7aIxh11drdERKWTnLpWvsUhqbNCKi729sbtr9zYFsISIb6ubnTsINbBy5dzkmQSupA0SOKmFud8ajlSJoe60vFna55kjAYLbtJIA3mrFykjqjLi8UQPJ9Y63Js07F6gnZBzHOUuQTpJIXCY32b3tVhyxgwmNb86q/a6Rtw1P3P2aJQgYLqPK65FZDs9DWmhJiZBF3UIZqARFr1dVQLdHdJ89n02oo69RSxNbG1a+sdgA73T+/fsvzWvuWqEKvlEKI3AwagHMDzCW7seQpIb+5beXvH6sWk7eamdqOSs0Z1xwa2YeNVwcZUfjJBvUB6TKVReUkfpBShsN5qLi2RRY98eSvEnQp1jI6NB/qgF1LoY4BwI1OtWrqxaQnEa63bixKH+opwaE7EKV0oT2U/y/V5W1xulEEUFFyhbm54+x0cDLwwd6cAIouVYhWiiiCFhIEIKqufQn48ZFO8mGCVGXgv333ZiZvy1I4PzWuJYSieTsjodLrur1RK74OFnziP5yupP/nq0YAJ8aL4WDSHMmOAjIHwIoHaD4cOGBOInuwigoorCdcPnS03bFye25RyhEv9cQu1ZWDVCarkeGmn+X3rHv6SpV/8VctsvwwRQVJCR5JEqwlrrx35+da+2QmS1lNbjc5w94mjdXy0e4kahYo1nuesPVnbaXtiw/7IZpoEp7+9b+lrLSmSdO394O2SjQdYp3Rt6Bd/0QbYp3sHtoBgLdFcMv/2v2vzu6/Z8oWXLf3rf9Xn8+af+6KNb962BLg8vXPXVWJv9M0XbKZ56919m5crSJzUf/fA5tcZJxDBlTMn+nhjxxKouetNHUulmngrHXUllDnDjYwzH0yAjizPYZ2qHtlpGD8h7pWhTnFch6GkXh5KcT/lrlUX1XLJieFCE7jkL9jH5Sh1Nq+PGRC5bsoG3aKdn7es25Hai+QGQ+gP+34owd71G36IQaq0a4cvvGRb+zUrNZM2XU2t3ztDOu8iLbdRf3XSTdbK+ZKdIhFfAjxtT5Q6DC2DeU7s9ot1e+2lTZhnymqNqm3tVRCY9cUa1beYsVqzANHTbr+y1ZvQi0wS3ILowTO1jO9XouNZnuuRHf+o20jPrZyZ+jyJIxZN1KLl+WQIRe2CUFocKxWKB0DAGBBzIUAgYCmztEp6ZpUcXFhHTEPYtLtDkoduwFrMZhBNndCQ4JGqAXWmDH3s0KGQqbUIywy/BSrxwmoZ1OGEOj48gMdKlJmdTlUrn0pxCPA4DoOwAmTwxLg9+MsoTjDBX3mE+Ngpx5eKQAy0L1ZGQfHgDj/ByBaQK3JE+Xk0HklYpFIBkTtCsygP4ViMPJrA0Zl3CpGUJmLuYUpOAaq66KBCYiOOO1cfEEHlxH+KpSI2NzfsS7/wi3DMCYxKBE/r3MIAD0i8tvsP78FMtAbOU3mc+NTteDCEdwhX6S6hyuCpMC18FUwk+c9RabSzRF2nr34LGoBwxRNa6lvL9EB8l41bdnn4b9njMhrCfMfe7exbv3ho40TVBuOineTqNkTyT1SQjDJFV0kXqDQ6Xkh9OdMkEW3XEhGtc5wOkRjQa7QWLUu9CwwWrZ1TuJZWaVpG9e+NFnap7VODLtKAJICINCOB6gRgV8PUAXrTRt+pQZ6JT7xui1des/mLL9myWjO/hGofyW0XJl8oWEZf+w+u2zJf9K2cUGZ/lId3KPnww3gQsfURpU4SEjjOhTP1cDCmpFb6wuyor53YESQBQ8ZxXHFhJYKjbx/DpT72eUQFqUh+hEtuFD/8O7wcdoSriMBYebD7l16Hbdo/iB1eu2W7UItytNNHxnGCvpIGuASX2khaF+dlmw+z1r0Y2Yg+noMHSWhBBi2wiqa3iTCRRwJrd07tJ/d+YPMseifhY+3fL+cY9ymbtAbkFy7lEpxnNLiY10cM3RDXsUx5aQcv1O2F69s2uBz6sfTJHASuUbI7d7fshZt5iCO0RukaRUsghqq9OgS5UoGyQQyfN6E1sSFc59Xn4eHZjM7NZ8AQQzMd3kEgUXI5tSyIpG6UqreUgg6xyqVIl9buDnXI2qYg54z4QyQN6CIDAE6P/2yRcPdS/a1cyFd5S+0QQkzXaest0n4yjOYT/WgrAUXAFDJenpgNdIwwxTpBw6Lf8HITW6/eQohQmgp0v6tfWQhWjDh+bDxOiIgRamGiSMpSgyQEX0VyEwiwW67SKK46W249civU5Tg8JHU+O6Y9ii9E9EET+Ub2gPAgn9Qokig+jfTc5BKBKpU0JQDxETESN8zmkQTD/ag6Tfedt9+2QbTkJTzhL+Sln2C8XP4VRybEwFcNZFDqeKNmtm+rzpktBxCT0SAsOYDodvU1DjwQjoBBnofSaf+sFTdsUP+8tcufQ/V71RaNfTtfZ+0JkuBo5xOWrqEGMcC002A+HfAegW/6Eos7kr5XELglDHG8KFpvCudHp6kwUIqjsWXVzuTKbuzCiFMQOnBPvTfnPelRX6muk56tWo/ozkAg4r6QCW+1Vu3FJZEDxhHmQPlzShT6wJcW8ThuebjCIngQxfsK+EhgchyIkl7Flf3KeCqC4kgy2D2ucCXGAf1IIwiEU0XI01N7WhXJW5/D1eceTKQ4nt5O5EJYuCVPYQF/wlxg1ppbO3btxk07ONTBEcBN9YgI5BwV9OK0iGYBxZgs7fy0i9SVRKIrWn2zYTt7O1ZD/S8WmkA/Y0v6O2PAwrQlFim/04dowsxmuru6ZpX6lvV6F3Z0eYbEhmRMHcTjms2SNZqC7sQ+uP/E3v24b/mKrqUkT7o9X0hZtYJETRsWcxrB2MjmeGt7HI+uOBi3x9FX3WCiXsTE6i8Iow8WIjg+zhwpsEvXz0IZabgkMwHGVV2CNWh92xqN0aXMPmlMx/QGE8TVnnWHM4jZyoYQtckq6SetDtHfx1OtvdIkJAgNJGZIClPUkxnS4By1WohSyax9I7PyS2p/8LArcFMSAAMJBDQBPQJ5eAeLm/Di1zFDT8TlMMEHu9zCBHlHzhDzysuN/II9DAf9aEGrJ8d5lYW/g6fihdiKp1BZA7IpXhIG49KVkAkgBoCEeK7++sCKyqCzPT/aorlXOUKz1BuyKGX405fd5kbTP2ho4WoVNb7RaNh0NvH2n52c+ukcQn7VQ4NKb9lUVtxHniPW0McKlVFpSIgpODQ4sVEa28vFj6zQfttmR+/Z4vyxTVuXNh6OrIfq2uEZzsTFFzaa80iCJ7NkGmJS3rZVoWGz3I5NNr5oo62fs1X1JowyAx6IIYITsOLJWqeYaIEtjBbCt0aDCHgAyqZqdrFAihxuM4jUNzz0m9ahTrM5myQKEEkNaLUR/ILAJhAXEt1LS12e+rIp7UTwvrwy6lO9hMvYgIFarfLiPhY8A1ELfeMd5UYxNW6UA2l8kMTByieklVNBok1uvJMDJONHv+Edlen5ysg31ElYI3jJJaNylLc/TqBD1io3xNCvIBh+NbY8V0eAUC83EaXWSSllVNdivuB4qjghddoGA1oKjNbq3/Tatg4rVqrkIFh9yoYJSQ2d9a3ba9sQIlRt7KDNFfDP27Q3s5PjLv4rq2zt+Snci9EEqXFsvf7IzlsjxjwqMcKTFkRPRkvymfvKgB4SYut4YEeP+nZ2CdHtwlw1Tw7sx6O59S871iUPEc4KKvnt/WbYq+sNi8cZRnRP0iBxIHpY1BMQqdA5YnZ0MRYpB35iLI5sRl/DRHwCCvodr4qrxclwR50CoXBdGtQbrn2/7XFvYRf9uV2M1tadrBkYawYGRBG9aE7H60uWig7KCWXkoOYlcR9dZUfeUPI0kqADVV89XUoKdYyf+Pd5I6ALYDLiaIHTBV+Fqv7BHszz9iujDnATQq8IGcaR7coZ8pb56XzwUx7+H2Jc1UEI6kilMN7OcJ5PjV3eFKImS4rzpl/VyYM9Ny0t0E1elUoFpAvr1nL5nBVKYZmL4ukI8mFfRwXIPD+ggokHtNv9Cb+hRrwVDOFLJbMIQ0k7bEzttdo9+0T2e3Zn8XW71vtjyz1+06anH6OaTmwM0dPx4rr9bQxeSRIE7JbMVlBvti2R34X4XbdZeg9Ez9KGaCCL+6owCpa0p+126hvtwEihfWjXTwbiu85t2+nyZXtn8QX7cP6SHU8P7P32bfvB5Scgis2Qnj4T7P2eDi16vWjZst+GQOvKxbj9EW7pCY114hETEIeLA5v2e7Ui/58yykv9FRmHURxP78DAZHPhAkcAY2wJceKahNxiCHjEYLBKS1CSq4H8XLjD0E3AMmkigUCGfPSO66Ko/sjlHh7or5jAa6okSHtaeqRVA5rOUu5oZhBHLXupl+v+RVWnpWyU89Y+f2inMMPp+Iy4yH2FHdtobPt9wWsd+AIklxArqaa+nGwwd/X56GxgG4cbVt0sWr83RpHQR9UM/ZWytG9jQ3KfQ3hHaTtvwwhTCGXg1Qp8nyJwtfHTB5uD7Zx98VNN++XPm73x7NvGc/31M8ZV0fWCweXT0v4nUTJQYElmkvhCJ2rDspBB+KCO8MuIQaQbhYR90lp2e3pkw9MnNhkMIYJLGyDp9cZIfau8deYZm+gQRCFzQqu7kR4hnJnoKRDUzKG3I/ll6KB5CvKsOql+DGKBJoAVtyruNcUWA07xsCtMISFAdQ2p9BtykInS8YRX8NU72DBqpDLDuD9IEJ6QRiagasjryk8RMM9qKjfpIgi4Dz9B3ZWJwq9sGJVNzDWioTbgxyYgH8YjiQMHZK5Wqv5RRhKl5vs0ZvUxRa0WAl1cXjgTc66vFFHRYcAo09A7z/yVu1Q2SQkwKtTP/qBlF3DhCYQsn53ZZnlq16pDe22jYz+/cd++kPi63Tr7Xds6/5qV+z+y5PAJKtIEKa6IFCfJPswDiu5oNb7UW/WeDyrNd62kXfCsQO75lLcWYYvgaV5PH8wmlochaleAFs+OVyV7Mr5u7/ZftJPphg0hoqKVEqtouuXQZpKzga37LcujcqO8WRb13Nenqa16vPlqNI/DQ/BVODWjEwK2qBcD/oQnjhvjEgbns1ghjtPNOAYvL0bGkyqBWi8r8eXkJ/B3OaIoPmyVWLkqryAsqASvQ4SMDlfahY8LJdrfrPSeDykC4w55KRdPh3Eij93/1G7loTCPj1EZ2IVnXiRhSRitVhBooXG1pO2DSGFIXIOZFkNTY6S0cl6LiqEfSP3jQdc2Ngt2/TqMj7iiMwWkwBSSfjpdsp0bL6LKNsg7xTtreV33kM/DKGG2hbLl0WA0gVdq1iydKVr3bGq9Dgx2CLBnok0oz+WyffLlpjW251AhVF2qHp88qlZH5hk51LyKuks3WmktjQDmRI7GqiN0NpbWB4WtPuJMdCx9AD1zwqbtSLcWp/Zzw7fsM+t37NVmFwKmi4hA3kHHNhMjxNYeas/UBhM9+mStuSh9CNGOAxCdPH3dIDXUCuxabmX13NRSlQ2bJXIOCHWKT0ir873mDnrhQ2Sw+L/+HEb+yMTxA1rIX2lDPIer+wUU1VvG53coNyZOf2aeiP6xSwgZiCxvfoQ7eoIJRESSnkiPl6Mw4jmeCbGCE0NAlF611EAV93W3EI98QikYEFeLO/cPDn1tmZhVu9sFRtrJUfSvmipmqDk+/GJ5V2UGaMY5hT5xHwoKAyUitNiXC+2WGNnpeMc+6m7Z014eQgO8MnPKYQAUJtbMd+1G/qm9mnrfXp//ib06/B3bvfxjiI2OJF9BqFY2hbjpEmsd7TCjk5aq32xo6eXEMkh1OnBAUzCiYGukx7SIObikemuXxgTi2+13yUMLpMkDrNeaOdXftQPUWH3skJSolf/8WA3CX9/atGJd1yQgTdBK73/1QNROhzXW+Kgm2eMw9YvQQAMoiu24GPpLgFIPYhMM6bAASUw04pQmQiN3eNnkLdiGIkKg3Orvq+kZsg0QUQxydX8eAgKuqdzg77B03KD76LtWu8VzwVgb+5SUB3glFE//yhmcBF/kkl25BRexlJfSKEwvj6HfhO1du2af/uQrduta3bYbFRgMDGzZA549WyLQlIoQtPXELk9/bGePP7YSUnpjq27a6TiHgQ07FzZbatnLgW3t1m1r7xD8vW4b27t+qIm3jd8hamyqUHG8noIfK+3OgMhpilX11zz27m7Ftjc0R1i0sy5ahr5jhf24VyYCw08tasZXX/g0VwKuUZjkB1R4lwLFkSSyKkxn8zlykI1IpRBPhHB7cWkvTO9Zo4COvp2xbINk6PyLYc/uVJb26boGBNUk0+x8YKlp3yYg9oy0mu/TvJaXqepRrpBNawUzAGmYK9uyvCFP4vDCL3S/g4YndID+YhOAE8zzsWQEtGfSWBQXi1oVG/mHdhJGubILoUKA/oVcwU8vrdSXr+LLJtx3Neu5PK8MBEtfFNWeOJXK8JjKi75wlxcuT7zx96UoctP+kA4jZI6MkFe7NTQPKzVuMp76MhBt6HY1mUx6vYEPCME7mGf95m2kHV4EVvfF4m7ZMZl00crlbSvtfcHGlT9nPxl+yb7/6Jo9bGvhEu3NavkJZYn9osIUR2b7lPe6fWCfHP+u7Xa/bqkJCE+uepYwuvAZREwPpkZ5vlaSQn2MKs8Iy0UIdMqJ5inVtyJs40GPAaEDR+eERY84sncUBB6pMQme7VQ3bHdnw1I1+mRDOyloP/mq7So7Np6Meqm93i/qCLcHIzwJhDBI2DHehD+MiIr6zOMp5zhl/A4mdolfRin5Db5ySeIL+QUfhwePcE7+ehQUnudbQFigUM5EdVrJ6dmpH0iiVQEB1lFJXsmAFzLBj3+vdyhPjzeXJzRNkr+0CCU9RZB5aJ3+hY2XY/AsbxkAl4X47O3f4bnleU7R+vJaBqN5q2IDQnfNGvUt6AOSPBKh1uC1zp/Y+elHSIZTK0DItM5wMkTdbcEIYehamKe7cITjS2ml4Fg2l7ZKFfwuCidG1mxUUbfzdnw6t/Mj33IdTDTJd0X4fsqkpABAzGhlOIiUIavBKaPGqwWoKfqgoW5ZoDKM9EGCMVRZo+osL6yWnkjWtHU1XNyznM6R9Pr26VrP9strK6OuJGd9+2RjZZ/dyVg+nY3KAhBwWH0qD9IkhWhwg/mgPJ1K0b6FRpURFDCRXUCL4OZpIksYNAq78gk2BzLxhEA5ROhcLuMnV+hLpRBGUlQ8JyLVS3WRajhDtNVBjsPhkA4do+4NALi26fSt2+nZ5QXq38WljYYj67S7PG2bEv+5kp/7pebCpqi+4ReEBmnCF0SFh372UOKJEPiHDg9XG3Crj7z9Ia2ecqlihVwOCQoCQGo/tBP/8HV0bY8ePUTC1nSGygi18aEUu3nrx2sR9Z8eMTq506g2uXzF1pmyzcoHNt7+lHWyd+zj84b1JqkwJzsDQTuoKJcFHmB8grZwkrKN0cQ+lX7Xbk/+1HKDp9RjEqQQL5YSnRiLVWieGTd11snemuYQwod2Mpgn+ihBXVCH5yNtOez59kcctpigajHQnOGQPkH790plu4Gkl80wOMsUloERLMhffYNTkreDInrU994rsgQHTvXIM7sSyhU/PvMjiClIMOJxyV5haiABjnseOxA8D7nK3/8JDTn6cifC3B0lc/DI6WWH+ilvJ0ZE8V8nWoEoy0d/2rivnS8yISvSel7kHtfJM+Yfd6wqB4lT+csv+CuuJMAsEn42e44LVXPSsfOTe3bv/Y/s5NHCzp/OGB+MpdwueRSBcTiybmYIRKksYw3YlZG88yUIHw/MWQcVnD14ZB/86E17/71vW7t1Qt1W/sFjhvSvhdXUgPwgODA3bcPcqJdso5EGPSakn1Bmz7qo06Px3I7OUK3bQaf9b3zcuDKosSIwU4iQLufVuqOAj6H71Ela56NTHMRdJqsURA8VB21k1Lu0xuQUAtezREGbuakI+vpgkgX5L+zzlZZVM0dIROLGC9uCQL7e7NlWXgubQVwy9/VfqNpaqyWVRQRHQNQ80EDCiWZEHciqSwSof50hH4XqicbTz5iQVshwetayP/322/aVb3zbfvsPvmEPHp9A1EZ+isnZ2bl1uz17enxql5eXTtCOjo/s5PTEjk/OrN/tW6/bgbhd+qLgXq+Hm06H2I1QJQcQRa159HP3fsY4Kkmykfj8XDPULJcg8XOE9qq6w8MVpsHl/hgPViP1lltMAgJRLBVse2cb1WbqEpROvNW+1ngQP34kdXPuqXzo4hdykdHAlZ/s0aCLTBjm9Fw0mAeAZLjK2RzRftW8A3yrlpyD7H2kqfOiTfolay1K1kHdGMMwpyOYx4lZfpK0O4VTe3H+LYjfw3CrPnB3FV+PD1rVQxgJ4aI+2k/qLabxwhXtENHtYSJ4a5jlBEQfT5AfCdOxSWUkiJqOOyKPbZjb3X0dkjEAf0dImGmb96a27kudVjkiIFGT3UR9f+UTdTgm9CFuxokTMUWJHo+tnxhAUY/JM8iz2IBXhMXRP38hkrtlYgz2/D0rflSmJwiRXJ3FHicVsfMYkYfqqRJ1+MDW5pZdu3EDnNixPAxRqQKZDGU4wZcbu9J7uVFYjI9u3D8ONytXE7a108Q9sSRS9WSYYvxkrNWZ+drJ0XhmbYSC4Yx8SjCdUsPvUl72jq3XufTsBr2hL5/O5oqAPm3TMSrsZGG5BFIcEqL2AdXqOStXkCQhdJo3XC+mlgcFixDQcpb2zDUvTK/i10dCHE/k1q6Ssd17Gs3x/ZsuFF8hvWnpwMKJHyinjlWjqaGunjMQRuN4staJyhkkPTjvCJWjfWqN6anlU1JYFuShiemKJSYF+9UbWbu1M7VFZmaLHFICCP5SpU3cvs+vJCF8kAdfvzfSF15tZSFOWB6TsMlMxHBlGeqRFCfDz1XvKxMhFz+OBqqz+1yhV/ToVya0SZP9f/qdn9j//v/49+1/87/7e/a//F/9n+zb3/qRz4O1Wi3/+unH+DAQNfekL9na31hBcthsNlH1qlar1mxzY8tVy2K5BHId2ot3btv21pZdv37ddnZ3/auql0xlwoLqUL5f2Qehiuvq7VCAxwttCsQvQkZ5eFqlCEjpceTtvyCXuDF9lM8XbH9/P9Sf/HTfgR9GSTQtw+n3UQ1FaJS/yvXU+iNKyNDzD0hPeep2/IUbXi7MS4RzCIJ2x2tLw+1rwwd2rTa22jJjk7OqHdtNO9r9tHVf+Jy1rn3KjjZfscvmdZtmijZrJVF1l7aVvbT9xHuWGTyyEUxkocXF4IOIXjjSXZKe+gBi65KGKqajLqSZUF9Um8xMH2+WTgy1rEH7hDcrFXtR803UOQsDvbW1bVpBs5736IAZWghS+BCsW3iLvW/VLrnUZPfQv9tlVQfwr06I+kQmOEmnePJyS2zoJ/KJ+9gltJDMy/Ho/Eqd9Sw9BEOkAGHZw3RHyDVK4RH1o35R3UN891EZiux1UplBMivk877pPwf+BokNwyvON66nPz8rLahyUZ7x42Xx3mzWfB/uGIa2SjWt2rxh+zeu2/7NTatUEIxQf3v9U0tmV5QNA/bDMtJ+k5tp7W9Kp+iArzaEaI6sUKhbqV6w5hawo86ZZM4a5F8qoi1o3j8TmJ3uaCnQDr84CeI6W2rKLWfTmRoFU4PRd7td/7DXRhD50Y/UkKuj52WCAIhy6p+InarxrHWiLpKCLmfREoB1msGbyvkyhqllIXwMJAiHqPEcla+yGoDEVELiKBVapwP1rqPzvPjypiWbdUvVbiKqQjzmbbveRNpAXZqj5kxGA8vOOpYcXNp8CnGk0kPUmD5cogX1H04hpTpzn6bpK7JLewBIyOQQkMEth/vF/ldhEbw8DKe/NI+ZRCwe2bA7NF1MrCOWNIDEVTbhkFWImu4paG5s+N2guq8ik9N9u0guSE99AKUSpxBIidgD3PpQ86xK1FVqqbsCwipMbj2yyy+qFf9BIpCnEPFKrVNbeetR7Kv42PzEY731qzQ+6aKPDKgAm5swjzAnprx8/R9G0wjaSH9+ekoYdVR5nqPK9Shu94y84+Qpu+oBfqg+uH0RNYiXnfVsd/qhvZZ8y+4Wzi3Ry9njxG07ufZ5S995yTZe2LHN63UrXGtY//rL9qj5kvXWZVsOCmqC1TJt20k8ghB1vV4qWc1wYTgiFupH1clxkUSa21tNB1ZnMO3VNyzL4NaRZg1g9iJSzct7m1ZaDIHL0HaAWbaQpS8GqFNBRVqPe5ZhsKQzeRcw1d8qKPypRzWA9BvkIjwx2KIOcrhgVZ8Hoqj+UYjc/nKv4B/8AgyxE8/VRw9XQFymwpVJKCO85CsTCK+M+l6/Img+LUEaYZlDhbxcUsaIwXkm/HtR8ia+/sJ0RggQc4ta6Xm5lTDhhRte8lJ5ofdDbWVQauzRx30kLB0vVUHlhFDVIEGFmTWrEhKQ7lGHc7mEFRk/2go7QZ09P+1Y93zAuBsyvqrg0dg6l0eWzkNTALyqMWHMa01vlUyW0JUxTE4L10sw8SqET+cETmcja+tj6XRtwzHxISvhHmAqxyNmrwvOtWXtV/+1c3wwWr+gBQarRYk+XBEjdY6YTrSgRk70tPJe0p64cW1y7tvUtKi5jAqr8/kmmrQoN21FfB2/k8iubUYeiQJibn7LskhOdxt9y1fr5BmdzjBt26vLj+zT2QdWW134gtcBBLIzhfANl37bu/Z0jugI1U8dr2JcpQEYqqpLJg6MACW3RV4eFLkFSnAD74CMutC4WcnZq3f27Nd/5TN2/do2nZZy9UDJfK5PI0Ppokdl5uhQnTdWRJqrlIpWr5b9ImVt8dHXcN/SxaPbrHwzuNxaEnSVC79ULLhoB5YY5658QTyva9wAaqwwH0uqv8LVCuVDFGfUnmfol2KxEPlrq1fY5iZ/X/GPCv7eh+/5fCrRwyPjeeHQg3G1TOU4HYgiUk4KgqFr/jQQaomRvZT7wG43L61AX12s96y7/6rtHuStMH1oi849K44+sI3V+7bTRHJGEn5QvWu6aS2N5Ka7m0upgR9eoRv7NcWhhchiwDo2XkQuDHyIrWyE6wjz9GpkW/WmITCgZi1sp16z1w727WatgDQwssX4gsgz293atOlaZ02i1hboE9InGSEZBpW+kItwxX3s74gZyOilPvB+FVHRW0TB4ykw9IfcjpNRHp7cswzx1PeBySgshpuCvXTSYI/LdeKlNFgJEG4/yy+yuF2MkfrHdVCQ8lAMdwRmoQB/y19R+VG+qo+vDgghUV6hje7j8cJbFugJaelDwSu/tmo5YRcXqJL3xzB8xkROc24IAP1zm8EQM4Wi5StF0iwRICp2uP+C7e3uwdymNkTgaBZzlqJvkftspqUrNSRS9FcRt+kUqR/YZxHT2x2dpgyBQiOspOdWL6ORCgfQAjWVNCLuBM3GBTFwRmtHtSSkVqv4x5TXXjywN55byPcc4fup77q2culAEhEPA1fnlvnXSsioPv5rMelG/7HdPv2m3UycWqLz1FKaVBabztfoSBo7mvqk9IoKJPBLZkrSYOCybXthHxVYx9hAxHIg5MvFtt1pDuzuzsy2czp8cEBHQujGU6i85vsYuAB3MKfBDAwHI9By5PC/YCJ4KUDTLwE3MB6u+J4mGOGK1MBf+PlP2v/if/4/tP/Z//Q/sL/7d/+2vfH6y37eYKNRs0a9irheRvKrWJ1BVUV92t3Zsp3tLdve3rRGs2FpVIdUVsxBdZMUOLDz1qUdnxzZkycP7eHD+3b/wX17+OgBIn8nQiKvgascoJa3QO0JH5GweN0D3/a6y+WNi5BUyBmBT7YrAolbkp7DDFcBrij1XIRiAKI1UMe1sFmXRCn/x4+fOCxlPHcQPwwYpQ5GLp/Q1iDTn8pRvamPq58AtZbq2k76iaUT2plRsH7lmtV36bfkpbUuWmbdvqX6Y5/30f7a3Rqq5saudZM1QwOCYYK0UneoawrNQktINH3SR+rXhLZfGM5jIl7LCdoA6ioV2dvct2pWW6bGMKCyvbC9Y9v5jBU1h7e+JK+l1ZDYBaOlrjLVHRwAXh94tCE+gSaRiHdteMcqW28xD2+30hdRZ8SY5lKVwyDupdAvwky9A/EJhDrECL9OLP1f7vB4DE8jp/o0vD3cg5Sn/J+VFiGLE8xA84hDwbIHPFGckPcV3KI8lTTYFDdOq7ghzwBX+UdGCVZjK+SGVimMkLYgbpmZPyndu7ueWhkpr1jWgbDg1ULn+iWtiHqq8zc1Ib1ajiHeC+tfXtrjRxd21h74gvpqDS1SMxnQlzyCQ7GQ8R0/U4SdGZoe9NWm4MHZRc8W5FtDaq+VECKQ8ic6xI82Dka6REkfQ6XtaDYYHKMvtLMoVyg7vr92e992dwPhU3OeI3wu8KkcFy2FFsiLvgMgSHkaSJo7Ea1PWXE5stvdt+x64txu1Ob2uZ2F7ZagvkiD66JOb0aygXAlXFLUgT7qSdQTLUBdtf0LjlRpIWAZTn9tF0pdLUnztXoh7Ake9vvo7pq4HiLSTq9u19IgDMgoYGHIV3+yPw+sgICy6sc9n4O43OFr7bWDPfvCFz9rL33irm3v7dBZOcpBdZ1Mrd3r2sn5uT168sh+8u479q1vf9u+9rWv2e///u/ab/3Wb9p//Zv/pf3T3/rH9s//6X9lv/0vfst+73f+hf3Rl3/XvvqHf2B/8vWv2pt/+nX77rfftLe++x378Y9+YJcXZ5QdkE/GP3pIslGF5BcFhBdt0Cuqq3thF1Jq3itIBkJSR1mekFZH6Ou+DcUrlYVMRefs2kGjc/lqtZrp4IgVETSPqT6Iy9ArIH7oU+WhJ2QdSvFIvCTBuBpNXgngpcGubWLjcckWxaaf06gtZrPFyk/ePQF+40QZuOcZBELSlB9hJSTMai0d/bD2+x4gUsmcT3NM4ejafjlj/MxSS5smyGOuQYCkV27YZqVq8+mQHJZ2uHdgW0XdpTqA83fAQd7ke7uRseWUgbcY0w+ouLrBDjxcoVHo5GwttxERu5rj8pZHbXUjF36x88rfO4FfhYa3/uNwz4W6C0wxDkr1DEyK2AqL46pP3YSSw49H8CdOH7xJT5CSiDV6+XjoLcKrAp1407E+ZvkL8AxpPbHnJ8IcWaM4iuTxomgyfhx9emyzyYX1u11rQ7TavbG1hxJMkhDEuW1W0S4osJaCqY7QGkewlRUaH5qbQfSmI8219azXObLRrO8HZGiHh+68lVSn+XNtLcPTZuQ7H6HZwZREFFPURUfb1yCk1XLOl2BdIv151tiz2aRVyisrl1TplWXQwLSOVXil7w9NCJ9Ol3/eOOHzDx2ngRqKqmq/rJ6FwXlTOVui7ko+CL0itc9sZ3lq1e5jP8suD4K/slewffT5KdwzBVVOMvjWDDSd4CIynIRjCDlX6PGpxNzXBSo/HZG+tKFlGju2ylEHyqskEXynqD3TS7u7vGd7i6fa2IIYrY7RuWg0EHP1K0A74JQjfwKyqy9CvAh6bp7ZY5sG38PHj+xf/avfs9//vd+xP/zy79sf/cGX7Stf+bJ9/at/YN/42lftm9/4mn3rm1+3733nTXv7R9+3d3/8I3sfInj/ow/tIZLck4eP7OjJEzvTUToX59a5bIEguhRF9wVMTRf9aM5SX1T9q5MK1o/qRt0dqTH+q8+1ssvf3e4M0SObgCbVO/aLWq9Az7JULNvh4SHSasN3b2gtlPJzfkEcqbo+SICLluVMkKglnIS8QrnP1chNyF1GfUoIlZAUplN7tOj8cpS0B6NNeC0aAjDXEpHpUtuLclZDUp5kCjbI1S23cc0WDI6jfsmWqC/1RdsJjvJdJYo2T5Z464irgk5uJD+II4x3gLbQhVGOIbTr6cj2SnXbYqCMx23rMqDShbQ1yyVLLS4sm2jZdNFF8tSBuQmra72pDrtAItfpLU4sIMjrufoApuxfikMbxUSetTtqteATwSj4POuNYA19FlCNn8gvNs9smOdgrWg+AOWII3m4Z/DTxgkWj9clhPv8cbCFxx3CHyzeDsWRC8kQfInx7FnusgU1Wm9vhaIEJ2YNE01ZpYnWg6YwnSetM0CagillcxUrIc3tbK6tUBxZW3uz+2vLrHM6p4JxvrCLkxMI2hDGghBzObfjez1f5VAqp21zs059UGdBvSk0ZTlb2/0PThlX2j5YEP2D/lAnqa5ZiHdygcoqeK2R9skf5nnj1h0rVaTOpq1YTFq5wJigjYOOtmPqXg7XTa2xDeHL/xsWMAvZdDeVJD6plAOJrBA/aD7cGCkCYqZ1QEKO/Lhl6wlcM0umNDK9Qp/XYkJlJmIHVdddsFqQLLe2GaVAtFX7iQ+4pE7ooHFSMzIMzES2DnLWGPd5s/7I6suefbH8iOehVeA0mUnb6mskwGEPQjJxghahm0YyBGVlo9NL6z14ZN33PrD2hx95+V5IBHAZrx8m+ODiXyLyoNezi7NTuFnLeronVx8pxnAqONJkPHKVGHGB9jN4UGslRVUgKmWeUrniX3crZanCNStXpR7LX1f1VSA8JV9aooMDJH57yaoA9fJBR/2FsAKq6heIVKhpIICBq8uonXJFoZ6R5lolQXljIv0+jdQkovv46SO4pgiuJKqUPXl6ZEPa49IIg0FtVPuUf9xN/uYJpQRJwaUBfwtpGCyEi4BqQanqN5yn7YPBLXvn8pqPy/zwzI46DJR5yaqNhm1dv2nFnRdsmtnFP2eDo47dbP/ESknKRgUaL/LWnh/CaEuWRNPQciotkdK+3gn1FOfWFMeKutZWadvKpiHYHTtX3ZGac3D1AupPcnkOjM6Jj1THgJLWosMuC8AsLc0F+xiYTsfgJoMtIXVMWg3tiddsel+of9QHcacogndB1A88CnHS4/+h/wKsRFqFn3Fs3uo4Oa48lLdgqbDgFWDNW8RdRM0dPODdFdHyfEI8ZeJw9Ez5JQzMCXHk4/mpJrhjrkdCZzTEUTwn9FHenp8n1TyfXkhxNSStTamseUvr8qDtbYhMxXbxu32jDA70rdXXcXOS1HN2ca61rdAF4AWvsSoEsphkXC/KNush/RO2BC6bu1u2Xc9DCBd2ftpHiDi1xw+6DP2p9ebgJ1pXUktu0FxW2EubjKtygbGfRtJDc4SkpbIltDO0ROiSenwFIZ0BWx0urO8Gc80LgwJjNEeRvT/7Xl2MVF1dAqTFqerELoLaiIJ0P6tutVK/6Iif9WRGoxm0+soLYByCpND8ku/dXfWVk1+/p0tFVDEtH5gNUPWKdIQIJoNRFUhrJ0YiTz4g6YCypwn73I2svfbKlpV3btpFu2O3Jt+1Qv8nNpUUNZZcEUGRx0EP8UgX8gwAiMz2hhWacBQRRA1u2MpCE/hXxqGLCUDXvQN1AVWn5Dphy1oBDiFCVYDAlZEkdLCiEzqImoidbi+rI1HV6xt+m5QkqzKETvGKAEPpRBxz5KObpjTXpmUEQdoKRrXwOTX/CyYOu/Jw81xbwUzhsIvdUSQPuUpIEA5NIYwhCkOIuJdJfJVycXHhi6yvPliQnxZhR7Xx9HFm7lK8OAzveP2ZyvC5I6np+GuOZZRs2CN72d6ebFmq88CKZx/bw3bBzmdV6602rDOt2fy8ZdeO37JX2j+wTeuACyBrYkmcfeusDl1CFCOaSRQAcXUQ5RrpP4mfdl1kh1PbgMBN5227XMz88MksEkG2suHzi5nk0LWLxVjEgwEM4dPSqLQGAfingxnmowkMF0kvnWfw8J6Do2qrmxga6htcgRJcveUfd3VQWWUJfXBl8HcYqR/dPwqUQHBVkiJEJXl/81yVpc+RkVOPGGKI6Hl4dEwIf5ZfoM0eMfIShKT5hHoqZpirDbE8A9ILkrEf3YyJy1v62sqjR0+t3xu42ik1c76EkGRX1u60rDUEt7Iblq+JudcQYmq8S4ynKkw9a93W0o6fTJH8MjCmDOnnjB3GDEKCluQOIIZnD1vWaenAjBQahLQjtECtDJkPbDJoWwUN8ta1Q9uC6G5t3rYvfe4v2Zc++0suBKwT2oudsMFwad3BHCqjr/RIkAhho8HEut2Rnbe1sBrh7ofhljW17Rm83RR8I3Aun/Fpp5k2jdPYPDq+jonXTg0d9Ke5oQWqsJ9BNhuCoGMqocMFUG2QAHQWfnIN5UVlSUH5k6hEWpmvC7F1V6ZlyvQ3RBMIrtHdE5kGGadspf26/Y5tVxJ24zqdCVFZQiw+/4mVvfFihfTaZ7pAktFFwQISFXoOCy4GY3vUhQNRrVPsbQb4w0dPQHy4O50po9jipoJrMGvT4t4C6qHO/9faN11go48DusFLBEwSXQWCV4PQNepNazQ2bKO5ZZtbW35Q4/7uvh0cXreDg2uuYh5eu2bXrl2Pnht2wHv/8Jrt7O37Oj+vs2OW1iIKkcNg8nHhQSCTPLySssiE+O5WfLDQg5WPW2IjdgVYGTz6WimCK2KseTw/Gt8JJg9pRLykevQGPU+nrER0lJ0kTs82GihK4FK2e6qSQbLQUhqXlKTaAr8pDOw8d2gPJkhuj9+yzcffs8qTe7b99B174dG37M7Rt2x38NhKK/Sh4tTGuYWdzpECx7fh8nWIka4LBFe0JmExtuSkZZlp17K6rmDStw31F/h1OpvbiHKrqFnpEupWCbxag3cp0qqtJF8jIerEEH3IsSF4ymACHX23R9KAgxQhtIcEeKlzJ9VMWqQG/jeM4KFHc6WiAO6O+j7qnShScMvuNIk4Lr3jHzzU/xiFh5fHceKntukvUDBiKpDxpiA8fO2d+l2BIYh/yXS8ZY/LkV/01p/KEYy07jWUozKitsgomeLzVhYhD4kqEI7RAzttfwyOoLLytwY2o2EX5ol01oMpJcrQAAhkW/fYtgg7Z3z27Oi0ZX484whJXQWTcZExNkdz0kVGp08u7P5jBB+Yjw6g0P0cg/EAyRK1FQlOkpvO04MNAqm13Xv3nj141ELtPkD42MJ+z07PntrZSY8yIXqjhVEFpEnKgijn8zlfbysB4eioZf/g//s1+z/8wx9ZfOmGIOHGpUDkQS0syEAxdTJKDgmPfwid2WAGVeWZy0EHTBMQIVSFVb9N4LllEXO1QFKDIYnCrOOGtI5PK+KThqRDA7XGKlNsAjvUWbKRVLJKouaupfYiqs7aEFBU6DyIlc+6nr9GvX3x9mtwkZdtpcWIRx/aYjoCmYQEhOtRA0jfgOsc7O1YE26zz1tfZa/t70O4Sk7QPBoQVgueN+KCLuUBGH2JqusiluambWwgjjthO7D9/UPyDO9DETiegwMRtEPbOziw3d1d2+bZ3N7xZ4t0W5vbtrmxac3mBk/TmhBNrScSlmmg6E+3fvlyggjZZGSXLeA/iO5vfhxRPSKMSYTHrVfm+ZZ5euJoAagQQMTAt4TJP7woZ4n0PLIuErWMBpovm1CY/sgkxFVIxCzcHaMN9RFnxHOZ0fG1GV/CwDiwXmEHBlSxyckjyzz+sZWPP7Lc5bEtUSHUjEQxaxepvL03vmM/6b5m0zQSG4xGC8f9oh61L8NQW0GYqHd2Nraa9m7azAb4X8DBNVekbVJCyZR0m3XQLNZoKGukgKSIvKR+2rSCwPtHGOqeB/9y/GkxvFYUEJnycNDguA8FgytJ7MqoD9T2EEdBniy4eEc2GihbAFfwjeP8tHFSElmVZ5xv8Itc4j2RPY5D+BUQA1xCuGAWylMtA0nUQ63JP5QV//JECOSElP9AFP2fsbqy2frUhrO+ZRJVYDK04aiNRpRDu9EdODnUTRgqEvhqgkRHPM3XS8rKoaKWpUGhAWWQxkuoqnU0MC1NyuR2YDa6FnLOWNMuDBFpmDQCU7Wm8Vph/GasXs1CU9K2y5hbAcvWWdeePnpkf/Dl37bf+qf/2B48+Bgpbmhp6qxTfWyVY0xkoVcwOx1smZ4iZOTATx2PB7F1reY0ulzyGQZHBmkHGqRZqBzIlUPE0ynMEwheZ5ywIVzUuwmk7Ba2bAmianAkF7qxXoOGBhBDb51Ym0AnB+1AXHWy1pPBYeG6DBNwTVydygjBCV+PGXzt+yAiSF/aMh1btJih4uSqqC8b0lLs5w6L9u/uzWwDUTsQPIHMLV4vXZ+nS4bTms+hIZqXzGD3xZAR9jiwea7S8mhhr1R0bePRAktNxmteqlavWwOiVYdo6RDPxsYGbgjYZvQ0iQOwpPZKvBeRSUNA4+1pqqOTDJBTKoLf9SCVS2FR2aFSLqN5fPciVH/uBLCOqkJKkNprTv396j73ekYYY2B6d2Ck4mqDt+ZBdLOWEoT2E6i8iJhCun306AFMiHp51UKvSHrwqmC8p4jr+YZAd6td2tWjy7u1nESMbD2DIo06luheWFHqSrpuD1BzP5zW7eN5w47ze/Ywu2s/Wl2zH04/aY9mt22WRuKHUUoyc8lc8IIJGRJgotSwZH3T8qivxcXQP55dTLTaIGONasa//irdbAROLBiEtEMnfUsjydA3uqErgVYhtVkfNHLAYUMt6aMFnHQtCZHNat+T/NTHbp613MkIjVVIWH8X/BVfXem4pKTui0fk5xa9PNBT+xNBELu8I/+YeAlHsXk+z5I4nJ2ICkayRP7KTUTdiRpJlFotSQo+HgncCFG9LL1DZs/yD/6hLUolnNGSEMQ4/yiXT+9YPoUQQ16670Zz0kvtyV0D4+TEVd56WYKD7sKZW0EaDQKPdgnpNoIMYyhdZ0xtV62xXaf6MFukR52x57ewaSI3kbMmQsb1G/uUh0CFQpfN5q2QLlm/raUsQ18D2KjWkQaR4KcDJPQMAuHaesMx9RCR1JFWWsmAJqrmAffBGKKRR9hCuAjmz5jjk0yk8+/08TQcCbX0ZQZaTKh5shYi6hQ1QbesdZIF6+WaZECnaTlAUhPsQa1dzXqWmF7AHWgUxDOJeJxEqlOnpdH7XbnX8gfiZqigQQBXvUeWHp1DOKqWKqDi6tstLUjNVzZFrG5P2/aQDj843LZX6MSw9iyCXgRHHbKp5RMrrekBwWUcB/WOnmcmAFxGh6yqc0S4CpqjQ20Kc3oMRvIaolqLaI21w0QSDYNlwjNAWuqgJj45PbF33n/PvvHmN+1f/v6/sn/8T37L/sE//C/sP/n7/7n9x3/v/27/5//4/2b/F97/+f/7H9qH77/varQXzaM5RREj1UVb8cJcnAihBpR4dqjjVSM1WJ5rk1MgBUV5BP9gE/HXCnatPaxCnH1RMFgthqAyg/qztPc/eN9TgDNRfqpBKMoJt0LxD9vHPNh/0jqENFcChvT1pAvMB058dLH3oN2y5fGp1XSbG1L9k/w1e794095O7tvbq327n7xpo/w+hA1Jr1gHXtBLpLLpHOLJILJs2VLkrQ3shSrEr4eUT12HDNxOf2K1Ys5KORFe8IRKLbQNDZV1rn2ecH5dR5pTX/oUTI7qpiwLMcydX9oCcXG+KlmisWeZrRpayJy+EVcPfawWe0ODA2k5ECZ34B8Ilno5+LqRV/SOFxMHZ4BFyFu2n30w3vEYwpXjs1xDal/649IDXvS7/+ktOEnIuBrGyk/+sjsEnc6JWIY6qygC1Qb+FE1EM16gL7ei6WQmffjJpw6tntsljfJRHjoKqmWtCVJ8UQd9TmwBvM/PtcavCrErutSVzwA/qlsrVqyoI+ApU+tbWxcD35M7QVKTUKP97N2+xmnK18jmNf1F+sFgar32yobjpPX1dZYo2lAhQqm53/l4YZ2zng1hXtrOllilrMKYldQOVhIv3AekZV2aHfjXmX+tdyaFGLoaWH7RR2LsQbhQQeHis4lOIOn55OOEAo7R77XXMwFn0Doun7cDQKtpxzcgr+eXVBjVBmlAY2OteT+VCMHTIaeaaxPhtBmcd3TmnbaG8ydyqMiI1FpnNRpQdm5uO6iUr738CUP4NN1hy68DScljAE6oW//k1EZHxzY5PaMcCDL++gvYoEcmfntyRwFtQROhCFIfBBAiqBNb/h9//z+z//Q//U/sv/pn/8L+yT/9Hfsvf+tf2n/xX/9z+0f/5J/bb/32v7Lf+4Ov2ze//bZ99PDE+uOV5cp12z64YTfuvmp3X/+sfeoLX7LPfPGX7NNf+EX71Od+zs8tcyRS4VTDOa4jvPtESCtEk1tIGdwyP117JXZL1A9hIMjTiRRWAV3zfJJii8VSyFP9ocGCVfN5eh8fH3uY54NR2jBQ9ETl8PgcEm4l8wHlxaGuw8gS876lxPBQeRbAbDDs2aS6ZQZRqw87ttc7sU1wqE68anJh1ZwmoUWEwwr8KURrKekMlXmd0Yk+eXBmbNnJU0uefmAJ8ltpTo4BpbVhlfyCgYmUnw4L7RPUYSVtIoVEwJMsZC0tlXnYtxVp9UU3OaHfwdnU7k1L729YaocGlKYQNtRgZez9poaGdgUL3gAh2CJDv4pwKI7DTv1AZ8TERcZxLnJ7sBOOOI4efBXgfsEnzBmGNM8M4XS293dkvGx/Y6hbIEq49DGHl7BLtNc1KTxkD2XprYCoPfEb41pK1C7hRUpLVpC4PB0Z5ZFXihJk0La2IVIbOS00HkOUwK+ylkuNnbjVKkVrt45sDN1YrnrWOW9Z+2RgDz+8tGEPoYlChhC2IbBIMdbS+Yxt7eljRw5CeGKPHz20y9bQBv2ldTpT/9iqK0ET0enLiGNI+znLV9DuGKeanBXuTAZdV41FxDWOder4FHo110cyyFIwzzZpiII8Z8bEQQobda3x9G27cfkDuzl5aIezE6uNj+GgQzKcQoyGEKmkPUJT7SIBar0eFNB0bZ6kAu8tSXKS7qj6AuRLqAKMt6Q+ZixRh2iCvtgxSiCqIPcEVQXArSQyewMQqWdwjkwF5r+Ju2BLrd4GmTMAW/ATuQhlOZr5WwNJi2q1sEaT7b4PF/1eR0RpIl/HFLnfSKK25nyEOyGdPszoY4aInw4VkBpx9PgJqu62be/fsL3Dm3Zw/ZYdXtf7hu3sH1hzaxu1GBG8DMeDwKTo9DAJHeoYSHtAJl34I+lL2On1FZKC6ConyFj4OpaGsKtBiL/sYYAoLrH1lVoeHiyfyI5NA0BlK0+tU8zk4MIQcqnNztnJS+q9D1pSiIuKmcl4GV5OeJSP1J9oVNAewRdi48RT6VfWsK4dLM/t1vrcXsl27ZXG1G7tZG06vrTLzhnSFSpmdmnbjKPDzMIOF23bnZ7a1npiRTSClNaKwvCW2RrwL9MFulsD5BLxy6Vs1nqCSjoKMEUy1HRBAU6qni3kpBaBN9JMgOdigbQSzykzMJNSpYiZYHAWDg6s/NILltsE1qknlp3dt3T30pYD7SPVkgj1ondcaLh8eHs/8IQfXjGMPEQvUnmHR+nlRb94qPeZ/BRHodjjAOxhSuFZPup7pZBRSFy6hAS9oyBMKEm45fN6XnaArWy8HGSCne/68Hz5IR9pEw5T+YGXng67T1Wgay007xm1R6is1Qg1JPNiGhznLzFeWr8zM4YRWs8CQgPlQIoDMuQ5tYuzgZ2cIBzR9VLMtBNDhxAL91TsbLZgPM78e0GxWgKXB9Y+e+KnIKl2YogyzoyogLQWaUnSjkRks0j7jY2y6VoKNUHLljQ/Xy6UrFwsWJmx67SO5Ffd9TNGo+3KFAoFp5bzEepq68z2oJA3Ex/by6t79mrqyK4lW1YAWddQ8/mk4x8/2rRuTqMSqKRSUXyHB4i71h7fQt2sumkjTaz3upRQpBdRMRi0kg41ab2eXoKcp46oUE5b0ciV5hGg2Kp1qbrHACjYrN+zQevcVZy8Nzj8OTKALZJYFnTOlAE+gngNyeP4vG3nF4jml3CdVsdaHd0n2/d1euPhEMIoAhxgrHZrnk9zhFkIXzabtsePj6xSrSFtXmdwamAIqWLuSkI9GDEBpw34x6qDHpc2HX/0TlgJoGjvoHNvYZpjo8IAgyLKFeUTEzo37hfCQjC1CF9+PFjm+agyXkUqJQKXz0L4QF6VGw/Q8FIZIoJru7g4J63KDen1IpbH9/bSbk/jfyqPIQJBmyHhHZbX9ksHRfvSizV747O79tovXLdP/OJ1a9yowNnh3jNUG3hgfjuNRJCw8nRotdGl7fYf297wyPbnLdtajKyaQNOAECai+d+VpAZdiCQiv0R9obwFapQQXaet6FDSfG4JzICJuPwYRjaeMcg03YG0n4bJlg+scO1FK1+vW+VgieR7zsh7aKs+Km8HaaE1sqwOu8yDU8/1Z+iGqDPUl4Q9Cw3G3VGUyPWcCb0kaVEE+rmIGNnDoz6Pw0LPPsvpqkS8hVdyucYUxZOHcMdxDYdKCrkoPMDWT1YKUd0faPtYUVMDDpAGfNKdtXMEn2SOQZcSAUQik6AC/iSRsibjjA2meaS6EownR/wCzKyGlJWyyXJkhUbWj4x69PTC+tAP4bZPCY2HPv+agFFlU1pi0iVI62EBqb7cr4AXsB6P+75FVQKIVHttWdR8+bA3sH43nLAt6e7y4tLGwLfVHfn5fNr2ViyFeV4dujsaa+nK1B9QwI1U5Z813o2/al+1ndNTpLx7Pk8yylesu3PHFkgzmcbKKhtT2yn17O7qiW2Mn1gG1bQxfuBzLmlG00iLe2cTOonBIcKHlCZ+rCUVmsNJNXese35ua5BSxwVpmYFE12y6jByrQyOnliwiCfnHksB1bDoIXBixdkqDFjR+SdxyWgtxRXw0IFX7AFhXRyTN4KmBrjVDFTplb3vTtpoN297asMPdbdvb3eLReqBN/zDhyA4GaGOzn+IAgdDcgD6KfPtb37LdvX24CXWTceSLEUv2iFBcPYT4I2TEI2CbG6kSJdQvHZoY1FgZAgG0JL7gxP8qKOTlcUTogqc/YYA+l4cn01sIrTiexPvE1yXm8paHoHuViOsxcPhg5tHi5vsffxy5o3CMlyA//3tmPI1YucdfWxqVI79Zsdx+1bKbJcsXE4YQbHfe2LDrn2haroLURoVmMMbETs1yDS1ZGFnJzm1zfmLXRo/sxc57drd/z+4kenYjt7Aag3A9aKGmTnyfrWqQEkHUIuQkVHQObkzVvqxlk4gW6GJL+jiJNJKFCZvW6W29aNmDG6hFA8uUn1LzY5sPntqs17b20dTapz3LUO/ilibd1TneuKhdwa72xcYlPXeGOB4ubhL1uTBCamEAm//gE/KIYenJ3eB3lbfy0CvCJ0EgWMLL8wcfCNfC8Su8UJDq4Dbcwp/IP7yVhl8FgZPU7CpINk9JBD/3OjnxNZHSSgo6fUh6Mkb35yy1i4t2ThF6yrW8Xbu2ba+8+qJtbmeRSWBqwDKR0V7wvq/30/H/+kpbYPy6qgnx3DnYsnId+Gs6DJVVy5Y0RkY9GByEdQG8tNTIpTxqp4NH/e5u3PqqO9fd3ZL+wGd9SNOHl2qZuoIKCwkw0BqtRAHLbAYxjeTtP9M44dOqvp1/9f+x5tf/qRW++xUbPHlkrTmVkrpagDQ3S5bZyiBtTe1G4tLSo5a9knls1UIbCS5l4J+NNdenr3kMIgRSWy+DuqItJ7mtXaSxnC3abZfypAInUF3U+LVEZNqaJFynvyA+ebr0fGS6yU1gSV4e2bp/YRsEZ4t0WBaCSrVFMAKoAxI16joXb8PPydPVilsQO0lw2jmRQYpLwGZ8whMkiHDV8wE9gI12pkD0kPT0JVQfAd557z1U3H3nerFUJqRzoubp9aMuDPVQvjKye7dLDMQi/wKDtwk18IEShSuV8lIuYQzg4/lGyMxP8HeyFtxRHTwbAt0/xI7CY7skObVLbc64qit3WMcnfyGJuh43hepQUk+p+SICVIO4ma4qKUx2npAvRAYpWF/bFgmk2FrDFkjjkkhyOrWFPizUc3bw2Rt2CAEsM0C6RyfWGVHi4aEl9nYtW8lZhgG3RvXNQ/Bq657trkf2Mnzm5fTctrpIoS1wxrcsIYGAK9rDrYtttJQKL+qYhpmg3CKprLUhfji1HKw+W2jCgLWcqgM8nzKwhzbptWw2mFnndIqaNrH6tbrVYIzrmU6pjnBCjaaVTlziRruRn/8GlzvieOqtqN/VnW4XbLAFADoc9Sj9lV8U0zOOjTzkDpFxKkwkS26VFSKFeghfQh0Eds/LffUjf+Eecb28ECrpU199gwl5CJaFXMXSayS6CUIG0pPvKpHmSlyd3jOetmyeQDquomLmyzaZIPBAcCYQmdl0ZZfHXeIuLQe+pdDcGpsNazTrznQL5Qrpp/b0CK1tEqYrFmgsoq3aVjZE7dV5myJWvtuGOutD3IL8tItHO6VU/elM21YZo+BfRbuhGNOaM9RY1VrB8WwaxgVMTHjhR6apLNTxYHbsV8JxfKSi7b8qwofEt9+6Z9e/+7tWe+sPbXR2bNqupQiJRNESxZolawXbriasgHpagKt/8gWkqxoZk39XpzLMZ5ZBZNUZZ4slVBz1ZTVrQdDWVr/zEqoqKvJwADHMoYpoDkdthGuDoCskQCgayIrESAMSkP+ELoqZ9m15+rHllmMrbexAhHcsk4eAqPZANqgAQloRA4nIdKAGLx0hBAt+wa5Eesdgl4fSCfCaIM9ERE9rgaYAqlwpWVk353s5GvAMdh5+HKlEDJWX6kAO5C2/kLsjI39ObPgTAd7e3AiERmk9kleJ9CLkxCUDJ4R6BEEhrTBaoUJWhXt8fuN28hfqJ5tiEod+1VYybVvTtX+SZLUTRap8yFMSqRCMPKmO6qFtayE1D/nK7kXrTRviCf5AWGm3+jFqxBTpaz6AY0+0ip60jBgdKy7pNgvB3bi1Zwef3GEwLO3y/vt29NGxLSo7tt7etVSjgKrJ4GokbVYZ2bDzwOajHlJ6ze7u7dg2koC+7C91Sz741Vgi9ScGdjHWKn0hEIw1vbJyLqztXE0mlK2F6HW/9CqPNJJMMiAYbSuIbq+1tu5obdu3d625twHyau2gJsmRRtQmmqf+DH0ZjNoZ7BFT8H7hB4u7I6di6S90VNSxEY54HqHDrvJ3u+cjW8jLfeJAtwd8ifHGs1a5qivuQMR49PKsojphT7gUqzz0KFCewt8oDXG9TngPUUF11p2oUb1Rc/zBm1gJ+h24zBByGBuI3Nbvr+3Rw44NRyU0vgNLzrdtPobgAYfN3artHZatvtNAOqPtWtI0Hdvxk3PfcVUopq1ayqKeoiL7tkIdXLL2ra2axyuhhSXTjGWqlZPQAjOVOiuc1vrd0WjkRFPXmp5dDuz0cmgD1NvLTsdOLyCswFYL8rJoBiKKS6eyYRrvuR1rGkeUoMP58NQBBtvEunP8oVU+fhtpbEDH0gFrkCJBhQplK0IMDlJj31rSqFWttL9lcyg8DAAKTV5ULgMnWKzyvgFZXMDn8SCaVq1Y++E9W2itFwi7WsIlckXUIDp0Rcu0gjCVt6XO8FOc9dyWvVNfG5ZV5WpN1BkQftlzJHWCJuAJRG6PjGDqA5RH9mchweDn3vwqn0D4UAml4iLFiPjp2Pm93X3sSKKKL2TRP4DSI27iSBO5Ax1RrrJHfnEZ2HV2X0kSkTy9Oqp1iK88nKLx9hY5goZ4iupWb48QWANKJiC+3h4/ykdI3r5s24/ffsvu3fvQTk6P7fj4KRwaCZo2KqraqzRSV0NRKAioDjrLTHF0dqDPtYjY+SDxYkI99KjgyCF1RNcELPS5fSL1E8na1x/MyId2r6eWxV6pIf3drtr+rawthsf2+Cf3rDvL2KyxZes6KnKliNrZsAQEbNb5iMF1ZPkmqvKtl2xTuLcQM11Z1ea2n9aHsKldTIFBqoxalUPxGILsa2BYsFRlF7rDQFzpyH2t+UyBUwsIc9LOkTpKMIEamox2m4zGK5sktFg+NPCq/52peJd6HwV/ekqO2B51g5vYApwE4ygWTvoQ5Ijdyjvk75Gfy1tJ5ZaHAuO3XspQYcAePy9KXooS5R0UCXmo3iKSnuvVGJEJ+BKbkI9wYMo4XKVnIEa4fH6pBeAILyEvGE5iZsVq3rZqiOLg0VDzqMpihea2Fk2o2iuvv2KbaHblzbxVGroWAHWTummPrxhWFjW0WtHypyRjeWmVLZJThHZFeUOostRaHRo7nujbzxgAAP/0SURBVM18K2E2DwETSYA0FNH0tOtD6/Z02G+ngyagrXzgp3YkTRGWJpMF6rauH6ANag5oKKqS1qkvP2M03DDxFRwYBuj2am7bZw9s0YfAJOvUqAJVL4LIcAII0EG9aDkKkt6drDZRY0s2Rjwei3iBhCmkuRxSwHSoeYUMqisUcHpslRtbqK8Z6x4/UDtRVZDsaODcCZ8QRJQ+aytE39RcxxzReT5gM5amg5Yg8WrwBCS+CHEddKTjN4Z7sEQQBllCDB4Ro9jfPSK7fLH7V10GvhMsAHaBilWKpD39XeWPcR/yu5IAPU2Q7uL0Hk/LLNxtlkcNC5vhJW0RqLzoBCcujsFCV71DfJUii9IrRG+f4Akh5KO4sof46k95BAlRb0ll+Gt+FNjoK7UOJV2gtvjgU2L/VS8m7P7H9+zrX/uKvfXWt+3dd9+xJ48e2vnluSOi1kwqtrdRpeNwKRuEGw7a1u51rKOvp3PNw4GpU9RqzftOevCuIULEmEcr+pd2/XbZbr0CUZ0/skc/+hBETdhc+zqRTlF8rdhsWikzRq19bJP+saUrZdu99hJq0w2/pIaRaVtIBNvFiXWkbq1qtkyU6VPUXZ3nV9tFO4FBIk3kMpIo+gxCBg0qXO+kb4ZQU6AJy0Xf74hZgHepdBEiSP3Vp95SGfVy5IWfwxGbw0H/3s8KFwFRhwQi49soMeqpYAl5Bl+M3J5RBCu1SS/8YpjIHiKFt6L53J5wg7diyYgQar2adoR5WhJ6SXGd/Bf3T+UXSglu+h4hYsyTRetCqgBhktbvDpwgOrxhJpVG3g4PdyxLVS86feuP9IVWydHy8mMr1MCD8dja3Z6dtZ9au38B3qHtrVGF6eeVr/+DWFL/McSpUN5AVQ2rDHTAsS+rwki1Ho+GkJCCf1RUuBPC8QCVWFKhcBqaImKNNL+ATmlfrhSZUkEqL3mQRkt4pZ7rWoldtIb97ablDQ3zz17OAnXk0SnKZZ1gKsIHYiT9OHa6bJWhokU6gkqt0kgJIhY1K+ZT/lFAN+XrkmhRbh2NVZS6S0OSqBFrqH4y0bXyQdVGIKwGi1QT3Tmhy3Y09yRd3TU8LY1BUtQRVMvpQh9zIKgaSJdIFEgQlCHjQNUvAIoRMpgA9Og/GDokxPVX5BZihPR+Ygz1kPqoxmopTMaBgpLhkx1EdxNlwL8Q18umfnEdvB4CqAhiPAiIoCUy4Wq8GL1D7cP6KaVRTOJG9fRA5RUb+V/lRzn687juEwiSB0tl17H5O74aXtuAdKjCzu6B1RoN5+jKP0wR8JCHFjEPQLAUGKScFiDNoD/wY+kfP/zYL1NS1oFAq4xQojxz+ZLNMxU7uuj4KnxdEKOtiglrWmoE1z4bWPoI7vy0batuH1wwq28WUId0AfmFnT/twJ3pdySB5Lzv87pJ1OMsFCpjxzZq33MCu3H4glX2bqMdIGXAR8vax5kY2mV3BkGsQb5z9DlVqjbE4qnn3FLrLnijr5hZmw3G1jlHctHC9E21HeZMe3LgswiKphmi7vW2xiCQxZutH3yC1CW3vyITYgqMATaeKvKPY+kd+8W/GM9XjEXlODXBT0+wBhRQGB5X3iGOw0CNluTj8FRgCNM4CnnKE4NFYyx8jInK4VlAnHzaQ3guKQ+76hFwGWd6aoWKCAxS8RJpPlXy/srns/Rj3sobqL49reHV9EIOJsmw1c6ZQd/Ojx/bk7MLa2tXD2Mri+S1s1mxJsKSYK6DZyeTNmnQ4qTdaQG60kLJfWcSmekAAn381ZmABcrUjhC1YYbQJQlPK0q6fXAA4UljuFqWKg0RFIeg/WMEpwz40GwcqBeuDC193qBOgpg6NVWn4q4hMqLWofd5pN7lK5Zt1hBFizbsL1FztEwjZ7VsOGNvCIdf0Ij1eOgHE6ZbcNzWOQ0HOelcQyVpHFyzGRxYuyt0yKC21mkbix8OOe6HDx9LOqHdsRmE0+9IYFCYNpcvqSA6tAR8h2n0E4Yxhh9XDdxInpHB7VCUf4QgIbbbtSDaD1gQcLSGj859+ORxCBMiEDfMp/H4W6lJr3KUjZcnu5AlPC4JuLekSam5qGAgqfxEpJzwKJzcQn08avDzfIOvkDIMJv0FPz+2CMQIxap+emSeaxtlZaOPGlLd/bCFgiSjkJ+fQxdLm8QXbPb29n1/sb52+zY9VE1t2/MPI6qv/pTWK4q0TxlpVMt5oWGtNWTqtGuLHqpRH1xABV1Xb1qieceS2R3LjZKWewzze6T9laiaW5t2+GIexD633kVYoyeRIr0YuJShL83pNcR4/MiGT97xE1Q29q4hAW6AzBB3VOvqugd+tJE2VB3aJq0hW3I1LJsaQcgZcPmyzcZoI5c6FxEGzWDNVrQviDySWnibtekICUflB4B4O9X/6pnQn96j2IG92v6cb5zC8UTJFIeB6f7ykJ/3cRTb43iKUKbD2THCYwgeoRze5OPSkJLp0ZgMGfqjeMrLpUH5i2CRnqp4bjLyV5xgqAEwD7UO6XOZKnjRBL/RCjLAWbikcsgnmVrBQ+jH3ApGVLT5MA2zKTkez5HopvMefTexennPbt24LjGLftW8bgWpUdc79m0OXukju28dRYKpbG5CGCFmkzoECn0XSTsHQdOWNx3ZJolNB9HKrSVJYtQbOyXb3tGCan3phSCS55IwnRKlwwy0U2M4nBvVN3i77e0n7WBPfTC1EfU7OjqCtBGo+bzI/AzhC0ZMRHeXJwaos5J2tLYKycz7S5SKgVDZ2rY1+nT3KeJjDtU3ObM8g2tKw9d5SXJ0AuJtNgkXOD6xZecIwpi3VKFmhRLSYHMXMZjBA2AzqaytRyNbD3uWQnXSpPQaqWPWgyuLKBW0iwMQgtgJCLGvuRICBlzxH4GXmgmeON32nBFShFf0E6V7Fk9qqOa2MiJOlHl6csYAojzKCUjFvxA4egIBjPw9h/g3SuMDRESCvDNpa9arOIOfYoXY2HxhlsoIvxoCwYS34oVQWcLbVWmVr7p4iTwedJUrwSCG3ARoqY4Inr5Ya3ue0ikL5RvygAn5l7wlcAO59WGEOmttYy4fFmWrtXHtwoANJXuxuZLNtm/ZUyT51iVw7CH5DbQuDIkiV7ZFfd+Wuy9borFvqSlS76OR5UfayA4u1Bd2enxpoy7SPQx3DZPT19ssMMxA7Aog+3zctsnpIyuBezqTbQHezKZry6MRVNaXfsZbYsmghfiGQ3MZqMmppcATEfjEeG4zJMNclcED7vkl1EgIiwV4R7jmnJf0k2CmNrmhW7yfQlNxRjDz/npm5HrGaOV+Zndr5PR4PKGMYJwgelrlHVi0TPjy7rFD2Z4gqguPCJNQXB/F4pUNMoKP4gpWcsUmkMfgVptCaPCD3UNIFvSdpnmiAeVRJQwQPzGxLpLy5fHCFvOgCns8xO6JVN5x3o+L6vWP/bTyBMxL5/U58Ycia2peaugCYeWSfM6OZ2gQA+t2WjYcTZH6S+FQELQTEVQ1XXineVjNHwtvu5dDO3rSs15v4oRR9wJrzhykJY3IEekSCwNV8ZN6TF15z7U0jzJ0j9DRPYifNN3olAK1NDKihtKDg6nwpNtQ9S6NkW6hEmQoOKEPAI2yFZEGTFLZZZfKFiy9GjNwCujfUp9mqKUDrU6BeOVt9uDUJk8fQUjzdOYKIqmVBwxOJMOkjsmAgq+HA0sgHSZHcGpEVB2PrmURWsgoxscQoGJVHyByyU9AjI0D04HmDp5AeNy4W//Bw5lm5NKv1FypnVorNIRLOCEkMCA/4cpIhUXY96xcrTUPSOmZuZ0ciR9z1xwEp4mUHBDSu/DKBBU75ClRRQijv8DFZaI0/kPevFz6Qg2Q3ctVqMcPhCmWyGQXEukgAkXUuYBy+3pHEMrryZ8GkubxTs/OHSM09eDtJVMRwzj/UDP5hUEq4qq9mpp7S6JKDGv79vC8a62jgc1PerYGuWdTiNZqYCPUmrHuWqYOoInNHvUtc7FA7UFFTcxs3AFBwQUrInUXUGsYkgXqqmmUFPgxujyzabtl9Y2mZXQg5Yy2oRIV1n1b4dBtW7ZK+xo/5AnSQHYZhN6fMzQTmGalkrMSqowWf681DaMtkupLCKFPcTgsZWi7+kYPhMnjuG/wv3rw1a/3jCK4FQue3k+RM/RWyCPuOwV473u6AIPI6jjo64LwcYZDoOJ6HEVS/jxhWgYPVSJ6HJ9CSTwyoQwxwSVIFddLxvGIcjSFlUvXSEL/kZ+y1JfVVEFH9A9tNswgVWn7Z5xadUJi1rK1NcJMcmlHjx9Yb2A2QOIfdCeMWcYouKPDYbWjolrUQaJFOz19YmeXp+AbRAs86w8n1jpv2Tm4p8uF0jqtBZzSKeajvqR0s05rYX3yFl3RWNEHEu1dljoLNK26XbGdvSwEFDUY5tfq0l+8dUK0KEUw4V7d6HbJCM5XBmokDkA3lfWdoo/U1ZYeIXWXxor4Sd3Vl07Ia3Fv04qbuzZuoyqg3uTbp1acdExXUE4RZ5ezgWUWEBHUvGIO4vfwzPof/hCAZeDQPfJJ05iOr8vRdjedx0crLUnDpxoEDO4MRWk3laS/pNYPzQcQ2ksH2NVEPr96fso4hig0PG6wxHa9GQtXbgFBHEcq73e++10/Ny+by4JI6mTCeMRpRKPU4Zp31E1qIipCNtnz5KH5UZ1oI3sBezEH0aug2pXLdGGoq0z8dtSOJAZfc4XVB5sH8hsjOz8x0imNQOHt94gkivPmR0NrASETEmtJgSQ+qU452K+O3xLXDCWSl9uDqvvhhx+6vxN62qu2S9WKVTfVKoSDHBA7EcXJdIgvahLEvVYqwjBS9t6DR/b03Sc2eOuepe49sPTlY7PBMUjcs1F6buuaFrLCYD66tNz51HZRP1dw6enTNuQOzt2g/9Koo0ut0ctarZGBL06sc/yQ/BPW2NmlDkivC/BooI8qEK4R6jVo6qffzFCRtfuAyoJKppu4dFe04AHPdlVrNiUtTFoq3opB5MSCf/WNUxhxVYx6W/0TTGi/ovgPj+KHmDJRPA+PUhEum/pOZQRmE2KKqHlUxcPDoa78lLcML89DP9QpQpNgoihirjTE7Uom3PDo0aMPCjG8Gbn8iTmK4Kkc3WmbgcFUIo0qZKq4ktaSOSRlzeMn0FbIV3gVPqZoDk7z8kmfnzt68hBJrmfjXhYGlrdH989ttKB8xkUetTcPM5qBJ9NJH/U0bBUVY9WVsgOkuKGWJoGf+vJfq8CQgN9simaXSTAGqYeEO2f0Gm/4IUFq7rZSLePO+jpd3XaoBYI6bGIyXttp2wxaDV1JgjNSgX96OUvqP6KNX/3VX01uzmag7FxfIWrrRHIbrr83vuxvT7O5WvFwo5CSbJkgF5FcSUYQN4lEWbj4GtVj2kdNlaooSg7yrqFYupB8Fd2TmoDjaz1O/1ybl1GLq1XUmSW6PuIug2iCaqRtab4Amp4HnV01EwEan7VRUagaatDsyWPrjnP2oPaibZHubl17O0kQI4L/BduVZ+Qj44RFP4SFd/ATQfDbySBY3U7HDg927cb+vl3f2+bZspu4r8vvcM9u8dy+vm93XrhmL71w3T7x4k177aXb9trLt+2NV+7YJz9x117/xB17w98v2a0b11SKP/pQonkKHw4UPNMWm2981bJnR36fBILvs9o6JgvdeOPpUhp/kvZmlYY1fvnP2bJYQjLWBwuMCCdpdAm6xHylF5JNphMn0AtUx8ePH9poHI6e1xFQIhRqs8qsoHq++uprPuYlAYeawNkBvcfRyFNnISHNZt8hbx0JdGC52ktWye/Y7qoHw1zbw/alPdEqftTXWQ/C2IEQDUbgBm1BRZ1pS6QYCRg3uxj6pLXucUgMUG1hiPnq3JIgfsrXtkOssgmbkmaECt3crDoBH3eRKGeotNQrU6JuM3BugjSrU13mfSsstF5UB71mbNTu27SztEoZGCPYaO4zNYHJZxo+BzXRQvscgz+rjzLCGYaYaLvjh/o8wiMHg/xCnOAKb/V1iM/D2xkKb/eLkiv06kdhervo4dgQB2K8oKv0SWBY+PA9KwyHz/L0FODB5r7de+F1GyJJu5ZAUCXdshuZjxhL4HKraOfnIyckHeAyBhfied64OCe0gEZkOCydEfy1vhYCN6IjVjoKNPzFc4j0rKulyZTutxhY75L+FrNkzE8GQ6R3rcurWK26aQho4Iu+8CJBUh78hzpoVQhSZCZv12/sWL2a9vl1rQP19X9J1NzszJe+1GrAWAwcZpnNUycK1pZS4ajii2CPwC+I6bpcTCyn08V4OU90iXOWK6RPKvXiWble706ns3GhMFw+fBjk6avFLFJ0NT0pqW9NJWpIauuPTmz0FCRbSvITGYcCI8kFdaJqqUrJKgd7Vr5x25JIf1qrp61r4qxTVJU2kNV+zRFq7Cw9Rj1O2ejjJzZvd23eegLy01g4QWKphY46M3/CgEKXZ0DmofgTROHkBBFYRPL8qZV4F7SbRGAQ4AKO0JHCIXWrHpkogCe8hFzB7saRJxhJNtpzmGKgSA381CffsM9+5rP2yddftTdee9lef/Vl+8Qrd3letFfuvmB37tyyW7eu27XDfdvT4aObG1aFkOsUFBFPSTPKXvgUOKsGAQXJz2uiukZ1igMwXnN36ie0wxE9+nMEDb5OQPUB4MpE+YSV75J8xO40gOFV/OnDjT7ahD3H/BFfkqqQ2b9cQ2Avzs8dubyGwmr8vGZ0tIp2CcXbE6RJjQD1XQZ3ZtiyIkwvywCsNctWevmuDe68ak9L2/bhxdp+8pOOvfvmqd1768yOP2rb8Xun1tJqf+q3PL6wGownW9yw+REsr01+DTUJKR+Cl0nkfOeLCLX27+YYlCW4/OCkC9IuLUNbE9OFaSeA7n+RXpRA9fXVBEmkRRFItAvtzElmtR1Ly4rUD2qrjlkjIY/6Ihj1Cb/ulO/zIYKZoCcf2WOIykR++ovgJiPpScZD+fFHLvWjS9PE4z/wFaWNsYM/ogm0WsbhJoKzW5Wh4sdBIUWwk5nD3acqorr4gAkSoH+sI6rbVQf6VARRQodLkahDyTlMJIU6axPwKRr7xAn4HJ7ZZARZGFtjo2L7mwW7vluyG9eL1qjlrQIujBFmOp2B79xIZde+WL28kbZChf5Hrb12bcM2Kpo/RBscH8H42zZfa9PD0NI5pP+SPrpl7M6LWXvxdsoOd5D06mibNa0wUXNWflOb8NZxHgpWra4glnNDAWFMEmkRH0T6zERdFpkoTMmF8guocRmOnf74GG4KkiwgUERarU9BtI/oEBBMVL6ct0yTQb+NSLxbtTVIm6p0rLA5suzmyuZUZFKYW2d6YZezFg1eWPudjyw5BGnpdFFtzROkIZhzOmg8RFLQvRCzGUT3zArFpC0GLctkkWKa6PF1uHWEAAHMkRESRO8QHhDIjbuFcD9thAu+pIRwcTshjl+ZSGdJavLNz3oAvOyxW3XWKRNa+DtFwppSV+320DIYv7lsojdi/GjsdwNr8/SQR8d4eZ38X0hL2U5s3AsTCI4q6sjpfjLYvA1KRS01Mq8SKZbCZZdRvnAeR3ReFCEEF1HWF14hvJ4wyEImQuYeSCrpOaiy6gepNZSjvCUGqlxPqH7VByapP8AOdacy7UKgGBgQ03KtYcXNutUOdixz564tkHoHL75ol3vX7Qmqz71p2j5EmvvgZGiPYaq6WGh0eo7EhcpbqNp8RH30FRxOnwCptba2hLQmRF/AIJNJkBoNIJvLgCeoT1Jx9OkQxoyOgYoMIUxjI4GOMRIeaDkGjbcE0mK+sIEPeTO4dZQVo86SwFz96v3hD8ncqN2Rif3UB5HDre6M46kvI3XTqaf+5eIh35gwBbcYpMf0x21RsNfFLcpA+cTpFJM/AkOq8FyZiLj5NAhPBD15udFLc3txOwMBC4ExwdWfBA/dVCYmsc6Av6u2zZYQOWCeTmlOVBsM6DMefXQcjkbWQ9LObRWt4ueKLHxh9EXv1HqTjk3mEE/GTRLBRWNpDTPY2EHKX/d8vehY8xRIeYmcpEBJc6qKLi3P8WStxpjf2snjh5YwnLumUiSu5oB9Yf48fMTTZfQZfRzRNaM0Z6qdHoy5g4PG/5/LhhaaT/FpE1cVMnTG4ts/sNW7T0F+iM4cYpesQoiOLDG8j6SGTCctGPKapCLJLASsWbVkAepeHFl1Z22lJqptbWCF8tJy5aRNmxnTzFDn0aWtWgy2hbY76a7UMY8WxQ5xT61/dOlfhnWcuVaWJwpSiUqApeLQFEAFJP0KTRzIERBlQoh+olj8xH7x40oeCTWx6kdXDccIDEPrDQa89QytiwTR6SHO68HuX6WwDwZhFfmQtz6b++Xn1NuJH/lNkEIWdKYOM9VdIbqpjfHlJWuhq9efSklqigeEI6E4LiZ8pAghHhd7GDoKp9IiRvqP2icvxXmmygBe2QkSEZOKqGUFkvAcx0MqkgUCK0l7DKJo/kWSodZV+vhR/sT3OihfpdMbAjNDmp9rLpe0oe5pK1aaSFdIaUjA+tKf1unUu3XLv7Bn6ZuHtjzcs9nBofU3t+10ubYPnrTs4rRjg87YxmgRurdjnSjasiZ4wyj6I9O6sVI1Tz9OqRNSIPkWGg36GqLXn9hsrOkUpABqp7khiS6atPc5uIV2dOCHVL/SfNUKSVBbGlcz8BmiB/EjNLRJL3+CXX5Oc/xH9oBnwYSYiiP5SpBxUoOXbP7mUR2893iHfAMEg1GYXoqsOEHyVDkxIQrhpIny8Wp6XnqpTkonV8xAgzSn2Jq9dPhhd58Qgf/YT+GEUG3PPoqrR9LoYpayQrZhm41NDRZbrPsQrQvkZMYtwor2amvLqeZg58m+PTh631otEcyEjeY9aACSdlk4kYRZmTWA4ZqxMBjQ76kyRBDWVKD3oDXprN5oJqUyD3iDTow851MimkPWKUizWcZyOSTKEjRG7YHYTSWMaGAR7vP04K6k+0at7Di4tb+PxDex09MfqcFuHP2DCauax3BF7baIgxL5DGrM1JZfe9Nm3//A1j26ZKEvDlS69aElZtpSdkFD4cQ5dHEIXnLdteSyB0Lp3L6Z33hW0I339Zpt1ZN2cJi29H7WniAVtVpdtBOdo4bEREOnOq9PhxeArFPEU31HWSHypjeQAHJlCHEJKZFBBpR8rZPXMpgYwOGJ7eH90+aZj2xCTJduIkIiJBbSBQIS1Dl/yP/KziOE0aNEks7C/J12SkDkkCKkHuhTuh6XEnGL6ESFeOLIhT0aDHK4RzBehjyiJAGhiesD16lo8A8ReUK9pLb7AZ14SZVR03QLXJ7+VT29Xzx+GDgicFpX2e2hfhI5JnhqZ6jPs370dDJKs0AKQAUVMZLKKAm2Wq4Z/I/85iCzDpssudqZgNtncgmrbeatvlWyfLNh40rZWhTR6l3a5aN71p+Ja5dtPQStaxCoOsQPaVrLjAo6fgjJTn2ggwpyxYolsiVb9Ppi7QgDmqaB+boKxCiljySVaFG1BpQTAV1fCmNaQbAZ1bSV/BwmoV+DjBSMygk/MoJCsDs83BJS0FKiScqL+siJUGTi5Ff5YAiWKzxXublxNVNvnoArIY7H5uUlYA2jUxaYk2CE3Yk8NuUY4oWcPXWw8iYOdlXRS47dITR69Ku35oEnviZvPl5ZARjmskjn055NZj16WlNeyiIBbHRqUgYhrUC3rmy6GvsOjDxaY7Nets1mDUmMwWxZS8PUBj0En3PGDPF9qyQSunBOqrb27CbTjHXG+2qFhAehVL19O7mhXcJUtYFiNIbm5KX65qy5pQ930lS8RoBe9THbO2iajsAcj1GfnzOh/9xEYiCDVCnU5Qwdt6ehmnZyYaPf+j2bfOVNW6MSp8ovWSpzgxwHth49tVX/HsSqjWRGWgiXbjZb9lu26pyi0l5aBiIoCp4p0CA6c69OQ+p5e+t0Yo/0ZQfgnUHlT6pb1kvmbABypvJIklrUipqTStHgJaraCH+kKUc6OioM3vB269WoDMALoAzvECMC6hVyhp0Kvf7Q2u02YvelnV1c+jl+p3pfIo1ctq0Ngb5o9+ySpwUiXKKKn7c7xOvYGeGnxD85a9vx2YU9PTnnObPHx2f25OQ0uI8v7Bh1ros66fX1skFQLI6EV/UJg8fboWq6l+JFbVBcBTkxi6QDDwl2vZXWzwikT32OD7d2JugDhav1kYmJ+hXyQ6y0S0PDxm9/I44PIRXo1eHHTXgnkaLy+arlIDhJBqmQF7y2IjDeyBYsLUmKTP1jAuVIzV8tJpZDsq9Mh9aAWO3Sbp3mq4uFZt1L67U6NrICcVUuEhxEcrGaWnKGJiHtHcQUkVEr/AsfqvN6ArOlfJpDGkkS1F0CwFSrSpO+wp/W81AOv2udDwjeSsUVodEF6Gqd+kDA8DfG1UWMaJG6QAGxn5sovkz4VR6xm3yCNYT5jxJg8TLUmzx64w4qZ4jiaRUWuZVK7ZWf/txDbvUFkWh98AhZe7AIuGMEDiefxAuSp+yhXG828QVfFRU/LkEqT/xTGcYfkpjW7S2Q6lKpgpVyh774O4E0Bq+kTPKDAK+WSHNrNEZU1ERWh98WrIrKWcro40gVnCzbBK2oUduzl29/1l57+TP26sufA445JLmgMvt0qB8uAdHMbkKw0r5MBlAyjoZ+ofkUzenJ8Tl24As+l/NOqUgPPkNotQNJ+DZBCzs7PbW+LkT7GRP1WDBazFKQ6I8KownrFNijBZ5qhK6dLNGrg2+/ZfNT1FywLFW7Y5Z7hQ7dAplQTWYg7EgLTDdtXXzd5sU3bGK3qOgGInLDJiu4s+/YgJAh0TU2i/ZWL2Nvw/Iv8zW7KG7bEY39YJK09xdZO52n7Gy6hubOrHc2tvvvn9mDhyIyUF4BS08ES4FMVj0BjM9sGvjqCF0XmcvpSHlxnmA0WMQ5nkCc7j86to957j/m7c+JffzkxB48PbcHT87s0dGZPeR5hPvxkYjZpT0+bdkRBO/krEs9e3bW6tt5Z+iPDku8bI+shf2yMyAM1Rnp+dlyFTXDBXZVNQwGHwCqtZBNIXoCmNQahbgdCzwy2PWjvHhJhRaCL8TAePtSG3HQSPpzQ76hLHNuG0wgnENtg8AI9xVHUodLQVH++g01Up3IUx04RsJXZmSV1nKV5Mqa1Q2r6cSdmVRgEUVUGaTezHnfUvdOLHtyaVvU8Xa1bHfqW3ZQ3bQa0eenT63dgRHO8zafkH8lbyu4+lL1ohragympTnVVfXT/sz5UZDTwhK8QVY1o3eGc1JX+SOBjTTVMAyHXTWsrnQDu84HaipXyG9p8iiBuT9RSJXBCpoRqfwwXHnnJyKaahNrw6BX15VWPk3eUhfsHG2nkj1WEw5UNeUdpnuGA/p10udvj688j4yahGIHiKUQvzXO6Ud3xUdtEBn28RH84gps4QjP3w+5V8FRKQ38SmC1kbJVEkEGqX8GQlsu0FXKblrYa4RnLIsVndQE4MFA2vlBesIexVFBtdYhEF5jaumS5dNFXaty4uW8vf+Ile/mlT1g+XYU5mQ1G9Bsw1DygBuYKQUc7a1otNJGjuRV0bUBOglDG7n7iU3b31huW1hbZhdYuwnG98kAVmqG2iDHqEIp+f2HjVsDr2IQRFRsoX1rr7sRhxQ31qRhvfXnTGj6dZ5eFYHXf/rGrsZZEetEOjUzT1q2yDb98z2b/4ke2+Jfv2eIPH9v8qxe2+EbXpn98YZ3vjCASFftgBHEbFK07RVWBoBa2Nu1sXbfT/HWb5XZsui7YRbZiP7amfeV4Zb//cGrvTCr2lYdp+0rrhv1u55p9dwihjb9yYdwGgAKYw08AsrffpRrN1f3uP/9N+81/9A/szTf/1MrIv1EMRxzGJBGRD9JBlE7DOTI66QPx3S9OR3WSMsOo9reXBnB8oBAmjidpKkdaqZTVctXnGkR0JGlJ7VResoe6Uq6yU3VJF+bphNL48aOaKYIITCgthOpPEogfQ0VExfOH9D4WFNczUHxJRaTncTUIP53N53kqEX6aCJZdSUTk+gPN4apNyk8DkiGjjHD7YNQo8fxVjmq1slxCjEhLZ2YoIjNbTHWZvFmzgDSIhKwv+CIr6lOpvbPKhg0bu3Yp1bSUtOu3i3b35R27ffPQduFJw5Mja12ubQRDnDPIMps6tRu1BiK2HKNSw5zXQ53QguRH/TWwpPpKvdEXvqW+/s7QCkZjpD7UWaq71NIJETitfKYukmQQE/3YLl9rKwISOsUfJyxqLu3SGjP5KqNAcDwIP/ooihMO7oz6Hk+PJ4KklOo7TxNBkbDw9l+iKM+Ql0woQ/6yk4cHRzlgD3DA6eIRfnLL3z3Dr4yYUbz4+aoYLMpfdpXnXhi1wf/kQTp94OsOn9pF7yPeR/TtAmKWRY3VciktSYOhIf3lCkpwCZPq22wEjms+Dsl/hABw9LRnJ5cTmP/AD7PoIgB0+yv76MF9+8o3vmxvfu9Nmww7doH2tEqk0RQ0L1fxcaM59YtOyybzpW3s3LVPv/LrdrBx3YowwmsvvGR/8S/8Vfv0Gy8yRtEuYXxa8KsPWBOEGBHQBSqybl30KyYh0WMI65+xZS0+uYCBCoIpQGt1NMrCnRC4GaAFEGz+4WM/nia1GvKcW7J/bPPv/9gSf/oDy/7gPUu//ZEl3/rAUt9717I//MjSP/jY8t/80BLv0fhJwZ4ut+3t84w9OFvazes7VtvetgmS3iqtu3hpw9aWjVFhHkKJZ9s37KP1nr2X+4xdXv8V69/4BRtt3vE6iVY9Q0ohUTB6+0OlVW+tCv/93/xH9u5v/6Y9/N1/Yl/9h/9X+943fptOk+rDn8aAkAcT/4a8RGQ8hrvCr5BWttB1V6H8OFETVSKxstOkrIiuEzV5qK5eT6XAT/FwxTk6DXUbAWCg2+X0H1wKj4I1qLzl7uGRvIyAwIGIhd0dIVzt0NOoN0y3yalzRLS1FsoHAbH0nkA4XEX2vJ49YZCEiHGemhMcg/D5PBLlcmh9EFz3XBTXI5uPO5bUYQnVppUHqERIxNPl2ib1io03ajYolewyU7RHhHUgYuWtue3c3bWbt/etkZzZ5UnLeu20TVpLW4G8jDkrq4IQvuHZ0OYMIgqwJBJ8CpUqAdLTZIgeKpmmAXgWqDrp8dAS1HM91wcOtJc5uM0gS+t0b5ohtSiT00ecSErynogN7faGhz5QAu/fmBjx432jOOoT+Xn0qM+cimAIly24IjthAX7BL8rhys/jxriNR2y7wi/wzxmPoyF+Ks8jhHwVHsrAh3w8B3erFIz7eTKPo0XJ8vMg/wF3eApFtD0x7XUe/xzSXQpmuYL46fDXJJrcqQ2nl9brrpGqUS/7wAsCmJ4X7WDvRStmwweoV1/7Ofvia1+wT+R37bVl3b6Q27U7i5xVewv77K1P2yvXX7IbBzu2UQ0HTkgry+V0pufSdg9u2e5rr9u6WvCdIPVc1n7wnW+gaT1GDR75qgq/upVqO/NSAxBiFtCQ8jZqebNhvlXsORNGr5uIGkJ4KBlJASsZ+GSjhBS4i/LT7oWsTuHQYkqJAhqA5z1LQAyLUHotNE6WKaRUQSzVPb2Ixej5ZTjI1sNj2593rZaf2hyk/+h8ZTtbDds73LYUg0R1TtGwzd1tqyMi3335wG7dvWazvO5LeMmqTV3OrdMdtJxFKqIQJvwFoKmG7vIHSDtUP/jxD23+k7fsl1YJ+/PZsr1ydmzf+Ef/Txt2TyDmarC6IaR3HHZb+PNWC0mIEqt3HtcRhz8hIv+S7GS0BGaCmiUJK5b2FMUjeeYqJzKer/IQccSt6joCRsFqk9zy0L+sCpYEJ18hfvCKcn0WN54Y19KBoCrpd23NDZ1KXQzhqphLd/zzaEDr+HCXDqO+U2DIW7ZgV13dTwRSUjJZ6KOWjh4aw23LSAdVnaw8blumrK9q1207X7Pc5cBGRxA01N2hpEAS9nM1u6epjidtBtLQqtc27db1TSvM+3Z8ObROW6v+kbZLGV+mkqbgPoSPbrYlEjmJnPgZkpuWS+jwBpfKaZ4GjekrNX6SYPxjmBJqXyplBwJGhsJt72v9y67GYQhzf3WQO2M7T+Qf+kn9FdLKVwNI/k783Cf4KpL6VjmEcOXgLv6oi4vWISwkiRiv3D7W3MtTuMGi3MKymRCoMCfSweZ5eXYAze3KQHl4fAxvtTHUIxh9/NJ+6AyCSCW/b9lEA4k5Z/V60/YPdJr5GulMC5PnwHxgN3c/Y58q3LafLzTsF/LX7Bd2vmR//Rf+O/aXfvnX/VrTZnPLruXq1kCyy3U6ll3CnHSac21hT0endv3uXbtx2LDdrTLlweSoIOC0ckHzdxkbD1r2/v3v2eMzRKFiw7702S9YvZSA2E6Aq7SYUHcdk68L+nOk09fgCU2cr4A3dtQPjxMbUDbqgMhoATOCgg/xFJ2CIImdOBqg6jD9gFCLbjixl2KRdFEpuj0/PFAfN3Qw6RIdP6GvPFBQLXdRv+Z1gsJZx/LzM9sr9e3wZpP8BtaopKyYQbeH02vriThMuZiyvR0dXa3byRaWB+NzNrJmMWEluLXDiUcI4+AUEYiBGQdi5DVE4rs9mVsN7lDoD+2FVd5W7x3ZH375y+SvtV4hulqjvzgXGbll5Ee3OLK6V/AORghOBBETbfCvMNjjL1FCQl/06fE8duhHd/LHAJSaLA7thFUReRxJhfTO0oNnyEN+oVYxgusVu/VWRL1FoBTmfaM3g2ejKcKnrVri6Pr8DzeP6icpSctyRBDUFn3g0CBQ46Kc+Q2Dyw+MIG0O5ibumKiWIUQJayFZjQZTy6IRVG0KAetZBlW4Ate9fnjTbm/s2a1cyXaoU6mPusrTnSXto+OVPf3g3M4vOzbIaR4ob2fA7bi7snE/Z6lqlTIh4pS7pG/HqK5ap+d3N9B/68nUFlr76fM74tRhakInDOlj3xTppa91l+OFfyVWt2opi0vF6n9xeLVNneYdrVewBMYReT5vBPSfMTFsYxP6Dc84rr/wc9hhrvzj0kL/PvcT0kTRZOIsAiEDRsDBYe2hClcejq3BA6NiPDZwjRlb3Cr/SOYPDFz4W9+w23c+YZ999Uv2Qn7P9scZuz5P2ic2d22jUrRPvPGL9rf+5n9oB7s7VoEg7l9kbHswsypMZtJpW6s/sh7q7/sP/hRJfWabjYp9cP9t++6TD+0ns4k9LOXsrFazh1Tg0bBlP7r3AThUs4XuUNEOr9TCMrOVVdY52240bbfasMvjU+v2RqjKE/uTb71pHcrKaw9ws2ZZrdlDcJotwAskP81JaruInwwDkZUpQJSf37PmGP9Vt56G9cukkRET0VBPicsSSVzdpTsCNJ0xpQIJcU68XX1wSgnRM21Yg1xDfbX9THMvQirnOBpMEB9dOp0fn9u14si/uGQnJ5bPzslX63/M2t2uVeHwGxUQm4GTnh1ZUheU68giuLPW9IgTClI+qPWH0wf+M1hj11zW2gqoM6vzSxsPOzbstZE2UMO6Azu6/8AHvaruRIS4/nI32etRGXLjCBv3vVh+9M8PXpTij/LIF/JW0vo1iL0Gnub2gtE7PJ43tmePBmqwqwzlo7eKUxmhXTwhtfejAOScOs4ME/LCjZ8vFsXDia8GBnYRMb+eT+yUeGEACGwwErevkfiGMB5Jcs8eVx/IOQyUkJebqOgM9W9kC1pbblPNAc8TSNNoBN1LK8z6VgRulVXXNsoJO7y2bXfu3Patfrexv7CRtT1gP57O7Acft+3bP/zY3nzrgb39oGUtJMMnWk2wgrBlqpar6oL3mY0gfNPROLSXtoigL1B9F92+LXTpNIMGVAUF9cV+ZTrJd55MW6+vOUykcdR59aG2Sy51mvAKCSEguLdJ/edNdkdoY9xmvRUmJiEjQudvt9A3cadEJmCPTBQmgktcxxeFxhkoDCOXlxVZ1LafpabK0/P1Sgbc8+hetGw+eD2JYOp2ytXSoiqq5CbMbyObtzqEv06/36zs2KdeeNX+e//dv2P/o//x37W/87f/jv3KtRft1knbmh89sq0nZ1btti0BUxxC4Nonffvet75jDx+3bTLbsh93+vYn4569yfj99qhl3zv/wN67eMvuHX/gUymjQceOh2d2tBja2Xps7fXceuORX3B1fv7UHj16x3749g/s3oNL6wyQzsDdo0cXdv/BsV2egxPf+VN774OPkDRLqNgTe+fdH9mjx/fssnVmpVLeMnndkle05tauVYpliBzSqR+vVkWQCnN88HpMPJ3nYIjNjn/VFRqvQBKGja9+X2t+hAETT3hrvVsat24zd1VrCgdZMkAgcCueRYJBBNHTUgYRKY1pH2CaT0O6WsJRhvpaB7VO0UmSR2fjgaVWOvgz5RxHd200KhDdxQVhl7bfSFsJ+6p/QV3gCnSmBnwAMuB1CAerv+TWT/QuA+g+7enT2cPp2LrjoY1BprqO1lLdiOaRPWEwQstAzAJhi7OTJRBU3vSJ4nls2qkPBUPKEIJr7kjEWWv4QlpKCVHD4LkqA3eUj+KrLkqvNB4jWIJxa0isaYaVPj5FiB0bJ3S8RbAkbUvV9jz41xgS0VP/ybhMRJgvcQGWQNKGugPZ60E+no7wqAzlG8Yp9SJ/EVJ9SV1q6dEc4lfIWh0VZrRM2zSVswGESCeq5JYTzdZaFsTPz3SxUN8qNanAe7a7d2B3Xrpjr796y157+cBevVGzl3ZStl1ckdfcZqcX9sGDE+tOqKuOPoeijaYwSM3pdC5RwcKOAFNf4KfLaxY6rZdBPcJfO20k1QqX5yOdYkC/SfUFLisY9nwwttmIdjiUg3mGE7JHlsioS2SumKD/6Fdu3leE7FkeMmIbLoUBBEWJcdcxwDONYa0QhZEiKtxfAp6QhShK5ZKpnMDBY3vUKB9Z3VeusJVrc2/f/sbf+h/Y3/pzf8n+XL5in0Y6fuXs1PZ5tsijSt8+eXTf3vruN+2P//iP7Gtvf9fePD+y94o5u7e9ZfcrFfvh6RN7eNwi3pG9/fZb1mnPbLrKWZd6r5HMpuDWnOGfQktrt9rW6azt6GnLjo7PoRtrpLGxXzC14N1qnfrC5cl86h8xuuO+5atZ7BM7by9ce9RmnNOzLulP7KJ1Yd2LrnXOWr6ttUv9Lzsj6JQ+asFIoD2Fcs6aGyXb2qja4VbRdkAXP7mCOv2sUVe6ufq0oUj4SsOReqzDAHWsj1a6u9rKoBG3nILUiqi7DbzTkWzmWLTrQ7stkmsdKy/AAAIBrVC0VL1sWy/dtqNBHqlgy+YJ1KPp0nojbaNKMCi1zWTtFd7Iy79tF0iEswXlLkY+v6jhmpFqJei6WwiFCdB2sAeQBwIgZNq8fs0Sn/2s9ajMAIQ/ZRCWP3nX/vxv/LpvNVOceJArbayaCrfk7zjmdurhcT2qlxUKETIH6U5pe6hvCteF6X4MFJl5fCw+qLD7E0ojnRhHDArlxSB2q+K7pxuvk5fKICXAJT6Sef09gggZb56QA/4gdUyeVYLv+VTZECxZ9NXXP8rIkER3F4ho+ICMy1Zi7GEqQU+Q/UT4Bv2WjYg6Qapa5CCqBQjOoGutAZIX8JmPxza/PEelPYdYjwDZAjhCBFd9CCKEkDja812q37Dm9g3bQq3Zzyfs9YO8feJu1S8hnzw5sdP7R6ZLqvLFLBgA86Ohy27HlheXtpouUNHnNoWI6ZoD3aurY4/G2MdCSJfuRgZgbD7sWX+iU0cgdqi5K3B76ssoAuz1+Lyr3vq5MuoA4vCKCaPC/SG+JMCr7nFDQOx+3k+/nrHih36MEzoTox4RNEO88B/Kid4x7rg9ii3YhlqFwmR3N//Ckwmq4ccffWQ//OgD+97TR/YjBve7jYbd3962H3bP7JsQuj/91jfsO9/5pr394x/aQwjNJTjZQ1QaIDVNUCUn1G821Q13QZJWn2loq0Td6bJgbGlhSS6bsP3tDatmktYC9gvpgdkkxHcPJncX7S6Dfcf2rh8igeuif01zEV7LIVGKUNWsXkfCFy2igGK95BdDVTbq1tjasEa9DtHM28b+dvg4lc5CE3Tyu87rE05OTGcsZtKozKB2njEYfda9Ms/Y3M+YFVxVh0nqNA19KfMLmulpSQd+iXC7awlxWk0k0wmuetJsDSHtuc0UUYCg2v7xQIMfCSBBwyq7NVsVduxBu2z9xB2b5fbteFwHSZEAqXwF2ayJ6rOAcF4iIp93pnbWQkWe0Xk0VrgREEdGXe4ewXmFBD/dqJ3Da7b1i79iq7/61y39N/6mrX/tl+3lv/gbtnlww5HfCQdJlCpGttiohJBr7Km4IguU4uWGZwESa/5En+KFALqAR1+mfJA4YjvZIT/iP4fceolI+RgITidWbucVhqO7vF0Kl/SgL6qSHJ4nUG6P4mhTvvpTaqyYlc8Vqt5I016G110mtF+Zed5IB8PhwD+K+Fwf7jAhH9WEuGF6AbCSd6lQhWEVsNPCQsWKe7etulHwRd5H7ZFdoE62u1PrnwxsAvdejYYkBF9Qe7OlFKoIRHB6CVE6QYpj4FS2LLNxEz5asR0GyGsvN+DgGet/8NQ6jy8sh1SpqRdYsddVN/Jp8A3nMDUImphyuzeyoyEEl0Hg2gF+gx6SHYNhAiE+v+zZajj1rVNCKIFHjD7qhsCo3cTvnzbqL++9KFjw9bTBVzXzXxn3UaAYjhsRSYCtPICJo8afaZRaaQNsrrKN0/CWVdKqTIBR+HV8U7jXDTW/07Y3v/EVe/PHb9l9VM3TYtE6ubyN0LAY3S41SzLUB4LQ/pCX8nDixjODwWihsfxi/Ilq6DepkdRXW4yJ19jYsTdefcnuXNvyjw1NiN7htQM7ffjAOq2+7RzswXTntrtdsBza6K1rwLmes72tmn/U0FH0uSJqbCFjaaTOFHUtVSs8ZctUyrZ9Yxu6BCOjzslUBumyRb4dOzvr2cMjra3tWh8atoIwaiuszE78ARfjPRZdsuZGEh9xPSC+olGHsuiEXqm5OqTSGz3Ufah0mFSLrtS7MA+YTeo4GvUM6XmmOrMrW/ZjpjI3m+jpS/vkzYplsgs70boeuG0H1fe4B1EDH9LrCarMwJ60zq030x6/u+jud8g7x8BqUHaYdA8w0SB0OIQ6gbUqU48jZ/RordZrn/u8vfobf9n2vvjL9u/8h/9r++K//TcZ3CEfIvlbKOP5BIcb+cVuD4ukAZUZfr0Wjh3KToTCLxXCLq6ofbpxei/HKxucbqiz+s3JmhpDHL08hr8FAzITeYzc8a4MOdXv/ocjBBNXahhxfNJeawyx+9dl0mgRt67RVOzQVnFoLWQLbkl7T06OnagpX/8ny3guSr+K51XlT2seyyBeifgF/HOprG0gRWwdVG2INvC0tbRjiFBXHxZGM1sMYKhdCFSf/lpSt1wFIog2UM2jIShTHUeUsdzmNmpR0/Ko0Nf2ar5l8fi9R7ZAvUHHsJlUVqKveGtf9BQ8FHPU0yHGRz0tTk5aOp+0DGRSqxl0PpwOn/DugYELp0XxRDg0aEMf8uOP3DGU9NajPgrx9BP6XfCX4TdY4uSYKDfFof80laD0gkMcJ8wNBhOX7W//l1uw5y164/UJOBozQeWnwUrOWEIVXKV2E+rm5zxiF7PUacs+9RSHevkBlzwjjNc0GmNetv5FrD2WPNUeWYPEJylL/spP92Ov51k7b2mNb8HnmQWTs7NLe+/td+zkFLUXGPsRWeiyS/qiDsGrFHX5uCRzCOhybM3Nsu0i5e3d3LdKtWSlko6NQ9Kk/uqMWa9j/f4IoqkL5akR0n34YIc2ABceog7reKyiFqnrq67m8ZzIhZNIoxaL9O3K4t82JCGoCzR4fWKbgaxoM4m3NE6q2QIRVXVYwcDnl51QIP5pJApdSThnsE1B/ESpiVRXsNU2EshhEeRO2u2Duv3ap/Zsu4KkNEGVHZ1DAPvWRVW5GFzYx+cnNl8UbG/n84jDn7U0gzFbBPmh+oWcgwskoIbimCICeDgyX/05TNw4qFQ3qPmN23ftlU9/wRq7B7RRV+NFcfmTiqpM/I/4Su+qrfw8b/UIZXuGKlv+8ovrATgYSJrT00CcAWwREQ0S72I32DwvjOdPHuTvSKt/L0uhoY3K24lWXIdokFzlpwEVOzycFHEbeCumaqi7DlyqJH5QfEU6gp+QJSeqQGLVdTwc2enTIxAYIgH8HeLKi7AwyPVQYxFVzwtGh0qfmmmBMZL6fAIOLG3nZtkOX9CC5ZSdjxJ2vzu2E5CzDyOYIR04ERyvwClySJcsUSyj4ZQthSqrO1tWqZVlN5uWrNRRTxd+09cIFbjbGvjC+gmUaiZVFcKlU3BsOnEm3MNe2Ktbvlnx+g/G2i+c8aOMtLSKDpLuYz0I9hxmqvb5hvBoCiCY2HLV08EAZPWR/ENIiBdDK8AIi/e9jOBGKM4gJav3ZA8pPK+oCIUINooc4svPcwj5S1IXMN0TPz1K6DAQM1Qi9/D0iqh0Wszk3iEzNwG/g8PnlUXkPFA4IuIhJhnCVb77e5hy0qM0IYXaJ7tORNaGhFeQ8q5f27BirWq1WsVhIiKjk9a1pCgNfBNpJM7HH/nlVMlE2bWGH/zgof3uH71nnf7SdAk50oMvbdNl4kW0idVgYEPtyYbGjLstu3//yFbgoE7r0SVGm01gTppqA7UY2JeRFq8fbNtuGYlv3LefOZVKPf28YQCgLpA3CMjgSEuFQ3JRj6OuzugkqRhgtq3g4FOQqnfcNTs6pQFh8KuzxY3ncuTLtixWbLRTtNov37bUFgiurwB0QDOztF/D/5e2s/bi1sL2S6fW631sZz10+vQd28y9aPkZas18htRXs1Rz35cl5PjxeSsHnICgJwD5p4y88QuAC2ECnEvxmJiIKER5iQujFDqR0diQxCM1SZKSCHoG4uEnlshPcfHTW1u+FKZzWvW1WftStVBWUpQWYGo+Iw9CFHj01lyEF+pVFzpRng9I+lR+wsHIRCjriBX8SRg1JxxQQECEwDIhdjB+OTk+Ol1YpQRDb6ju1NEJPd5qdzm+25RntpjZg0f62q12ag5QTDCUEQaJ29wtoin1cTYf4QPx0yEEynShw2cH1jgo20s/t20Ht8u2gLg8OFvY+0869s47D+zj9z6yxz/5wI7vP7HOZdfGfVRW7a5IwaQ0XwjzWEDMyqg+lf1tEBxptVKwATi5phwdwiAmM4bQjRkUS014w4h7SAapjbTVGmkYL0RxBpHMFy1zY1eHC1kGyeIY/3Oo4gzYkFHoOJckQjc8M8/6Nu73572eN7G3S2WryOWZBSg+Q9fnABxCgrc/UZh76yeye57u6U55hrf6wi24n+UbwsRO+fMIxKNOK57A8EIOInJO9LyesofMAoELJpQURpFMLCzIL/yGsai0uiXt3R+9bR8/OoKZVoDf2PrDoc0RgLYOD+zWK3ft7ksv2j5qr2636xw9taMnp9CaDY+fRhjRlaG5YnTwqSSv4cDaj87s7KTjanQGBqCPZtrpUS7krHdxarqyoDvoWa6cte29vL3wQtEOdrWyImuXbYge9WrCOMOHjHDpRoTTX0Xg27FxoWB9eASCvw+IRC5tQwbqJY1qqw6orWMooatMjLvzJ20bvH3fCgwWHwx0rL7ETNU5INsMyn2WnNjmZw8tt0djkHsTcOkUDDozgVjoDC2ovjYSlIpjCEPONvMvWjGzbdNUE0RtWLrQtHT90Lc6aaJSkt4UqUGDTh2htxrhDRF2qT28Y6kt9o79Y4SSJCVJRoRHXGUDaWNrs2o7G3Xb22rY/lbTDrYbdrgd3td2N+xwp8kjP8I3ebZruPU07frupt3Y37Rb+1t265Dn2o69cG3Xbl/Xs2MvMvBeurFnu5s1r0owQiLVCWIOstE8r18cHpBOhEuoqra7bOj+YUmLiJ+Il/JwaxRTHzk1JYCFx1tM/prDWUAsRDT944b6ELtOXg59oa+hUkPa2FAByUPh4tQK9aryKJ67yVOn0CzS4ER2YekEkjn4U0kWrLzOWWIKUyjV7PrrW/byZ+vW3E/ZBEnuEinvUXtmj8+69vj+Y3uMCnvy8MJ6bR1HhlQAk9VCeJWvdXi1zboVGzW/KHoCpPvgl7bHTSB4PVSe3kin+yJJQjBTO3VLlPN+KfVgCePWRVaHO5YGVuNG1i7o5PJu1Qo36+Bn0kbzqXWHPZ+jVRcGXKGFobnBLSMP78jYKCDy+OmIYcDKE79n0l0MGfmFlIJ9eMc5YYujRT40Fe84v5DXlVag/F0MDP6OBiSQj9wyKsHt/ARpLspDj/JhPKkkoZMTQsXVjyqJJZRPjsRVfNF0j6Nx5P6yCwfluULi19mTSTs56joxmkjCn6N6DudIXdAJcD2HQLR1eNOJ16A3sCf3H9oxuJDN55AIdckQMLm45I3WhEQnIUpLkvKFJPg5tlQ+a+UqzAxJ7+Bg3/qdth879cIL+4zfGkwSifLi3L71k3v2cUvXS8LY3fzUchbVHKPFfY1914jVC2rTHO57SfjHIOoPYIgfrtJ2ts74XJYOEH3n2w+seHzuq6WFpFopP1EgiLvi6YOAu5+9bUV90EiKs9J5UjFRXTTQ5vWM9bRdCN19nSwizeu+3pRNi01bbLxg69oBYbrQRMASUU1ZD/UIDRIiQRoHloChoRgBlB9vkVsCsOQTVLwoTCbA1dPlIfDbImQ7G7YDUdvBvrlRtQ2eRqOC6CyxvWyNetma9Urkx9OoWr2q47UR18sFP/wwX9CpFGG7jSQ/zUvo8S++SCmaJogqGOpD/Vymuqpr8AtvfryeWBQe1V7SmvBOc64hggxvRXvm4glhiuuIzOP9dFVWGJhV7VvGHQ9SLfXQcfY+58jjHN3jSslVqhBXdcrmio5Fi/WY18LySZgmuJFd5a04ow+6YFQ/Y/VS2e68tGEvvQ4hfGPDpX+dwnM2z9qT1tAePTlHfbm0J49a1gNZNRWRKRWRGkC89sCa9GcKvznErI+qe3pybu1WxxajviVRr+c0MolEmGZApDIQRur4dJa0bnPbZnUYqOZwigwcHWhKe5f5mo0g1k9GXbuA8c79E6I3yTsvEAH+1HfycKOAyOom9KH6NzATnCGBpw129ZXydcrgxrWNEM3tbpUXESNv5Rq9MbEqIDzweHF4IFQ68l1A8LTkJ7i5P0/AEA9xE1olI5gq64APsYnL9Tj4+58K1COv+EfpZFc4llJJhxRI+kvaxs6BvfjiJ22G9KaPSp3OxDqtnp2fXkAINRe3cC2uubGNZpJEahug9pp1e0srko/Gy3g0Ju7QUqW8FZpNmDgMrzOwLjBPFbWlDeke4nhxcQG9Sdjh4aYV0E5QPuzktAvK0CdJrVmsWQO8aCBA7ey84TWWiXpL5tQKt/cts7UPN0U9YFC1EQoeQMw+BKgP6PQf0cFvJ3KoCmk6A7Hz0YkVJe1J9aX1Q000wxLS6bytkCK2X3vByvr6UsCteZRM3taog8stEBjuO0jC/VdzCI9OWCDP5Ib1C3tInru2TuWh9BE3gjTMKFNzhlAPV0m976+gEIAY4MePvwUsvTEhSgCwgOnvKEhvRQWQQoL4EWC1RMEngpVP9HarO+XGRnp/XxUWspZLbz0B5WMXv88FCrE0J+qpPZ8oDi93RvZnKBzFxe35YFS+I+jVH2k0WEgS8fAoLunVpiu31B+DA2uOK5QrP+2M0L0c8dfgkKcSaFD5LwiuMBFy1H9C/JQXCP8arUHp/BwhkDeDypqdLCzTh/h3IJSDtZXgyDd2sraxWbI8TGYFceogJR63xnb/cdvufXxhZ08vvB6MApuMkDinS7u2U7YyA2NJuRMo2UhfdYlTQnrVBvcM0vgSZqu6Xjto2oB6PNQctLdr4V8Jx2tGTDZvQ9ToRxMkC13Eur1N88VMIhjHHe/mWd+6S2Ex0kRGXe1zbldhevGWNQKSIBebOF5Ex/gJsPUknizqbX5CVHyon8f3PJVIP/ILHgHOHuCSX8ggPE43I+czVRW754s/hQR7YGyOZdhD+aGecsf5hbjPCLk854x95SO5OQuDKlc2IV6M1GzRtq4d2v7NF2x3f9eq5bIVYII6zCCT1aVTKWCKwIA6561YgitohnmYlKURGnJIgcA2xTsc3osfwsNqNLVhf4x0t7bmwYY1tqv2zk/u20dPjm2VKVljY9/K4HWzlrECAsikHd2ydvVxIzb4jtsTS1+/bd1MwR4N5vaRvsYQNPSOQcXkeUDD31lpJXzKXq+mkQpT1kkg3UHt9bVVk6yZQsmad29a+fa2repZW6ZnVHiC8qTDOSe2ouI6Krz9tGPT2chPc5gtQPDcgQ2LN4lV8g6WqjZcoh6hQGn7Wx5OkEfH1wcUmUCU1NWRVCKgCjDR33OtU3b+PG8ES/08mygOaSOLt9kBjgnh4Vex5S0gyEcxVJQQJC4zpMIoIo9nEz1XefHv+Xg5OEirdoQwxXIU9NhCWPnIXwPUN9UrTpS/l63Yekd+4r5aYBQGjeogQoUP7mecH+mZvtW8n6R2kTl9jdYODm0FcwQnXVwPdfCzAR4NWDQCm2k9J+8sb7HjrK5uzCA5AscZUqAQmtg5CE9iTHh/aZvgxVZyaBVUmNL+vtnWjo1haye9mX34pGv3H5zbVF/JCxC7dcrqlbId7FQsxyCZUl+/CAE8WmuOdL9p2Wvb/hFDM9HFYto2mkV/S63XQbda9jBCRdYlSY8fX4LPJavuVixbpN3Q6vjEH7UsDPzQQ6FvZUIfxvZg1Bfh5cb7Ro7Qv7I6YfHA2Kgc6i2p0tM9y1OpnPEGpz/u1I+/edTtbuE3KtuHBE8oKYKL/iKqJ4YX6hHaeFWE2hO1KYp5VSdXnWlAhHkeLW5+mBoJxqefYEyh/1L25OMP7P/1n/09++H7H1kZplYBbvrwUdTF9BBFZdJvX9jp8VOY/hKYJdGiUlbTfTzjHgRz6kxKS2vGvY6NupeuPWkeLZ+HWVL2YrqyQqFm5VqF/lpZX1+DoSPoHGhbTaktNhgNyCODxJex1rgNjRPpi+f4rgwSnzatHZ1BeDL2FF39CG6qZcqrVM7OUWFbK8RNGn4fxNKRQgsI0RED4y2I00+Q2DQBoO9kue2yZfertoQ767Y1aoFaplX1I9OhkrrHdDEc2/GjNgxdRIuOs5oNE1WovJCccubo/0ukvmTJ1umizajTcJm0kY6pT6CuaDArZwGWOglYDhR+IjDJG6eQ1T0wAXGDU/GwgzkhjgDNWz0ioGKRVbFj5PBwT+w5K5qnD4RTKCWywS8JnYBFaTzc0ylVyENvWUQ8PZ37RcjnPyLoikvOBCgPVyUoVOUKkcPlKsrGI3h6GUdwIvnj6UJa5aG8w4CWPXrT1rLOBZfBz7eF6TNYFNejeV38N9RH/mgC43EfyTxnk8SuzWZlWy+Q/kc9CJ2uFZWEDhnSguLxzPd+F3Mgea1kpWYDST9vjcTcNuYt38WTQrVNoSatC1VrTdf2/vHQ7j1p2xRc1P5t7RDa3GjY9lbVGkh2qxLxEArn9YKtb21aulG0Qk5t1eJkTWjnrNIAfyB8szl95dKF2cVlzwaTtO0f6kTqHjR64oSPZnl/eX9GdjdqqwMlvF31i+yyKlboJ6dIEd1TT7nL83GY4BHyV+qQTrAMftFQdERxz6v0friCGHzwBltCGidm2J/hVgjXj+Md1oBFHsvThExVn4jw6s/z4U915K0GyE9WleW+UX5xO2S8KH+UOthJyD9a4Hrky0r6SFrtc9RTSW9ihoIDebdOjq1zfmmTydwukNxShRTqcsLmU2jOHEEIjULT0PrmlIfW5LBM210bdxHhF2s7uHaAqlyxWgPCh1Y6Gi8tDw7rrpk5TG4EXoII0C6Yer5i+/tI9j89xxft1T05gfAVLA3lzPSgjklU2kTaHsCtH8AlPxoO7SkIfU6h5zTzmCRncPT34eAfQuXvQfTuUdGuvroegl0bdDiNT4C0fqOVuIF3CkN9OLX+va5djidWKaeQ57LQ6TLqzMLS7XNLX15YmjgFETgaMkMlGdCw4SJnvVUJFUdiLx3txC+QDvW6AxYTIxfgD3Z/R/Yont4x0snBr1K6WxKRJFc/vVgPHah7cwMhifMJKdSs2O1fTHmkBkpa8i+iPO7HE5+N54/ikx6r5yFQyMelOQ+L0Qnjg0ixeRzDiCs/OsEHWQjxIJKTXpliUX3TPIqvMj1ihOBR/X35C3DZ2Nx0P5WpXQ+6knIB5oloyE/RQ1FYFM/rpIqvbA43HZydWvf+mfWfDGzSm9rssgUytK0IY9McqvpasJdqrLuGtxtl29htWqFSsuIKIqWtbINT4oBE1YYlig2brTP2+HJiD46QAnTbHunTyYztQfz2IJzN7U3LbuRNm4SnWe3HpL8TOvWZ0UK9dC2mbvzzOUukWM39VZt56w9Wtr2Zo17UUaxdfRX1oPrGG6s200Z3+l8wssWx3d87hrg0UDAOaePYykWuZ/2t/L0/FSB37Bc9gdHhG7n1ljMwWKXgJy7T8wwCgJfiX/AD8fV4mHDcVJwklC23q7Ceb8BFcvP4jmsepvzJW+0iXKEB94VHwe25KU8cGqdqfzatnHTOI+olwo3m5UowKB2Hph1XY3BlsRj59sGJ9lVPDa1PH9eTMNAVam0NnGiiBUKLoCn5ZN6yCEHTjotgViB/XT7WbGZ93r1YKFq1ULB6ueErKjJZ9cfSSpUKPbOwR6i+R0rqC/meGR9ybhADx/c+sgwqR666SRE5a6cr1qUZvYXUVG32p+LoLqtU3u6jFj2F4F1il3Q0RCL8CAmks4nUtoe0h3S3Oj2z9dGRJUeoTYSl5xCDy4RNfjy2ztsXNs6vfXFiGjzd/vB9u/39r9iL3/sDe+XdP7GXf/RlO/yTf2bVb33ZkudHlK4PBDlKXNmk3+EXADs0BQRJjQKEDKCnbr6F6MpHP4rPC0fE53zQC1dh9h5HB1nOaN94MbXhbGLdycDaQ22/6lp/PHApSI+WUcioeCGFPuPPZ2OA2AWYXRuNLm04POM5sV4HztZpWa/bs063a91eD/8x9dNOGA0UMnI1C2uortfNiZtXWK0LfgFxvbXBTp8HRA8xfCD4fzQIlamywt+/kCpN9MjPCXlIafV6/SoPrUfs9/pO9D1D+SsfuTQw9adyKCOTzVsGTp1tQkTSl9b68ANrP+jA6SfWP6YfTlrhhBSy0p3LCdqdymmbURqmV7LN/S3felSFYVbmXUuPtTyh7Qes5PJF8C5j97oze3A5Bg7AfgwhnaEi51J2WE3YrQPwolmwnq6Z1NdlzehpETQENo+6lE7TPyKEtFnbIadIE4k0kmaTuiRGwA9GnQJn/UQXtVRR1W/0s9pKQ9XranXcd27kr2jy89DIHodHfm5zS4gfgByHqEC5VU5wBhPljU15yxGmNzymM32PpfhObEM8Z4aE+VxZlIcWEKdom+ogFdqLJ1TjRXD0helR/nFbPK+o3THx14/SKIOrdkbxlZ/wVcSrXIZgqVDynukACHBJ/v3Ljj19dM9myx5ESdMqmpAId+lu1is2n6xtNNUypA0rF2COyaxVshVLSeqbz/2GwiVKZXV303KNhu/x1Z7+Ue8URntuIAYlLnwXCIIlVZqQTnSLIB+uVyuY3aT+t/+RJW5+9VeT19rtdG01K+SK1do4U9x+rz/ee5rLba9m8xrySiENplYr1eR0uUxsZfUFFu6byTsSQfr8FBdN9eze3bOtvQ0bvn9hi/tdmz0Z2vKcSl7OLHm8sPXjua3PFtbqdqx7vWRbB/u2GMEh3nloFZ3KIi19PrQsBCfXvbDc+RNEyyObNbdRnSveqTNweZZPWAlufreQgerTWgClr5xv/fAd+/69lr3fyto7Rwv70eORvX00sbcfD+093vcYmMOWiNLIvvu9H9j3vvd9+/CDD+zh40d23G9Zezm0h+1T+/4HP7J3n9yz948+to/PH9lHH39s7ZOOn7V3ct6yb33ru/Yn3/gT++DePVtOelZInjPeTu30yVt2wdM7hwCc/dg6F+/bj999bO9/dOYTsQ8eP7Gvfe0b9vWv/7HvR9ze3bPBt79juY/fh3Bq03dAGqGdiLXeQkIhl3wDtpuN6IPiL/1blia9lpR49BAbTFn6HmQNfm3J0+GiM9zKV1Louz95x84vLpw5aI/wtWs3KHtqDx899LLkd3BwYC/dfdn7NAdxk9riaC4cR7JYzH8ArqGGTsuonzu2c/22Das7NqnU6CNUDQjepD0FtuAF6oxasmRwaF+tkDSFOoIA4IuLC3DuUkUfLvJWgaDpuPo+8JH0pwMxFlqqgoQwQM0Zoe6Oxz1qcm7LJMxzubDzbANmXbd6NUfdaDforgvUtdtH805+z7OYC3kdoT7niyXiao82tco2CajBRHIQTl2IFPpXL+9vSnpmi2EhrwhGV05Z8IvcMsHKb/iPwpSOlNhdknI/mSvLT+fFTxrBofj++5abaTly8FMcbcXrHbxg92++7AcERNFtM3ts+6nHtClrFydZa/Um9NnYLs7BQQiRp/UHBsrb1VrSKa3yCIJBcMtHc2iCu/eAiJ2eiJEqyhzcGo6Hvm+2sV2G+Kxt2B9SVshnNp1bp33htzA2typI/Fk7fQj+wdRqED2qRGfA+Cp5q5aA92pg+fKmNYCp9ljrcOJstWj1vS1r7Gy7ZIeEYtoLPxmdg989P61nPlquZ6PZMplIjonUTaZSZ5li8SRXrJzlEovuuP9ovFxGF4p7ezA/ghiqcxbvv2OD4yfW1uppuHIzX7a6DhSF3OtIGBGmOkymCdHrgoQ/ocALoFiEABap4eJyavP7A8uera04RjdfQGm76PYPUDc+7FjiwYllkYBSUP1mU2v7sj6JuaRzVjomiEG8EBHV6RtQ7MR0BPE7seb3/9jKSGDaBpMqgah0lOoefxEVII+OTyHGWXvlxX175aBs+6WhH31VnTy28viRPfj+71v79KG1Wi179PjIPvzwnn3lj79uf/TVr6D2FO2Fay/ZXuXAUuOcNdYQpcSG5XtJe/Cdj6z1qO3H6OhSovv3Hto3vvEN+8M/+gM7Ozm1UvOaWfkl66xu2el4Dyn5DuL1rv3wo7T97h+f2n3SaoJ3TkW/89237Pvf+7afBfjgwQNHnLAWS23QwAIH3CWUC0gmhHMk5ImR0xEXbs+vMuBXqQIiShoWsgYTSXuSDvETEfFDORVO3q7GQxXysErNmyovTS20W1rIJBqqvbrE9bpFg0XZktalVtVPzC8nYpK0resF23oDpP25F2x+uG0XEMHL45ad3Tuxo0dn9uTo0i6eXtrl4zNrHZ3ZTAT44syS/bblIIhNpO7rxbT9/+j6EyDLsvS+D/vy7fuWe1bWXl1d3V29zPQsmMHMACA2kuAKkoIs0pIsS5QdDjtky3YovIRgOkSFKDlskxbJoC2ZDFIKSBQFggaIjQRmBpjBoKf3ruquvTKrKvfMt+9LPv9/33kvq2ZIncz77r3nnvU733rWJeF2XAQfb0lDaHcsm0pbZClvJ/GxbUs73I1IK4+0rSOpz/KzPNqdihVRfK+TGB8Ty3OZvEzgrCWicR8lbjZGfsg02sGCzObplN1CYIJUyqE5cwGvuAPXQMJUO9zDK+GBicLKP6QxSwU/f9Ov/ucadwgiuOspmJu0G2HnOeAUzpFAKRHXk9AfpiwJ6ArFUDzlEzQxtTP+uhMHTc3Ybkvpe1B+KKCHJb7Sm+EA3iEAjvrQXUMJFV/l5pMHwXmZ5YGmCe3pO/WPwklORxLcp3bhxnU/3SybUzvEJtZpy9ZMnIopZkXrY++28F2eInqWEGPlTVvaYUYq1nShY8ls2S5fvWGbV1+2Cy+/7CtACtm0FbM5G1br1pHi0awrXqslAd+RIiTOKeGWUHtbTxabzGKmQbGuGzCCF/rgv3Pn4MUdSA2UBarvLZu0azah01rmHaNhi/GI3ZQNfSVdthuFFbskE6QgxvOwWbOn1QN7qPBNQXtNUufcUBKKczXh9oIZKJYVTOJ9IRcbT7Y5dnJow6js9ZSKBJBn/WAMZY+67VAhEUxPTLHPEXNiSrFm1dIffdcirrlQ8NCC/NEnx5m3aDXnL573icODzoE9ufe+PbvzfWvs3rWndz6wxdSpL6uaqPEeP94S47truzvb9uorN+zzX/iCra+tiQGLoDtjSywkxcyz0t6ObU11vnnjVfv821+wnd19+/D9d+zRgzvGWa9f/eqP2pVr1y1X3hCDO7ZqK2Kf3Nm3j+7s2Ja03cW1l+zK1Vctmcm4RvV0677tPt22lrRbDh3nOEokPy4gsxzI616hfiCbaukIyTOOvre4AtGAeDnZ+HcScQ+/kzYjubzyidUYkN+cgIlPmKJM3bBdFfMkR2Lw0qoUBm3AR8+JM/sNTmnKn07kU5n50dOBpcY1y02qVkiOrLKRsnNf2rDiT33BYj/6tsUurzvjqe4d29MnJ/bYR22lmT84sPuS/o/FHI8Oa3ayc2yNvZqlhMBFVSNJv006bUOVL/3aNVt++5rlb16z/sZrVi/ctMnSBWdkrEENc+kEK7Q9Ju4tTCwtAc7RlqFuSlDf2Dt1QYSyIPyaTuQvXD3rdiDU7I7z/ra5e8E/AHh+0V7PIeNweiEaLqybnsE9/MvxKyJxFxI/y3vWPngQz7VD95r5+z10dIgdKnaYAE9/Lbul40gqtHMwU2GBPqAxsypeyMzDzmvgrHKev5xPdieuR0FYgo+EUVjBdXmjZC+9tilLL2HNk32fe3vzrS+JLlatskhXQtgaCq2QTVJGI9fJ3eKBEWLpsJX9YDqyUUzaf0H+g5p1GrvS5GrKB81O/GjUk4yVMJPClFssiK9LkKsu4WLuKeMJKicHmjHZvSbBKeikY3pmsO4FF/1FmbrflKlbrQxj1b6lc4PTYnc8XbkdsfVBNLYyHvSLNy+eS79WLOtlHFmLRKUHTa0t/fSzjlRMcXlO8FqTuXlFDBLmF5fGcNqo+f5oMTGj6AB7W4wMpBSnRyLvFgQQAUwcQYxGJs3DQ1uQSYSjYcaSxiOZ1KfM/ROwva3EaJn/M147Z92YJLcQ+3omYXnl/dHt2/ab/+x37M6dO/b+hx/a977ze/bo7qf2ZPuR7Tx7YifSKjrSKrhvb8t8ffTIHt771LevweR757337Pe+/W375u/8pn343vfsk4/es4917e099X65ezKHb9+6ZQ/u3dX1qR0eSHOVCfhsd8++9wffkfb32/bOd79ttz9+z548um8HO0/s6GjPjmsn9uDBfftU5bt357bty796eOgM7ytf+Ypdf+VVa73/niUffOoMZyD/4ITANCLYBcI5ogXk494dn1ruGz9p0fUNNXhYExzCKabahpPt2foexOrqGaFAO2HqUpbjk2NPh5G2S5cvS1OO2d07dwVnNLyJFYole+Otz1EQMY+Er25BkJED9DIevW+97rHuBVuqbNjm2qYILhApZYAAmYHAzhyTgsyZtRWLnpeZcm7FxslTCSYhu0ywCHP1GOlTeAigpvbopZTCYsYi7GxaVtsvp+yJTOZnRzVplQnLFgsWZ3PR04RM4ph1VDd23c2x8640OQZAWBo5ETOOx4rSCKRdyATudmSd1Ke2vMLgVdcWJNgikbyUBXSCjAREKvACARlwekX8ITiv2ax+4WN4wnkwbwSCvOA/a5g5U/HnkMnzZ+E3TC1Ewy/cPYxuMdFZ7u5nllA7hzXSfNY34W393DV7cukV67OPpcKT3lJix9Zju75ZwAmmboOD4jvCxwNZU9AffX6hPKFcs9Lph7vres7cMIuZOcGsjGAdkDdaIN/pqyuvZe3SlXXbkIZXzCet2zi2rcfKezbAh3bHvoeFnOhYPMAiad/c5GivqbaT4FeG8VTUiutRy2TzVlpctoJonnl6Q1lXdMEgZPNlCWbhsySsSSeREO1Zp9NQGypesuACTPxx2u+NJif1bq/WbDQm4/5hZDLdrx02D4ftfuPkZNpLp4Op6/D+5n/4H0bfzbWTe3vTSrIxvHBl0ru5O4l+rpNM3xTRX/iZL79VuRhLJ9v3HkXvt9oLnIG7nEratw6PbW/QtnImbV8tLtqSGFxNALqZSdq1BD2DSYuKOQyVSW2yIGUzahdOOzYQ0N7bFKq9vmGTTMWmRzJnf+u2WbXjhD1mqsxC3KrJvH06nFhXJu+lZNyWBIJJrmT9n/kz9nilYJWFgf3cUs42KyX763/zb9r/7T/7a1CkhDoaJA0ZGhSTjMNIQhvTqBFpCawblvkuwhuL8BjUCK0K4Ut6ooHqzkLoSDSjbwyrnFpK9UqJgSBdUPPpS3Pc1hXkL1nwAssS8igdz1cuJXhUimVHLLbr+l//+/9b+9N/7s/b3t/5O1b8rX8kJGn79uhBfusuBoaEdhx1alD6urNrzrHKfe7//B9b7K23xdgEN32ad1Rjqu6fHIphhWVfrWZDGlzb68N64X/4D/9b+/Sz2yqH2iCbtR/92jd8y/xf+Se/7N0dxLlw6ZL9W//2X7bVlVXLSOPKpJlXpbLMytbv/pd2fHxXpuOqzJpX7XOvfdlSMl1iCMJxXy2tsgsXqMtYZa6epsWsk8IFpTBp29NPH9rW+3XLSANfljm0lI9ZQ4Ksu5y08zdXLKKyT6PS9FQl0Y3gHBfzntrg5Ei4H7HVK5dFUAM73K3a1l7D8ktZe/P6iuoftgNjMGUwbIqoLllfbZsQ3h0eHNqjnbFduiizSGaypZZEOCsqc8JG/YyEQNHBPGdWoeHCff4WfOZvP+RmXh6GdqJRpEkGLJw74gZHXs74HE8Jw6XwHiTEIa/E4YGt/eo/tkynq8+ED98jYiDbX/pZ+/0f/1PWyOQUU+2jz69k37HPxd6RxZazTz/M2uOnVatVqxJ4n1hvKK2IMoGXnrpjqWKG/GkzTrS7enFZxt+RBKjwZ3BqPcmmKF0DCslyyGIpaakc3SgSOmrzpHCbk9jYSODRg22fXsLSNA6BL1bSVsiz8qIpjS/Ut37UVNoTK5aLFs+LNvMyZYuiSQndDH2typNGvCQrrF1r+tnUEwngZEaMPyY8qNJHPbaszF+bRKQxTmQwnk6qB/XBfr1dTeSiT3Lx6K1hf/pBu71wSzz6STTbr5bLNvjWt4ghx94sf+mjA/tXBZyvjXtSDyN+TmlKlY2pkDVpNwC1l0zad5pH9ttH27bVbdrb0go2M0XbFMctCST7AsA/O9q3u1JLmXGPieUrOqYR2xfjk4broyw9qainOZkjSpPZ2DgaAimiH39HSv9htWHf339mH9Zq9s1W36pKL95r2OTuhwIQTaVmUDh6KjlmTnLc98Fj0TpLXoYiDDr+B5IadLCyY8r8YpCCuV1uxilbtKSxNI7xeOz9WmhfPAuYxi6+jOTyzERNPyxdYeb5o3Exd4gRLJZ6hbh0ys/SFNPlmqv0wi3FU1zy5lmwFngcHsLBwMDC44zp8Q8DxLQVmgpExBfE3ARy5wF107sTncqKD22AlkBGILmvvZUWSDpeDvkxeZllhyW1J0RP/G6nY/v7+6F8Hjf8earkqUIwOZpSsyPyUW9oW62RPWgO7JmE9P4oZkenWdubLtuz8ZoEYklafEywka2jsi5ExTzFKE/EUO9IwJ28LLP4C+s2bI/s8R9sWXv3UBkPFU5anExSNiDNF1OWX18TbsUkJAYW4+DyFV3M4xO8ZJCIOBPS5ohDN4raa1QXoap9AI4Il/0IOdiKU/4Z/KHtpw4jN/CCU/1ARf8486XvDBd+AzzCp/l99kgADxTg9Jzp4QluA1/eZ+nqBjN57sCJF+OQDr+BOXqfmr/hHRgd7sVn6h0iSWfT5TFCMu7vsWfvZyVUgHnaq6sVWyqlLKk2KmZO7Vx5YrlIQ98HlkrKuluWdp07tSUxvpTVxIxawrOR7Rwc2IG0tHNXztv5i4uWzgjq0balKwk7lbl7KpMzU1I7ZuO2Us5aOiH+EOv5TjoVMdLJsC6hPhKzzNva5oZdXFyy1UJO/G8iM7gn61LWgdowl2K1kDDxNG6JBQkt0ThM1/cLVJA0A2bCG4yJeDxny+UVS5fTqtfzUd3AZeTwuqnrC0r0tWjEiiIQFpwzAvPBg8e206za0rUrFs/lvQDM6WMLoCWpnykRdUbI85K0sdel+aVUONbmYnKwEPlU2lJRiLXK9kWKO5JJPM2IaCWdaS3vR/JOdBVAwKdfsCXk3Zcm0+kc2ai9Y41e3T5y1VdEyyJ6hXMsI5L+c75eNhs0NV0wQPoJx2JYaHUgk1/kpbh09tPYEDX9FGdraEmOcvgltOCuMjM3DGkEw50zLFTwECnEwSsqeMSlqseTKZmHrDtktjprmZlwHJgogUFS0uFiCRbJED+wNj2RrPtDhNxVPlGjMyb/FJHZIiatP4chkSkDdwVl9xgeABOeaLl8cy2EFJD6hPC661K5NzY2Zt8lnGQeuzmMA17+oHSI5E5pe1n0TQjWqJ1ao07fcsqa07htjRP2SS9vD8ebdhK9ZF3L24h6KAaCAwSOSRuIMQE1lbWHT3smm9kufOGqJTJ5O7xfs85e1WIT1nJIixQxczBUOpuwzOqSDaUdjqcSzpL4BZm/tEtPQgWUUKWUC20zlbbYAUK+Y1BchOZHYaoSvoJAKTO4oNZUsUIN3alevAFy3A8wOXe0EHGAuwPY47gDZ3RzAcWre+Kefw8u3OftOf8+/+qrYNxPd4WhV2w++DXLUV+CIAp/hJMfHzwpfELaLgh1F4W9kB/Jzuqp73MNEAbPVJHDw21rdtsSiDnfdCQC7OIdyyR6tlySRXXalnA8sVptZNXawLb396w9Gdjy2pKVV4sCLaJmautLK3ZxaVmtkbFsSVxGyt3hSdcOah23bmCSVzdXpb23fMcWdgqKi3FBMwfHVfvNb3/HPtl6aGKbUsYSlpjmrN+iHXMSuMI5CUoUm454EO3PLIFSIatyinFHUpYTHV68sGznzqVfnM0CicycuCG7s+yO43ZPZe4KIaLSGhal5U0iGfummF9Xpf7S5Su2JkmbEeLealXtfvvEusrsY3HdLRHiZhlOn7WmCjHQuw26VpDpsyHpkWM7IeU4jAmQfiScENWbkUY4VWHUKCCSLmx3UaQTrO9H1zsRMGCQ0qZooFmjBeKbWi6T8UNG5g3rDS1m46edyYeGZfIs2x55P5aI2RFAYbwvDYqGOQRfpcMlhBNVJ6SZsOfcgiSexJL7E4AyO3Hoon8rlVbj5gu6SmLEZV1FaSpp75uAscKs2XFiPj3AiYaHGYWB1I6iPMzd7PEsLN+duMQwBXM3J+UPc4RWgrnL/4KvdojJ5oepgdCYKIyYzzurHSYSTL79lsqwtMJB7eShNhr2ZcbWlL/eIQrK4eUik1mx1J79QduePNy2b/6T79m3f+V79s5vfGQHjw8ttcASNWnf/ZpMXMFOaSx4+KmIpSMziBE/pUK51dSNzql9eqthCWkCq6+u2kRt9eyecOukI6muYGqH8RAzXMjNah/hx5Ddl4WH+XzS5351+sK50VSmrbRr1fWU+WvCFsq5EBMx0QWivMAcyoM14uXCDlG9vU5UizLpnWvu55Xmcvhw4QAEcKeAM68ZAyUPPPGeh4Zl4R9gHHznTOkHHMnNkgzp6AqNO//sFz/zNdPu9J3wjk0zP1f+5EK+Kg/5CZfQ/J+nrX/oQLCYCr/3nt22O0+2LZIq+2lm+7UT40CfQq5sx7WW7e7XZAlmZQqzbjbmGwcc108srTY97R/5AN7TrRM7PBD0BzJxa3XpDmq/qoRZU8xu44KY0oJ94+tv2FffuGnXVy5ahb6/fuiHbdTYgGLfCsWc8CRmXbU5ilQhty5N8ZoY7w3REZuFrOgeFe2X7Pz6pr18/YpdvrBiSTUyO8Z3u0Pb2Tuw3aO73oXzwsKNFxifOxGpflO64vQxQSAC0Iak8nFnaL/+0YfS2qb2s0sXbU12+NXykgg6YQ+7dXunfmi/J0b4TOYJM6nq0gZr2PuHVfv4+NiEsuLaND19PpimaiClDZNDjWC9KMQLk+uLYdaE1FMh66kIkrbLSAtYEhdPKMxQjcB0BNCIzlHwCKaT8A01lZwzTEb1oNkF17zSYtbpbNYHJEAW4sKs0BDREOjDgwG4uS0kcOYoCZNVHZeWl8UwekIKEZrqx9w4UAZHWlyLlRW7dOW6Xb72ih/Nd1nPV668YhVJO0xJL4xiwXDnz2iATgSKj/ORRX3ziaj680+EPbvzoCeFgyQRCvyRmteH2BTMw8DgZ6gtGMPcCS+AhvQc1ortF/U3K5XY4ZpUxN8Vvt9neSF1DHFIJ5TXS+MuFpMZI3OjKTOzr+eB0joSs4IAlpOPZBHctYXRE8VzY9MOd2v24G7dRlPOVxHLkaR2pq7/3WdtO6ovWLKUt41LJe/De3bv2EYdMTtVLEI4XWomXWPjfJChGHkiJS0wKo2vO5AWMLGR4DoGhpL4URHN1PUFwUJ1ZZec8UT5ngILultUP7UpAviMzVFHnOo5e/oBvzOHl3vzE/z5DVB/8el5nBBdP3OY6o183X92cQvMkZjhWxhdngfgHuLCvGnS8A5u4Qtd6ZvSGOty+CoemBJwQhEEC/JgeSKmop8/AnPq163DBHwxjWcHJ7ZX3bF669C3mGrI4mKgrDdCA5R5unTOzm9csdXUMghjWWn6Gbofll+ycxfeFh3ctMsvvWEb65csz/S4Vt/WshVbSaXstdKKreTWpL3JCmx2LKtKjIfS4kV7g1bD7jx6aCedpiUk0KBT5pHe+/Qd+41f/6/st37nl2RS19WWSZV7YMeyPg8bDV/5EY1LK5QSFGGvO8Wjf9jEq6rVnh34Wt0f3qTAXQ+DxM7paVMsUNEdhnu1hlU7KszBoX1HkiClzOjTu75S9hEY2iElBtgV4I76HbFP2f+loiVlo3/QP7Vf2tu179db9rt7J2KQHZ90GnGNS62jBkWKwxrY57knLfNOT4wvkbCb55bs1UuXxHiX7bWNTbsmxoUK3I+LPcv8pIlDoyp/VZRZ4DQqm4jSGU/nPgwP5rO8ui5TuKBvMqRFnHPzGinnhO93xcsXbSErk2/1R2167S/Z9KV/0/prP2NWeUuaicyyGbMKHcRI24jlle7Vay/blcsv2eb6eR8QWFlZsTK7wiZV5hmiKkvXQmd4esaYaCA3bfQOxobvgVy4+IRzpqQgLpCot8pM3CDFQ1hvDI87iyTHs6cMcju8AjFw5ijBvR9Q9WCJF32lOAZQOu22DSTAQpqkMCsTj7P0OQAKIcPu2BcuFe3tH6nY9VcL3oeGUMws7Fpx4b4l7MRG/Ygd7rfs6Ghs9x/IPBlIe+91BZSxmyhjEdTOk4YNxbDSiyt2/uqytIqe7T9t0ekrbAwM3LV11RshxFpPkDyTidiwRYe50hQRUUvfZZv6eQ8fbaab6jmc4B8XIxTzFYIvCJ+BZ6jRvJ6CmQup4BMiz50ndPYIPAjj4eRgMf6sn+dpzh0+evf/8EzrhPYPoXGhrHxVQIrhRZmno/s8qOAQiJh0Zp4USI+80dz4R+WHgp3RVZD/orTh88ur9vKNm3bj1dftlVdetWtXr9v64qrMw5ytpyqWF551e3WlLNqWZj9aGFgml3Ma6nSlQQm+sWjGyrqWkouWHed8R/ZSadkuXFgVDpitnNu0V2685lOZjjsd++jeJ/bx/bv2uH1g337ve/beh7ft3tGO7TW71uoNLRGTiSraZ4T++HhbONKyPLu3JGNWyiVtdQmuFPVdmpmRwXQ7aJmNJ57s7lpz0PQNtUvFtFUqScsko1Y9lNb/Qys3foDx8SkvLWslqUuSsSLGkJQ0CFMDRAhSF4e6H4g5ZZIZOzmpCohT25BZxygse/ll9f1qIW1LL1+x3LkNcXqWs03t29WG/fLxkf3dnT17KGS2UzEfpg/ojxP4nw469mzQt0MhW6aYtS9e3rC31yv2E6++Yl+7eNW+Lsa1rDJJB7Fqn+3HZfAKO+YTdTkkm8tRQ8idVgMtLq/ZxctX7dpLN2xxac0SDICwdlVBIB5nPCovTIBpHqRVvPzjdu4nf9Fe/vm/Za/9mb9qiVf+dTsp/7zFPv9/stGFv2Dj9EWPF7SgqW/pdOnaS7a2uemjtuzFl5YGwlkArUbV6rVDN0k91xnRehH5Ud7uDaHgoTRnZKAX5DdaiLzDK9HP7s7wZ/2FOO/bpEy6+KN8wMfznT3zSGIw7tDH6VF9ihACAGnpo2RyMD76+RgE8vDyO0uD7/yQFn4qJ3M+UyNGc4vWEqINd5u20GN0PWuZCCO9YqJdJqeOjI1YpsMwFSHim1hIWCnvmMzuxnHHhuy4ki5afrFiq8tx236wZyeHA2cnaD5uiKhMrMhgms5oIk2jVJLWN7HmcV3mteKrXITxbdRl74X+McxrtOuETRbEmCNJpcmOQcJHwdPrpB9qG+o3q2x4m4HvOQy4h8fwS1NwBTf/GITOPAzuLBxl4j57nucXtL0QJvgojXnCz5PxZ/dVmfCe9wGGNPFBxwv4FAW3dV/R+6poZ1OwuH7+kr3++hv2+TffNOayvnztup1buWCl1IZl4yW1Q1cxEsIPNgdlilRdfsBK2p2UkGG/a1sHO7a7MLJisWLjVF4a2qod3H9gv/Grv2y3bn/fHj2+a3sHe3Z4XLP96sDUNAK/4C4ztlxKSXvsWUcKhx9KNmVPv6hvIpuQX0LPCRQSrIXpUApGTMKx691XzIBAcXGLLh4sl4SUnaEUIuaWdrs14ZZ4SV6KST4mJsjghvKeuR/S+NLeGY+MpC8uH5laRgltysy8WFy088mCJcT0UK+tVLCOVNO8Mn1JDIb5OSuJgt1cXHamNz63av2xJITMvC9IJTbZ4t3RyBjN3u2PhXhZWRqskZxaS8zg96Rd/G6rZRNx+vW8zOedZ/Yr775j/+x737U7e0/t8OmWWfXADVw6MuOOqGIOMAD9p2XqovVxoPeFS1dkdsrkvH7Trl274VNXWEvrZ2C4bTxjfLrctHXEEVEUNuz1n/137Cd/4S/aj37jJfvCTUm305ZFpb0slK/ZwpU/b+ONn7PT1PpM4ziVFlm0tbVNy8j8pr+DMyd6nZY0mz3b231qteqRGkoNRzZidIHhzohMzzz4Kf5KD7ByMAyB+YOZyWtGD/gT2D8LGYKkn38H6X3eqhOIIKOPIgP/6H8gENoBaSpMIG2FkJ9vRa8GR/NjhQmaDmyXEWiWI/2w8yy8UNQHk5ODXVpW6GUterRpk08mdvLBsXVrCjPJCObKc9i0pGD5+o0V+/znVuzVm0krLclUEVFFpBUjrIBBryXJz7kakvBj4Ue5lLGoYPrw/oEITWVVrpirwJKldYxQ92QKW7JolY0lkWnf6id1a6H5CQh0lVBcT1915PS5BdkXpxGmf4iDTvrCC0a6HVru5hr6/H3+NINs+PVE57Ag7ozpeFA8oXAc3/AkTogb3Cw/fvyzfmaJngksDxv8eXvR6ywzukkEN8qAAA3dJC9qr+EZjXIgvEN/25PHfSkb3/v0E/v1X/9V+0e//N/Zr/zqP7bfYA7r9rYN0st2HE9bJ86UL8FQmjWzI5g21e7Upf21ZDoKvw8f2eHBrkxNCfZ0wTecWJAgQ7hAiy+/8rot5st2ctyUBZY1jmdg/RlLTBcXi5bOJG0hIThJg2w1uiJvMVZpkk8e7ln7pGu5RMbS9I+L6idSjI4l1NrdseULdHUtGMc6YNElhLcJ8S06LpJS3LA0OFkuIw1xca0o60sqnSt8/wMaH6Zua9SytkxPNLuyGMblQt4uCdF+RBz9Z65ft7euXrR+NmGdfNoya2tWFSAh3OvK8BduXLIf+8bbNr6wZvuHx3b/yZ40tJi9XizZ18Qo364s2Y1swVYF0OE0JV5IacQIxNnbquCBJNHJYGKfCvF/U+rwHz5+YJ/t79pH+zu2026K2U1siv0ekx2vsMGpmdXoSZm5S0tL9tWvfN1+5o/9Cfvc21+yixcueCM0mlXforwns4qpLChamKz0sc3EozOnG1/84/bK5z7npk+r1rQn20fWlzZR2nhFgFW+0kqm+cu6riuONFaVJymV20dw1eCwi63tx7az+8x2xKhbLbZ4AOmElIEiZozPPZ003FsE6WeRBO8Qnm/6gwjRXAhIUC8uX/WCxCMkSE0Q/J5regSDsaIZwdRoajEB0tZ34sF3kbBs9e47yMgvJ03Zo+qi/8cnPgv5SZFYs0w8Hd/ZQ7FSSu9LVy7JDLlgBbVVmRn67Z61d2rWP5BOVZP0lpBM9wdWeSRheGi2vJ61K1fTMmuULtKelFRGNhbt1BrKScQWy1tmccleulLwDQ8+ubWrSov5qQho6DhMOGblt9oD8b5FW7+4IkKYStMWIbUmvmUWcPZRdeURlzbuzF85cM7vqYRzozkSQY9dMIQG4Qazmb+H9nDHO+APDTG7Aw+F1qPD1+/+NYQnit5dY+aF35kfDI/zMIinl1nckJ+Hn797WwY/8gnZKh5toUe9uB84iPD0FIinaMSZKBwrnE9U39p0bG09t8TIOG+XKVink1AG6uxiWXGSEjz04RI/prZIJli6YHZU27e7j++JyZktlRPWqHVsV5p6d6TyCrYdaf8VjnFYXVE8BtbiUg42bH296PNgp9LaWqzQOqUbZWTH+wd2eNS2Tqtve1vHVj8e28GBeMHewCYd8aGEzFq159GxBFWybFdeumrrSyXDlk6iaUqpYjchrK/VUtlnokRTEmwy2ZnoHuO8DZz38QX3nPHJsyoE6kkbK8Ymdk7m5nnOnshKkxMiFYVthUrBLl65aNcuXbCjI3FfEcyRNL2ToxP72XNLduX8irSzY/v29z61jz54YLeqHWvIbMnkonb9Utm+tLlqN/JFi6j87MPvpq6QHrV5tVCwpJ5PpV0eiKl0RWxsOcOKAqbFZJgWIwAM1s67yctIMc0E8dLgTLI9d16MTmr0owd37eMP/8A++fj7dv/+p9aoVl1aMYmZ/fgdG2jCGWIwDy+19JLlrn7DGpOsPd3v2vsfPLYHDw5s49ymmJuApzxj47pZ87ZZd9+ZF/1STAHhgGMODHq2sy0JuKM8ZkxZYUL/mZOQE5wj8Yz5sV7RzW19R3JDeP6osI5+CoN26LH1jIMA/LsqzQg4zw4ACMi/g/Jiatx1+QCOygDzIi3mGsJ8Q5pAECYiWamM6c5Ip9IelwzbMidOaidKf1ZuDx1+Xd9UHPpcV9JR+/HFjK0qfEKaQSy/bGuRJUs9HNruJ13bv6N6fDKw1GHHYkLsyKOxxR9PpQ3EJaz0TQKI0mNysxdjT0wMTTImBE5lV33p02YxarssA9yuuWY9N2/CGJY0095AJq/8CxUrLopIxRfBZabXjE6ZfC3iVv3YpouDphdkepuYwMFh0z59LO3Ul62F+oX665n/GYwcxMDghQvH1zm8PJbSoC6eFD7+af7O4/N8vI1pR79CAG7haZbP7Lt/CL76JQfS5rvnxgdQwNPBJ4QlqN6FA4zSHx8c2tHevq49Oz7c17ueda8e6/lo3+e+uqOMSiwi+kwmZL7GK5ZOrvp0E9+eTeWJJejfS8qaSvouO1m0dtFS/fjEBmJ8hVTEnj55bPe2HtiB/PojadvSInPiJ6zNjcmy48hItp5vNXoWSaRlAUetWZMJO4pZszGwh1t1u/ewZU+esMGCmIYUJTRKrJlT1YmjMVDQkvlVtSsT0MWkhZcJ+vbzBZFUPAx0zXWkF9wZ4/tY10NdbF2VEWHkpf7vS0V9UG8LcU59O6phNma9ctby68vKPGqfHLasKYn6RGEeykz9++9Kdf7+LXv/7rb94dGBvd+q2zu1I/v9J9t2f2vLOseHvlU9/UuRsRhCTNpSHJW3YNdlpvz0l75ky5cuW1YM7rI495qogrMaPidT+pyYYEeV6S6vWnYoAlKz0tC+4F73XFbqrxrsk48/sO98+3fsg+//gd3W8707n9oztC9O3cdsg9OBEo5HaD0iOqnJN7/0Y/aVmyt2M7dtb1/o2ede27DrL12wJQkAmw6st/sdm97+z61Y+12LD7dErCM7f/6yXbv+ijPuIyHOw3ufUSA3UQOCBmYHzs41MZA5nJWhxoMQdXdkVUP6nDKQLhROLmAzb8H8Ig3d4JogvfMemhD/kBaE4GHkyNub2MsgT9Wd+uKcMVJ/+RGMsGhRSUbD5A+jbDYadrC/73E9Sc821MHr4h4MOkys2+xYQpo1elVJFLCRK0p8Ja17MrTJicyS3YkVn/Z9m6FOct3GDyJ2eLsnoZEVPoSBKsrQF17UuqQfsQJTgoTUdHQvlyJWTETt/qf70uZ6Fld9xc+FPyA6sBzIFEawyTRK5t3sYqndaMjqGvpvlYEqsbAwkNRtWr9+YrWTln1y/9ieHPSUf6hjuEIduXjjlw8BhnrjzuXe4S+EncWZh/sh53BUuT1t4nhMYuFmv/7tBacXTxN/Z4B6nLV1KME8XR5CXPefhfGoemLpF0yJ7dFYXVGXMlCtHtvJyaEdHh74Uk62T3PcJDFdmM6RSFmCoqK7tKjI1LJMZRN9omnXRff1uhQbMa2pFJGRtK6jwz0/H/dgt2ZPt2UOH+zZ0cmRjwiLc6kkwkEpMYtlKUBjCWIpfWibuVJF7V30AS5G330mhBgX05ye7Ayt1RNTE+7J4LPjhtLr92yg/DDakjKzlxY3JdRlxstaaI2F79I0J6OBkqAPWY4ZHz9o6k7DRqSrb9JRJoQpWyues09aA/sDceK+EBWTjmkHO9u7dufOfXuwu2dLV9Z9rKw3idiuEPxb0u72qi1rDRSuU7faoCtgLVhX2uKupPGTnWPrN6TeytwkzJClCgJELJITQGWLL+dsTWZ1RFrnq4uL9qc+/7b9a1//cfuf/sRP2Y+vrlteNe6ub9gokbUD5dlVbFJALYfh0ceHyl6vVZ2b51UP5tPRK9RDGxDTQ1tys412VRjc6bRvf/QbZfuP/nLJ/mc/cWA/f/O+/Rufv2P/ymv37crKRGp81Q6/93es/+5fs9jxd22hty8k6vii/peuv2rFouDV6dgDMb1Wo+YaUEDEgNQ+T2zGLGA2fokKQUZHSnBZGpcK5uVyJ08I3y/5zzxnV0jbGSGvnpKe+cc/eLlw4V0/fPL8Qx+jR/IwsxIqD/2Ki6Bd5+jjm+WPBtBqNmWuwMiJEn6JMydGkmgvJO2+ZEpXjKk4rFt+oedTiwrprL2SillFrbRbWLajVtySnYFle1XLtdu29d6uPdllw1CmMkXEoCZW70p7E8IDj8GkY7Vhy456I6tJop8qvX5rbO++uyXzVKatyk1czNdY4tSGvbp1W03X4F0rkeUSmaLZsUm9tIzI0KJDmVRHR/bk0ZF98NEz4aW+qfys9nAYndXzX3SOa3O4nwUB/vMn3Ow74bgBI+5zf6QVD2d5PXehPZ67WVT3VXVC3jj/wKV3+ZHS7E0XT0G4h5FivQvvic/cvdFEtOwh5EFc/L0sbBLKaieUA6Lpxx09Z5IwSgP1mqli7FsJXo9HCWu1JfYQLl3R3ahhpaQEXz4hBhW1lXLaUoo37LWs3az5YBllXJLy1JOi1O+MrSAaXVlctrJMVkaD2aePWtD1QxFgbCkmretaWiva4qIUEZV+oDbm4CnO5I0vSPkZdZzxcqobytB41NN3KUSpou/3aRKWwdQ923qejHD7QtC0saTorpDvlwdiLuLsF5loKk5Pl8qgJS4rJsLUhY7UzJWVnI/MDZknYzJHswV7fXXNroh75yWGL4mDX69IRc4W7fWrV+z1zXN2o1i0C0JUzmGgEcg/ggmbTth+W4xTha5HI/bouGp7T7bs5PFDyxlbzGStmirJrGfJS8ZSaAnOUELjJaTmxmWSdiUJVtfW7eVXb9rLN16z85cuqRFUThFS6M+SyQxCqOojSZyvf/WL9r/8X/379vkv/jmrrHzeKqVN2yzH7Hy5ag/3juzub/81G9/6G5YZPRODFvkIuCDJhcvXbPP8Re8HeyzT+uDZEzDLTQCQBs3KzVI1oE8g1jsNAvK5lgleMSVHYSN8P1vRAbODOKiXWt399OqIPLvrD/7lk1N1x3uuic1DBE2OtkOL5Ls+KO2ggc6afdb0Hk4MG5MYqUt+MA66BZjOckrHvzyBYYiid08nrMIYyLeRKdpIpspaVmmkGZ1bsLQCr6mtz0vNG0soMF8spYJvHD+1bLtp9WZfpqaIQYy/0eGktIF97evL9tZrKWkDdRHGI5mqT62fiFnp0oqV11YtI63/cLdn3/3OAz+EKBlh/XTUR9QjcZV52LBh58iG7UMb92WmT5pmo6ZFT2XLMEet1pTgili7HbXjEwZvqDv7+InQvHIQHfUM9QvQDY4BJWDrTp+ewxVBJNgSD3/CzNtilmZoNfcJ6XP5a/DFnaWNc//ZO1qY3+VDw3s5uORFW4aUPD7+odwIqyCwCM/WXQw4RPEDNxQkCFcEdcAJ1qwzgdgH38A9UhPtB2ENnii+BNDK0qatVDZFD9IC4wuWiLVspbhg+dipXVi7aGvlDTu/smQbi2lbl2a3WlyU4sKKDAY+pIhIM2/14hZLsfo+pvgSiMI9dhSPS0OjTOQ3GEwtIYWGATdmufd7E/Eu4ZG0wox4ymJJ6t9pzboDNiYe+RQ5xumFcsK1vvhO3vKL6xKMeTH1H+jiU6iZ+1iet/T1t4Uf/81AJoUqiZ1+WdeFeNTyYnRCbYtIRd4WM+pLXf7i5XP22nLWNpMLdq2csrVVASWfsrczWbtRKoq59e2KgLaUythttK6lihA3T6eST5BlXZ0MQ0f8heWKTS6ds0cq8NZp1+5JSnxz67H96v07dr/Ttaa0gKOBmIaKHBHz7NMfqIqyEoF2RithErMTsYCXL5Qsm5PJk2GkWhqE8mO97VCXMxYRdqGyYee+/Jets/YX7MP6ZXtnb92+t/+SfXPvi/Y3v7Vm3/ulv2r9T/+BpSJ943wIRrZgWJcvXrbXbr6hfBK2t79n22J8A2mBIJ0fGA5yuuRSuVRXEDGc24qcnTFEfZtrGO6rtP1Fb56JhwlpuORWvR2fIRjdHbn1TxpOVnoOqKp3ITHMlvSAEelTZRrbBwVCQkTWBYMMqzcQDPSTcCcdN3elQdVb9ZCfl89jelxeCZOJjE04ai1p2Wj47MHHZhVD4cypYMQ0opWFoQRrOKyelUBsCZVjsEqSmy2FiisxCaGiXd5oiHGK+NTWx7sD23k0tH2ZOlNZqOs51UuCIyIhWz8a2fffeWZb23U3e7Nijrlc0rJZmb7S7BamMnsllLo9lUMayWQgzU9lmviWSCqTNHV2DWcqTEwWB5Xyesk5WKjdrI44/zb7CeHmoXWfh/OItIduwVsXX7jc9+z2/BtO8Z8/hiS5eTuFKB5NP/jN/QnjqIH/7I82Dl8DY3Qcc3xiblvBLovGrl1ZsVeuy2I5n7Zr53JWzoj+9J1J+/0+thQxQ1wczM83bVVbs+N2QvTO7ig9aXmLxZRxnnKj3pBJ27dK8bwVM5xB/bKl40XlLS4kbRqLLJmma4uNokzm9aFvyrt7eKL7jt397I49fbIjwcVX6DMw5aKUqKxoGVrDNF5dXLILG5vSLMUwRy3hT128ZOgjxTlxPEDD4CfTpNiPcSQ+wnKMMKz73MH47Rdl6/593X+pV7HftrztCDGxRCFa1uAWpEqmhC5F0UyZKSoyWVMnVVsY9uxcPmKbxaldXorZSjxiOSkum0L+c6K7bCnn83ReVi6t7ti+9fTQvituf0916/bDcisakekJnK17/+lj++j2J/bx7Vu2/QRpP/QT3jpqxDEna0mbc4aZzltbjIgWhqhpcF6YwFwsVKSJrvp8OlQiRmtheGgr+BVyBanUJStWlu1Hf+pP2r/2C3/CLq0kRFRTW82dWn8ct//u9zr2y3/v71n/4a9bIjoS8JesLybOVJiSCOb1Nz7nJm6jziqE2767rHDGkZfykCe7w2LipqShogmkZPpF1SAIUh/U0B+z6pFsPj0IJ+xzpJYfKOdmki6YZfhGLfUn7cTRmu/ym4dlOgt5ehyeQwSZcUHbRSh4aMLKD0RmETtIgIlOHCQyfZa0TVT5NGp17w8KcclIORNX73ixKoa5mpvRlu0LMY+lPaWYrydTtiLrYSrYP5km7CS7bL142sbKs6F4bL6aEcNlc4dsJm4vXWLidE/fz0kIyDgepyy/37Mbt0/sxkcdu3K7a6/drdqP1DoSwELjVMFODkf26Yc1+4M/eGJ7e9LuxECzmaSv55XdZc926vbxx8dqH8FD5UAjjKkduq2OE2qrzSi/GKkITGTm9Xe4CUZnGhEAlFMLyIFrMJLwHJxakkbVO/IuhOAV+M7awN9pVNqFr/MrfOP3LBh3fSKeB/V7aHvX3/DD6T5rkRB+9oH44VkXZSB1PcZZIiotejJuWj6XkFAY2FGtZYPIwBaXT2VupiU8ZMaqzRDwITVcyBvHgd+lckZaISP+EmZLa9Ke225yNvoye0dRe+fWx1aXFcCuTDJ/FBtLQtaYkAUrbyDBhWVWKRT0BUbN96SxvKwtrZ9llbikrId8QTQ/OJHwaug5YtliTFxobN26CtCXsEODnUoBUtt21ZZPt6rCVwk7RviFu+NazQ4ePrLDJ9thydoLLsCO7VnkytfK9vJb1+3CuRURKZJRIBTjy8ucZSQ1L0QoioDO6Tku4t578szynGcqLh6Ln9rlgszbcs5KhZzFZbpdXylYIZsSV9+1r+eE9J2O/dOtB/Z9NuKUjc8++ixRCcP5A6myJz4bG/PpfConRpq2ktTggvJtqaEa0j44N4GOzzFn7HqDzJpcz+y6uyZziPWx7IzCiU2NftIPKWLkksm59GEVdF2/+XV7+4//z23vNGWfSNv98GDB7tUj9k/fr9o/+e13rbn7qbSLoZXLSzYUw2W3k6jKwqaj5zYvSdq17dGDz+zZ4/venzbfZQbnpgL1EsLCMDBlNySlWIDtBECJQUo1ckRCBabkGOsVUTx6YSCSWZKhkXjhCmkT1jfflE8Y2eOzvutypoRqRZLKLwgX+hHDxgb4OQFyJy/lACNE62PjzgubF0PZlUaz2bB6va6o5O25BRN7VgY4BAr1YqZtyeqObQnp0vJYlwmKlZCWoFwbyxRqHcjMHUs7C/ND2xJqW8BIRDEWkwLGR88WrHMgc+tw7JpZRRrckghkkF23vi3aJFqSKb1sV5JF18BLhUXBIGaHT0f2wXdO7Ff/f7fsV37rlv3uHz6zf/67O3br3Zo1ngxEKGM7HammAz03OsKzkbTYntqFbZaoA7AK9XteS1z4xeHvv4TzAPNv3Odf57GfOw/qTyHMD31250k9Dzhrm/DMAwzYtTac7vzh/Jfy6Aoln0ejTWdN5EgkzXsysu64LXqo2dP9J9bsj21tY9XWKkk7f+mCrW7m7dL5rK0vJ2R2wvhJI+SFIB8Ou97lNRW9DIfMkSv5RsLzGQrFUllKwqk9Ozq2dz67b7/5h+/Yd967bX/4/qf26f0Hdlg9ErMc2dIyp6NdsUJxXfdlKSJZYR9bWGGhLHgYmN/a2rK9+fpFK0kZSVjXLqym7fxm0Qa9oehfcURTbHuVzS1bbEg3XF9C/NSO6odizHruyjRuy3SWMpRfqdi5qxu2+gaDGy8sWYPvvfHmmt28es6uXFixRWWQTKlCQlQOCk6LaM5JGixGJpZRIxT0npCdmqAQIpaxOC5ay5QTkCT9p6m4T3TuNRr26vk1tk6xf7KzZSMxEraH7grpG7WGKsGQjht/IrKptDDOXihYXlL5JZnHf0Lx/vzaRVuU2rot+55ND05HaG/sKCKVGUBJgjguClnQVkrlihqNMg2tx1GHyS9JVN2UGZy1jBhiRoBeXFm3t7720xYpr9o7d7bsPofiyFb7nQ9a9g9/7SMfoZ0uvW7llQs+/QOA0unLPKGi0t/fe2af3v7IR4zZasoPPU6ozrqDZDBu+v5AGta7ooEyqMDZF88lORrCTEtQ+emrwWwkPpdrG2dIrTAKGKQ3/kpZcSNcZzHmP3LyJyqbTnoT63nebwMhBFNfwWZhudNpTRyWrK1vbEgrDfkxj68H4/ewHtyteDQ2YrLr8amk83RJ9U/0ba/dsYFgzaYOfcGOk/PjMp82hh2rCEZtSfhxJG3V/IrVaSe1Z78ts+lezV7dn1j+aGylvZHl2jE7jnO8wdha/Za1OjXhydhO8iVJf5lQwq1WqyrNIC0tLiu8ERFF121wlLNutWS5xAVbW7lky8sbPsrIeSfUj76gwtKSa8H9zkBCC40vfHOg8B9eVLuZQJk5YM77PCztwD3M/8MPAIVv7nimLXQDx/1Blwfh0dtxHsUD6zPphvZx5976cV7mX4k4o1w6T0IZ8fdBCr2gp+KJPsV29YQQmK3ZieoelVW0aPn8kg3GMllNSspIQo8tp7IxCZSxYCMF4xQNiYGOqSUTMVtaKonxlC0r+mUDgJEUkbbahI4HLJBusyYNuiem07Jaraq8+r7LDn3eTfkfNoZ2mijb/nHXHm7vWUMaGm3HLAIG0WBvFeURl2UHnFv9uh21d2yCoiMLtFlnz+acTOkNF95V5XMgza85VPmyeR/R5eDxMvSvGne6LdFlytbXV6R0LFu5UnlxcxYgM3uyj6xWvSVk2hWQD5VBw7cQZ7oAzV1QATZmfX1JAZ5zN7JCel+zJ+2Lk4wOR10/q6G6f2RJaVi1ZyfWlgZ3dbVknJP2fqNmV3JFW5fmlRcTasscGk2EfC41Tm1zvWIvXbhoF1cuWi1dsofpij1KVezb0aLMY5mMsZTPK6NPcOJaoorqDawm1ktOaTIB1zcelXRnIXyzGebt5fN5SZmir6u9dO01+/mf/yn717+WsP/Jj6/bpbWyvf94bP/4tz6xnZ1ndlrfVx55EV1Z+YxclWay8GAkifZsxx5L0zvY3fEJ0TA7NvOkARPJjJhvwsvE4dUwmLw0FpgxO4kgINAa2QkZuIet0gVdaVZn5q5ceCLA7E4NZ8wOonTCkCOfQCoKgb/7yhNCFOMKoYiDWRoY6ekUjQ9vvqptFc6ZqMrF4AYTnQsFNFMFUp4wcfbmm0/Bwc1JjSB9Tp/rsi2RmPhQ7SBt75kEFQd+s71RRu3P9KiBzKGnDI7x3K3bnYMd66eF9H0x1mrfYjt9uxRftkt1s4uHEys9oa8pbSNZCuvK42K/aZVuwzZkFbw8aNr1uHCg31H5JDxVlr5gmy8vWqkoDYD1G2J2o6nwtbSoumDaUZ+JpYsZyxSY6iKrgXXCMu2Y5gSWnzUB1XNHHP3PPgDh+ShtCOQfHX7zVy5/1wN0Q1xe0ahDAKLQhvjP3/3XkyCO/3katK7us7YMPgqpd5eWikgfeQiFfUa6hFVb6TPpwAx5YeysLyZB/yirmA73ntiB2mDvqGp3H+1LCZFFl61YbyCclGaYjjes330ixWYorWtiiyVGaguiLQlH8YKh2nCg9LCkGIkd9qXQdPvSAjNiOFFpcoKz2pdBSRhgNFnwFTpFtptXW+08O7C7nz2wW7fu+RZVi2srVl4q2tXr12zz3KKYbN4FUjpb9Ckp+6LjSVSKkffjR1l7I7iM1YZtMcekLShPVky5iBGw2Px2U5psTrTXk4JV232o+r44qhtg767XEyAOf1+I+alQbmA5ETsbkZ4mkoKzAKy8ADLdhBUREswvI8CXpSXk2xM7mvTtbkQFkZTBus/G0nbn2ZGY0oJdkxZ3WRL8kmz/l1dXbUEiaCi7eyBtwE9+EgA3xbH/RCFtm2qrdqpgx2KA1cU1S62s2PnlFcsO+tbdemSNgzClxK0vb141uxqYfjQODfJyiisMZOKO+n2ZVwOrVEq+0eby2gW7+Y0/K9V+w2oixO/cGdtvvju2X/n1T2zr0WNpKl2fJLlQPGed0pdFqAkhQ981MnEsR2I0KbRANMAVaUd5zgyVZEPrYxKuLzVTo8FIaGiYcPXk2DhSkd2BYY6gY0Bupcd9hqhoZXNH9QLROeDlQnj350HxlM3Ml9f5U/ADJoSjPFzBF+Kg2UNYRpoxacMaVoXWP5uSwqCJ7Rpfr6MiqAx89iD8iYioo+o06IpBHgysTN+utIam2r2ZUL2ZUKy2P55E7Lun8lO+RWkWf7j10N7pNaVhMK2hYVsPnlhFGkhXYdkvoLWQUpoywcQAi11pjcIvpqwgLzKS9hERTnFpzUqS4qEcgbGwy3RbzIy1njDqpgiBmQwjEagUcOHw1DKLSUvkpRksStNRRJgeE27nUFdSs5/geHwBrAEAMwe8eQtxnvuHp9DFMP9+9pW0ZumFftbwZc4sX3T+zcOAGSFs8HNvOfnqW8gn+MMQQ6nCK/gxi+LEPhn3pAE3vA86n4lbRRdnWQzkt729TUGsJm2pK32hWCjZ6pLM2lTT9g8f2dbWXTs5fqr06sInafpYdRJG9J+jWJQkMNHYskn69EZqr7EYlxQCMUD6ctmtPJfJWi4tDiK8a7cxfVctnZEVMObQeFmVi3m78ep5i6h8w5YUq1pLykbdFkRbEY4PlcaZlVk86UkpEwNe8OWGY+/CSihfTnqLiQkmckk7aB7a05MdSyt/O+vi+xd2Z0ERVIGEKUwTyAtZ2aWFVRMjqYyDWNLGQuisEl6NL9iiKlUWll5SBS+r4ufrPVs86dmz9NTulibWTE6k2cXFXDr2Wb1uXxLn/XExsGdCzPcP9+zezo51qiwm7roEYKdUiQnbLKfsF7JT+3eTffs3Ek37VyMN+5OjI/vjnaf2P7I9+4sLx3ZdjZDsdnz2tp9Q5sgkpM6gcWECI+kWxPhUH2k4jIbTB5HLF+3SjZv2jZ/8ml1ir8RkzvY7afvo1rY9235k086+TU7uixsIMWSiWnLZ2gurzpiNdYtIV+WF2UqZz58/b1evXBEDDCPH7G4Cw6BAPpdM92fPnknS7DnyMTKVlUZK/xQMzvfGE4Eyqor0D1JI9eGm72Kv/ugejr2k6FWdOdVzxhQZvZ0F9u8QEqazzwP0qDOiwZ9Wh4uIKlwTAY4KRL8uTDEl5pzLZRVUWpPq4dtTKQrfCKeiypGI4kjaloWULxfillR94hP6g/o2YnRY1gKz6/PSMK5VUpau5OxQQuQzEcCUczNiAnEiYslMzhoLSTG4rB3lF+2p0h6KUNLS2lLSsiMKs5PI27HEaUv57Sjf5u62jUSgbF01VlvQX8xgBcSFmR6jc13huvLvikg46pCNZBMp8luwIhPxRZSjgcxsMUjg53WjarNfXGBIs3evN07vs/aYvT3/hJu9ENej+3O4ZmBzBzv7QUcJXkjL4/NGZDHSeSLy8rT04P277q+38EmX8FXxvDagh27AhI1YcznpfAxGnSvb5YtLEo5Ra4rLMdjYHTZ9utBSeV3MKG/Xbrxmm+fP6T1tF9aLrvFFpLxMJk2hj3BCTLQv2O3u1q1aO1J+bdFfOI6UNey5lHAiIsVDCBdROSZq+4Odp7aztS2Ns+bT4mLiJWnRRbPessODY1mMBzbqNK1VG1qrM7U2HFgKRioTsaosRiYll2R6N04atr9flVl9bAOFp8skXcxbUhp9cakgwZZ2RgkohGZW3ij/D63VlRoIJx6z0P7UzonhXdD7EBt9GpM0xnSL24qYS1qEwnmnJSHccvXYlsT166MFq9QWbOWobh9Ga/YbmRO7k2rYpZWcDaUBfiCz5HvS7j6TptaQeXxclyrdkxRQGkjnuExDRm774uaRyNDK4xOr1LesUH1kq7pfHO7bxkLLLkja/Mz02F4etdzUQ6sBAfUrkzMjoIdlK0Mh+uQ0oxpOrVSKyfaXxodmVrpgu62IvbM1tv/++3371d99ZHdv37JxS8ypJqY3OArGA1qb0p7kXrVJfEl4JyYhKDLSTZ8OzLAijYMNENCKcGzmyfAu8978PRrzrgBGlGDKWan9RWmdTLHxAQou5RHM0EAG0BJV4sH7aHjW5QMKs5egscmJ0bikl8MvJOBV9vTDNxKUn77P17f6CG+I5gMzmE4YTczl87LonmWKvHwhKkbT/UAjEqIMToyzi4KpzhzrGFOZmVQ8Vls3lW5Xpk1LzCwrDrfZPJFYbdpvnlRtS4TBGmcYVkaa3JJMnITKlx73fRfdbeHFSHlMZDZ1pPknJYzbg7EdMJdLDPGyhGKhf+LHFtIVwS4tCKLebP9A+u0oL8Te7nIQ/EgMkZF2aYuCMxpBoSQTen3RO/39KFPh8wwkcuEpMD3c/Mvzuz/NwMHLPGy4yeOFKKFlwzVvL2eK4enMbx4p+PPMpe/y8C8gB86Tginq5oIt4H9wIEoI6t89DmHVzjCgBdlosbyeo3Zw3LJqsydNTTQTkdkoDW5Cl4Bo51RtsfvkoX12+yMxpb4sv4mdHDywRrNmbZm1ffGIkszZ6YiJ7lOlM5K/hDnb/0dTPhk5lc6FkVyUFNH4RG1wLNO6L798BUYaFfxPbW1905YWS7a4zEYjPbVr1eoN4VOMGRprtrosRaHftuPdIzs4emqHxyfSMLPe19gfju3p9mN79OihcCltG8tlS8Sn1pMQ7HXHdnxYtSfbu2KQ/7JR3bB2Q+rgjlRStvqO21WZKosc7CNtpKeCjhak8kqCZ6VBIdXLoiFM3biIujxsG7sUdydRu1E/tfPNiR0v9O17iZq9lzm2yOKpXb+8YpcunDP2yPNzc3UxCguBsjMGrTtS2oKbt3JUZpO4q42j+OlS4wmXhfgLKmPHcqccTAS50rowJbWXArDHHCtN2JZc9KP0+7YiTYP1tPT/bZ+M7W//etP+j/+gZX/v147t0/duWUfqu/UOFFZaXmLRIqllSUc1KommVkWAm0q8Kz6l8ohI6K9joAIHAtP/56B0ZGMAAfOR6SNiXSoj00OYx5SXlgMDDttnhf4XR05YKiAgQcdbEtIvSMu/EJayPCcQPYsxuJai/DywLr6SXtB4hejStoKfPJWGT6TWs6dLaro5AbrgCZO7g2YYBjk8MbmTqhCx2Qz5z6gw5Ch9U4wopsJnUyw3kobY7lhdsNmT/wNJ4kdq40+FO78rZP3WXt1uSXgmGN1mRFptn1SeMgysKGQtnfbsUjZhbwlPFgsZ4ZYIRgwNzfe12NBWpamNUlPh26ndlPaREjP0usG4VS5l426itDHPgQH9jAMRx7CnsCJs+r/Y+TmVS9nymrQAr3+4HFg4wZb6OZjc0U74vOA8gH8JzzN3FseFg26zb7wCW4f3zBNQ4jwNIs7izlpNv+FS4TxM+OVTaCPS875hXXNcCbHJg2cFJT8e9L0nAXAk/D88GNvW9olVZaVNTe2XYJ6paFx4zP6GYNRkIotJz61WX4ylYUf7A2uLSTYaDbVzxE6kkbUHUlakFLHVWxytLFuRQFmUdpZyAdbuK00pTDA3Np+A2aZE/1kxrZXVJe+Td6EkZptMylpaGFq93rWne9LcJwkfxFpZluYoTbUns3hh2pLwlkUhxsxWdmxMEpM4zWaWrLJ4Tgxy3coy7+i/lYyTNi+6ksZYO6qp7vQFP3fYLu7Wwk0K39gq8aSdk6SOKgP2WZMYgG7EqCQxxFzyAmJZZlFRhFUQYFmbWRLTaI8VbhizLzeidqXHdJOIPRPCfpyo26PokV3czNibK0vSCtCpAuH3pR2wHTszs9mHjV1URaHO6CbCDJQUlBl2YIG30E/TFyEMKRPYpDRobxrrpFazTkcMSohPR2gPZD9t2fpKwRffQ/jMGWJ+GgedZNTg3qmverFtfaKwbrHCectUVmQSseEhzEUMTgLBzQeVicmcmNOcSoYGxVC/91GqEM6IICLKpDTxR7ui7xGmyzK3YoGysGGq/pxxKay0yMC6caqnI7o/ORoHAgCxIRyqrNqiaTnDJVT4nYcnHJ3OwMXT1x9zJWHE/s4Hvuny0V5Bj/5IPkBA9EFSXvJBAzw+PPSROjeb546wnoPSkbbekVbclNa/oDK1xwP7oNO2bx8f2O83j+231ca/MRj6JrScmcrmE9QjJiJgMARti913BsKBqRhmVm2bHAws0etaXEy0rTTZB648adtaiR09psoLDSYq2NFfqnZCm1NZaXsEIG2Bpo0WyK46zYbwSQQ2lXAlfjIdt9U1NooNwgBgnNXOAReuuV+oO57BzZ8cCgCUNGaOkHMYB8zEBWgRdn65m8WbB/eiCO68h1/VTp6OAzA8Z3p60ydwyGOePfMYwjpps8u0P6NcsOxU2peERb3OlJGUr6boijEcHMN8OICdFTcSZgtQn7T3hDS2UcIebLfsvc/27eAEpiO8EszLS6KVbNFi0vrKSzlbW0U7W5Y1k3JawqqhNwVcpgiUl/X059bXfdPiBbYq46AgtU+tjql8bLsHbRsO2PsvYemcBGRaVkO3ae32UIpIxCplMddYyloSxMCIvvOeGCCrOJjCNhDe0O4ytC0Zzbp5DQNhn9Af1PeclQS3r6sn7jkepy0zStqSkGeiwizIjGUNZzSRNKk6dirOGZcUjoqLs5trTs3DFlEZaUJFPTPhODOM2tcbCbvMKJ/ShZnd7hzbt47u2krJ7KtLy3Zzic0OE9aQbT8c9VVIMaRpxgZKkyl6A9faKKBeqICQdYEzNSNiMkoP6Y0fyAFOtlosmG4IICC3SSVvSWK1LSezqFRUA4ow2MAwlsjbSjlvlUJK0ZUW/RFFSRUOSSqqUfJLViiUnBl6iw2rFhmEtS4sp2HiMt8YEJiPHo91D9oXeQfTFVaG+Uk4GF8hX3SmR/8e+MAVRrOpV5A/LM52tFW9FFlPoPBzlJ7F0j+h0HCHnsb8i4DDr8PczynRH7AghVCmGUmIyfENH9e2SY/vurgjSUvlsmBLvKhMi2Mxvpp/97YIiaqIrPQIBzyx1TyT3Om3i4j5nDBPU/U47h9bfVQTTLO2WClbMp+XdhCmMXh/6IIYnxLdH3ZsV0wuP+hbulm1xnBqJyKMpEzZc2LyGcEjLZxblDURk3B5hCmTzPmIH3XyuWaK6wvX1db4ARPf+SWeltYqwgeh0Oyol6gyJ0IqL+aDF8xkFofvzpf48Uv/MBy+BI4TvgMHjyXnHh5UPgEP5u+hayK8z/HTnSfFF38AnR2XScqDyCN806W7M0t/lS/lob25QmB+/Ne1X3meykxAI8QPxjcQ/sOHcLRdj0Ed4Y9AJrjFvQ+PNbG5TNJajYFtPzmxZ3staXZMJZPerTzZUACFIimrpVAqi8nl1ZZRu3xp0+f5taTlR6S52fBEeTFBfOgrdzJx0fG47fQbVYvXq/ouGbS8uGirupaKJcVTGYp5W98s2oXzS+5fyC1JUOZFPylj5+d2o+7bzHVkPtc6HYtlsqIp4ZB4yN7RgbV6wtrThIQ3c3dFs4pTKVd0lX9oOos7ZvKtiu2dE5cqW2YQtVy/K41qJM4t7ikEnQo6pwMWGUMOtJIAKoxh6/FELGorYkpL0o6SYibslbs+iNlXGjFblPXoTF+t/ah1ZO/2n1placG+tlRR+IgAw9ZB4bhGdmZotNsCsLg2y1xYG+jLTWB/0kQgNDfEdblmhVkDM4xKYtSsKgJlpw/M6HZ1y0aN9+3quYhPkqTvDwZ0mpBJpkbsSNJ0VKeRtBHQciGKaZtUWqqhtA7W+qE92FDqtVoIpETK9MX46ewHYeaMIiAsSKHvghtrUoER4YM2mba8NCgkHjszEwcU5TsXmOnICliprRCWO9+4zx3I7IoH8R3++k4cvXtZ9B3aIBATPNHm8EDT8z9njGiDlBt6EXEIVvO1y759lb4h6PISBuy3R99gOJe3SYQzTYO8gD/wWhDzX2qeWCkvzU/If1Q9kmUwsIrq7No1M/VzshAyshbi0uamXTEvUduwbWMxO9fOIkP7/tGWdVsnFpN2d8KghMyluIRKAg0+krCnC2nbayecWU9UVs5fZnMF7zqR8PWNKPTnwkQ1QrOm/5HttdRkalfBT2EVxOuRyAg/ZQ0owQB//TkTPHOzFwWeCzXqTeJed8H2zJ/2CF9/wHkMD0OcWbgZDENgBBAPuvDnoz8ELyIi3BA4cy/K43nzR3DC4yinP0OjIayizR4EF6XjGwyI6ffFvJie5XUW3va64C7Hig7s2dO6HR51rd4auvKREGNjuVkqy3wO1kNPrCklg517YEAjBUKpYNCvLGYYXZCZyyFkfbWhNH20emYKnBxX7fDkxCIJaJruiJ4EkGhO5S6WN2x9dVXMbSD8G1izuWt7B9tOa+m0aFcCLsWmtYqJac3JaliBBZVpGpG2LwtOVrcdtzpW73WEE+JFyibOHnjS+UT6L5415Om4W1uVsZsu64kObt1AECFTTMiXFIeNSeVUKfUZM1WghtjExSEmOvEXlXEZRin9kjM3xkL48/2kXelEnEkRhj69fTHHDyIntmVH0uwELBWMjRHanYbP62t2MWSnYnxRmdQJK0TiPmkyrjLF1dhx5Scj0+JqrLOGVeM1Gk2rVTmXEy2sL0bNovQH1jh5bB989L7d/uy2fXb/kXUnbMTAKCA7ynYlKQbWV74MtIx6Devu3LKTx5/4gSdqScFB0ssZhppcjIQRS4gdKcZ1tkuxCuN9GULUeR8bGxrgnxXDyxfoZyzb8sqKD/3PiYEfiI3HgLjcQF5/CoSo9/nghyO5P+tPWq/f52nJBULjIUDGncoPgqPlkDRtESZLE0xap2DGNzQw2hVTPped79LCHC0JCWnUCKdgbpGPZxIElh4H04T1FbYtpvRU7cB0o5zqmZK0XogKYSUY49OBLYzakv5Tk6UpASaBIm2O7cmiEgiNSMe29J3Sbkg7WDxlgrGEj+CKOeybXinujojtsfKEAMIW+hLAYoBMKfLRdeGoj7CrToOhBJGEEYMjQi3VlS4SYMMywritrBZUhjC6jh/1dRi7A5ahnu7FN/0HuHgAYvgnbwOHSXh/0fF+5qcgIUn5uCcvuFle/jGUI5RFb7Mg4Ut48rzUVlgJWLRzfwSwD85B2iCP2iNE1111REiQ7EhMT2CUFhy27EIoVE+6trsrzfug4/MiY6Lv8qKsoZwYn+gbHMxLI7t09ZpduHjF99aja2LYbdmnn31mJzJZObD+dBK1Vpst4IVbKskIZis6nogz0UdvMqFzsqoGUjqYfsSeeQyosUV8JsGmGFWZ1Md2fPJMGucT8YamwgbFiMpyYBhWCQsrKsWELS7lxYvEjCV8OfKy26tZb8iSxKq1ReMj+vfEZMMuBWe7swS3f7CvbzU9SXJKR/Q8ZD4sKNOYNL24EHABJANKIho3sRyiUl0VHo2qLOTNK15Rfuyoghn8dttsRfarax9qJJCxKeb4WaJjT2NtqdBiPGIQJzKre2IqmFYQl0ttEYWEjSqoxlRm8N3Q1yKCFwLTpEh/N8HkmEcXUTl6kjTj4UCaDaN6Y3u8tWP37j22zx4+kwmVlHRDIg2s15EGK2aN6cVGhhwmNE0vm2VWLZ6WJuB5CSEddViaFfcJycwX4uxPdnMGxRi0QPX32ezNpvf/MRpBHx8DIU+3t+z+g3t25+5n9umnt3xjA2c40iQd2cXkSYf/F12YyqBLYRzUcoQDlB5UCMWHebR5mEA0s2f35RfGFzYj8A0bZ8yQw7bZOp73+WAMqxoYIQO5MKsoY0daE+akp+tpo6cwiidEFVF01TZd1f/h4aEddyWxpSEeHB15uFMha2cYs/Yoaf1p0nflHjABXQ3KlAZxPWGMCEaEdmtQs0+6xxKgYyvrqotAj8fCR0n4DTHCsiq/J212R9ocAzAcGg+u0O4JtQ8WCEwv9GcKT+iOUP1anaHt7/eEF9IOEJcCSywRs5X1snEwjTMuEHoOzBdc8JpDV+8Cgr8pTmBzL0YK8HamNfP2sPM4z72JHsLNPENauOft7c7LBVPjOaTNH/EFPH8OWiOOARziE2fmhQNpdCGcncfr47Av7Y19MYkBn9SHfh+8FA4IV3IFCa4ku4xHpVll3LLjiM5sLq2LPm52I4raSBo5m38ybaUqc3P76Yk1WmiAnFBRsHwm58LGFQO1O+Z3Og9DzVq3LdNYODkQY4rH8mLASdWTfvBlmcEXrCDzeyCJ1RWPaMv6ag87vjfoVBZAIp63dl3xlH9GGCTFzgU39Y6nZG0kixbh0KSNCz4D40XHzAd3B/rr9XcUo2Wj+Km1FT8QmQApKUE/XlwIFFUBFtCoRPSnmBYi7jFbF+lbSmHzunKqpKpgad2vSRN4uxO3xBCAKkWG3oSc01TKpJCSg4AtRoWJqvBsIJiQXR49DSO+PVVqKOYEYaJKu6ZJEnTuKy+Q/Pe++137L/6L/68diaGw1hepBqOlP+3c5kWrrJyzXLFi6dyStcTRj8X02mJ6I0x31srGpQdjVgtQ8fIFSxbXvO5qIfkzVCjUEtYxrWPn2RNJlqakSlf5DI3T2TfPX7K1dQ7jNqvXa2KqLTFXhvAnbvYeHR/Z0ydP7Pbt2/bu99+zrcdbjmRBQ0Rr4wIS1I/WoFVmCK5EA4LPyIF3/64QTgT+ePZt/l3NInTmOw2pvOQH7DwmcFY8+GoghDAIA7NgwMY1WjH3grRUJoKTRkPS3CcyK47TIXkrKUot9mPZ064dqd6/d/+pLdAfLHypyqxhra8LolN6dhgFFJJLu+B4x6GuPiP10sB7au/aNGv7Svud/rHdndStO+5ZdkEmWXTiA1pFlaWqHL8n5rUgxueESge30ucsDbRUuhIw2enrw5QCh2gDuoRZwsg5yVMxe6DDNw7AfvnVK94OEAP18YEj4DX7w3fWMLN399GP3pxOeJx/Cc7bzD/wz0MIEx54BofDK+8egvd5Y7ubBVA9cWefztIJ2h66CAzFvT1MKLtHU73cKSz5u7kr+vBznvXOuti5v5687RGOmQx94CwwYG4eq3qkqEm4QLvQ1umo51dbpmWzOVY7MI1rIgXqWEKvJ41/KouK7qJAo3Rn9aUEQBc9CcWevq1tXralypLM6h0JxZFwQAwxS1dUXMIY+pelR1xZHPlSWlZZx47rU9Hca5YRrQ7FMwZ0Cync6SRii8tLtrS4LEuDPr0Nu3r1hq8CoTvl4cPqD5q6MxDaqv7ObVRsYz1vmZWkNXIZG4s5TUQsAFfgtQgEIopi+oJ0UVWcMWP6wcLFjHrfNkiAkZLmUyRYuvZ2tGCXM0uWzbBkTBxYBWMDQaQsnfA0Aqfk+5w85ZeKSHrIzI2cBgaYsKz39UGcwldvW4jV+6qkJXTaPTvYP1AjNNRQfV3DmbY1kmQqiIDptBVRZPOSHKdWZ02hzB9mrzNfiWVZLP05pXUhCJV/OuUQbL1KG8EBJ0xaDhE62tuVZtewR48eSYvYc0KjUUZj5pEx723gjBxm42UVQviaVKncnQ7LrCSxlCB9mYQPJ8fDcCQQFOGMiIiMhy4QKJSCb4FJunnG9xfcPMoshJ6FpHr3vjsktu7hMJaQB9dgEEx1obyUT29sIXnc4QZTpo1g6HQNEMvpiUBKgzXT7Bx9mslYW4jSl1nLfMVSedH7NVPSwuijYVtxKbaCubREJTBUAj0xwMGI/jnM5Yh1TyWA0hWLqM0+ksn7a80D2x13bTF/auW0mJkK+yt7B7Yn4KHtsR4bWM53lBkL/2jLvoiLDW/p0qBWwB9t7jQijVPavp/li78Alcmn7PzlDZU55e8IOzcT9Qv8cNwD8/JWcTd/mof5AaePzuQcxuH+3M3Dz9mhHPnq+sGwfJ2FQNLM3dx7dnHDsmE+HzHR2EMKIT3XYvUMnhEYGHH5O19ARMVBwAVBGZWmV7ClZdFqNvSh0jdOP21c+MmoqpBREaHxuMxI4Y7idmURVOsnCs+GJfRjh775Vr1pWw8fiyHWLKq45MfgE0oDtJfKTGylMLXG4bbtH25ZrbNvB60dHxDrRzpWb9S9/65QFANsqG1bjE5LsZKWnqpIWclJy5y0bRyXQiQFqX14ZPXdQzvY2rY9mcmN4xPb3X5kO1VZsy9wPkBmP/7jP24/88ab9jM3v25/8q2ftq98/hsW/9qPWvWPfsNqP/V1u3Nlw+5crtj21Q07evVlu7+6aN8pTu3DpaQ9LWetulKx9qVLVjt/zhpLFetIC+qtrdtgbc36m5uWXl23jcXzVi4sWkINlJEEYWj9VAg/ERWwMweLmzlDcyoiOcXEkqrNiF/CxASnqmQsZ+l4TvHTlljQ+3jBanc+tU/++W9Kk/rQPr39nj28f8f2dp+Ek81EAPQLYQ4GBivAqK5sKjDoS4sUE+OoOjauPPXRJhGx/kAOTHo/WwBk8uVlMKSAQFyYV2ipVWly9+99Zvc++8QePbyn9AIRKqqCBcRSao5YTgizV2eIfHZRrX+2RZJkA8ED0eFNGFhMeAux9e7q1oxI8Bd39j7BWXb48urhPV/QmcegzQGH+Xw9j6OCsPQoSHo2lRTi6ntKjAzzAI2QcJi6CJV5tcJUIsFX6TMa+2tbu/bBYcdSYnZeAOXFMjM2jvX8lD4ahQ+6KP5Q7Q+xsQUSB4MzL5K+no7M2l40bxNJ/mombn+40Ld/9OzQ/ulJ035VQuNIDG6pUnTByiAUTBmTHE2idnxgHPCEphdWcAjHRKTAiqVSPVkeo5GYtL75hO4Ftq00y+bZeVpMl8rJ46zpcHp3WLsfP4K5bs934wHGoT35etbOHs4jzVyIS/jgwrfwFtqJNv/BMP4lNDnP3p4K4R568LZHUIcwxAS3gsYa3FlfrsqCTkdKCBroDocCQbpo+675C7DFYlZCi41JO5aVyZhLZmyltGTri0uWlzI0Fv20peVNJsKnRMoS8kslYmrnpPcTo8QwraXIMjIJW9Z6swIIyeeLDNRevhggPpG5q3Al4YxosNusWqtfk/1wqnhqnykrhoZWqhSsr/w6HdkM4qfd7on1ZWHkynnLyipJZvKWVD5MpsbcHQ1GvknB4d6+NRqyNsaiLfr43P1LDhRP61tcQjIp7Yol4t872LHfeHDb3hvV7cOETLZrm9b+4ps2+CM/Zu03v2j3lkv22ZVV+/jlDfv2SsR+LVu331ob2q1XivbZayv25Cuv2vFPf90efO6atMi8XSmW7e2LN+ytzRv29uU37NWNG/ba2nV76/xNW0ku2YXsmi1fuGLNr37Jjr/wBTu5cd0ONjes/vJVq918wxqvvWmnX/sjNnrlLTuRqvz9X/p79jf/0//E/sbf+OvWajQkceqOCKzXQx3n5DO9OEOCsJBKA6nnPtG5VbfxyZ4QZiCJNXBJCTJBoOhqIIhIRAARIxZjIj1MaN+BReF4RvHtybyrnRy5ludamy7XHMBUMTYGW1hVgFblW0LJe86AnHfoHS2M7b9CJG6O7v7nIWYS9jnz5aa7mAf3WSwvtX+VH7tyhMcQHgYBoVBGzBjXnklTsbvSVn36i/J1rVDhGIhiRB9yASYjtDLXOoMjnhPr6dhq3YHdaw6tNlRYpQmsJjIp+6pzR8ySkXv2veuhWYpCgetYmhrrNzlzGCEFfNDS2iKSw5OO7XfELBNpmxZkIq9lbSsbtd1kxMqVnAhCcWSCKRuHHU1HHyA76PiIuurMXEEGkSAy2oOpPye1vj3dUzsxj4Lyc3iNIkdiYVIz4RxeM5jNYQdDCk886wLgcJrZOz+UIbTXv9zNkvI0z7KY+b3oQjhBVwn6s5KEec+fQxb8hARoh3l58GFqVSgaP+BNiEiQ0J0hL6XnsyGUB3ond9aRw/gQFrTDdNi3erUlYXgqbc9VAk+L+aHAHYGIZlcplaTdp+3q5TVZal3R4YkrDZtrHKpfskVpZUvllG91RfugcKA0tNpDaXht2z/u2VFDglDWXbc1FY6kLJtQ29GHLhpn3mxV2trJcUd4m5Y2mhBv61hlbcM3pCjrYqlkxydjS2DnyhYX3mbyi6qwTOaZMuLuX7ZkDVMXx9Thcb8hM3VsL1++al/4wpfsC1/6hr3xyo9YRmZqr8+E474qU7H1zZesJa5/0GjZk/1D292p+tyf73x4y/7gk4/sDz780P7wo3fs/rNtG4gxFSTNE/2ppVWYJUGyLIKKiegGR4dWVEMsCbzdVs/uHO3ZrWnL7hQi9uh8yZ6slWy/mLIdqd7b0aE9ltp7kJxaXWYmZg3m45Wr1+1r3/gjVllcdeBClPRJHO3tWLN27Eyv2wXCSJ+uS6rU8qaIQIxKzBAmhqPfh2k6bjJI+i1EpJ7rcoxBTklSsgMFuzwjaaesRPAdKdidJS1EiTkhs0aUvgmG49E+2GWYPjbMBuawOWLDGIVF5CMPIfAMiVUWL84MoVUY3dHcQkf0jObkz8M8cDBVHP0pO30fHt+MbdmZwJ0UMjEAkJB2Sf4onMSr1qozZiUZIM+xGDVEQ18P4UgDZOU0fOAaYkGQLBNDW576zjdIepAzkaCMEh9i9BALdSJ9YMoSPsrI6gooiDScWZ7CCDFDRxIQQm3Bb6chzWJErQdWzoytkKaftS9mSh+dTCbFmTCqKEJlhJA+YDapKFcWfSrLgO6HPuZ5MMUY9X/wqGsnR22LshuCIBaNckgVZB0YACADcP6nu+MD77rmLnzFCQowFr4BEG7Ud355EMIQZKaZeUQ8QhRgE0IG+LgA1sfAdEM63t4CO4N+fJsLaXCCbhYvp39BwNHuevNIwm3HMTEsCbScBJ7vmqI7O5bD/NC82emIfTEHaIJiaCeC0537h1ZvRyWIJHhE482OGNaAwcQg/DzHU+lm04bwSbgnppqUsGFlFks3n+7s2tbWvs8DjCTztrS6JJ4C8+sJlzqu6VNvJjB32l2VKS/akHYZX7P0Qs5SqldE+XbaE+u2T607jPqACCuwShx61jy0gbS6XqslhUdtr7pCPxG1O9tdJdLsvs4wq9pWOF85tzHjcMGdMT7cTm3XvvfwXfvnH33btp49FBBVNAGHoW4aDY1lKMJnfVxf3BsiPn+Rw7ulxb31VfvRr/y4/fRP/VH7c3/2F+zn/uifsh/9kS/ba9Labl57yV679Jpd27xsF1fWbHN53ZZViQtSnc/rWisvWgEur/SK+ayVcnkr6soKGGn5gx3whggNJa1ucHAgIs7Yj/ylf8sKqxtOdGwzjwr/ZHvb6ifHrsGMVN4t2feP7t+VWbpng07dJr26awf0r4FAAi/ooTxEiIozN8kY5eK7H6OXrLhETDB9Rw1Cn1ZcJjCjnIxIwyyYq5cRQ2NEl4mWnG+AtsGhO2zXzdpUtBDW7DI6LBQSUqKxUT3lyciu6sdaUnfcVGdHXF2ujcw63X1SKnFUX2CjR3fczwj07Dm8B0IKeVFP/059haRHh0feD0a5+RQIK+KbL9CxzSsj4DB0ecuFPLmG9Gvyp3Kz8gbGj7msT3qWbqfydYXcdKjH9c5GCG6GirnRpj7vcqb5MTXFD7ZyPzTGsT2rixC7MeHbgvX0vSXca0vDZFCDEVtJLScA0mLaUEH402vXZOY8szbnfAzR8GkjNMuR1Roj29kR4bGriA+aBRNNNfIyB5h5jaioO0DnDIhPOMrt8AQOMyb1Q35njufZt+Advjlv4tHj4EI64S0w2+D0rF9WIZx9FT4gLPCfsyHSIym2jyckCOw8SoFIF4bIBrwrixVbW9a1tGgbK0t2bmPNlhbL0syWpKWtOWPJ50u2tLRmL129aivlFaWRtNFpxHqCPftTBqEG/JlrOVSb5mT6HktbG9mqNL0sRpELs4iUjKnaCuZ66qtlMGGpmu+6PmVwtK8wDFKdutBsielW99p2ciDtUUIuyfG2ovFKZVlCrehaXj5TsnGnaUe7D2x7+6Ht7h/bjtTG02ncilnxjbS0Uik34Dbb6qHxid06pObujPGxV9XDnYf28O5tK2Izi/u2ZR72x9LwnCmI6CMJWxCSpHMqQHkprHjIiVEJ2crFrBXLkvqSLJiBfp6lNw3qteKJqODKmEsAQXV1hsFf6FMSc0glLKkGSogpJIZdi/eq0hAblhw2LNKuWlpKbjq+YMWlkq2/dNk2vvw1+7n/xf/Gfupn/pjPj4MRsDszqJLPp+3V127a5SvXBLyMa1+Ddt1Oe0fKV5JK5cPQy6rclQonxouhsGREOq8zB4EmrsZh6kdl7YJtrG3a+sZ5XZuSXiu2KMSpiGFfunTJStIwXNtT3miGdLSXiovGNvjM3Sv50Xkly6lR2JYKKU2nPHACRCC5Z6krIHdAcHd8UJqYx2inTgZCKkd+CSQkr4cWg4FJ6sejMGEUZgNzoJPfD0nSd+/boi3Jz1NjDiQHeJPuWN9kFoj7YUKiHXpYwaLZboZRUs8KIiUBdExuYQ1muVQULEtWFh6UihJe4IQutgyCKRULWZ9wisbMbtQIFZY20f4BEVUKpY2micnNPDKJazvqxewZG5O2F3y3DvpYB2KUPmiki7l57MvH4eAnshaa7OIhRgcTCP28Ux9oox9rNInYwX7HarJQ4pOuqjrT7nXBJwI7ASrB8QSsAiOaX+F9HiY4QUYec+aE47szMzgSX84+hbjz68x5HtxDOuFNsFabBicokY0+uAbp4bxDJuCs/n1ZqfvgqX+/qKNJ8NLnGnONiC3VoLes6C6XZjfrtPCUnVmKti5GWGKlhASta9VOswikoKVRd7o4MInz8UWLDafWrvdt0Dr1rp+eNHKmvHDmrm8XJZyfTmPCiaLyFI0IfycSSFNpm3kxM5bls7cfa4MXlM+4zwID0XCmYsvlDdvY3FCcsT198tQePdqyo5OmTGMxs4HM4574RzLn/OpYlue9x4/t5KRujRqHEvWtLE0znY9JMWG3nucu+ou/+H9Z+Lt/91KkNno3tvdoP52IRIriLSvD8Wj9sHGyclx9VFQF0/3RaazXb0XGk+ECUr7Xa4mYJE0lrdmvjqHqeqsqE6UFaISQMplEaGiHbBwwEbAwoDjDlr6boQDa6Te9cH4gjzh/XFIkLqAYGyVI24wx9RqtAXRMiOjVqD7qqFZsxjP2LLVkVysFuyr1/dHjbW8gFtR3um178/U37drVa3ZejIpDwTFFGUCIL123NkqvAHwqqVBI9u3yWt4GCwVpFAkhEIQOOg0tNmXPv4ldPVeyr37+FXvt5lv25ltv2+uvv2EvXb9ul6++ZD/7sz/n/VOHRweKI+Yp5nvj5Ru2efmKrSnv9Y1zvqPx2tq6ra9L3dZ9dXVdjHPJvvDlL9rNN960Ub1lC+/+gaV6be8HgywwDcHauWRyZFO95wTB8qOFG69Z6uYbgi1mFAwvECkMDvMf84MRczRfCAAC52B11t1uCUFgZEQgrR/7sZ+QdEyoPWSmKwx51ATLR48fOgNlUOjLP/IVZ/S+1f7pHZkg29KgZPqnl+zK5pu2KmFwbrVii6W8VUpZWxSjK4kAFsUEV6VlVPSek9ZbEXEtLzNPq2SVYsEWywUJBCa4m48epqQpswyJhevs8bYiZpoVwWSkSnBWLju6JGJs/iBhKfOdCyaJlgGjBw8g9oTSZJlcgWVyMNm0BDQrCwQXU9uuLifFsyWUJWptzNko0vyo+AzG/hv+zxwMJDCyOfOiTYILzDC8e3v5m/5Ig28vxPUXnPuHlEIbzloc/+Br6aNjyz565Ljg08HcX2lF4rbz0lt2sHZO+BJyi0XHdjH5qeVMNNpK2/4BFtpAjODE9vd2fR4ea9bj0sqxPDiYPWxHBqkpvi7JCArKj2uS3LlgUGwawVShgfCr1exbvc4MiaFwjD5C5luKrlTSTAatP+yGk4H2hJNT+vjQ1JUObbxULls5XxHDOraYGDF4ixDkHA0FlaIlLTXL7A7hs5hahG6lvPCgrHaTUOsor6XlNV/VQZuq7OLHp5P+eNqLpzONcqV0mM0m9gXzQ/GVhlUivUnznYmMQhkoqtsv/uKPRdvtRDLVzVSkTV2IR2M3k9nS56KR5M3RuHth2O9URqNu8nQ6jqZSyYU4Q9rS3jCDEtIAgdpABNPrihOLkQFIkIh1sWh+TG9ZQFcXQuakBaWkMfbF9Bq1HTeLMGlVR+83y7L+Un/s6YU+gTnmJpjuaI7sXYf2uJ9atHeLly2zu22ntz60W7c/dZPq09u3rNOs2X/0f/0rdvHSNTX8oR3LlGu3G3bSaNpnnXP2+4dX/Tg7az605GTfrr/8qo2yV6VaS9Vus/V2T4DetVH1gS1Menau0Lc/88UlNxUY6WQBPx27TENhist/9V//fbvz6Sc2xqwSg/i3//K/a+ub59WQLPROejg0KKgGhANuHHy0KuJHSz767L5F/vO/ZvnqnoRH25EYbUZ2hfANBihwOxXoZyb9610Jhz/1F2zpL/6b1lejM4CCIyhxT6onroG6Sa4ysVSJMhxJs78n0/+3fuOfupYPsbAD9F/5K/+xNIK0tVusgDlx5vHg/n379V//NWeiMMn//X/wHziDHKvOo+GvCK7ftK2nU2lyN+yljZ+QhiBcUB1RRXz9strezVYxVsrAoBPHAjBxOCaGo5KqvGLuILsIvtWm/5g4YqyqCJoOk2f173CGiUsgC8eE9CoTGimToIfSFNDUpN9KEEtb6DFhuScrImufe/OmiALtYOwHZzNFB2E77O3YlctZS5WXbTStSPCWVQ624lKJZkwEWIb3AP65C/6hOfhI6MAoPLT8effXEJFnDzL7NnOex+wVpuZMEeE+e+ZO905WuLX+zW8aG6fS1+BR9H0Szdi7P/c/tk/e+LJv/isgCK59+4niL9vKtGXHO0X74AMpJM2WbT28Zx9/+K6EPxO8YfIwO/oLKRP5qwQ8Uybl6e3iOSlRCXO6dbrCgTDnVkEVyecAKlTcR3SZkqV2UlsHy+fUmqJDcJ9li24iKwtSHlNp+Xn3lfKUqPKVTfQ1DvsTmao5qx7syPfUyst5MciCLD3Wg0ngx3qWkWbaOzqyB8+e2etvvCqFKcKA2FQK2CSazQ7S2Xw1l44/SSait4aD3gcq+63EwsKTbvVpdTg8GHzrW8YWCUAxnDZUrqS8byrODqfShprNJ9aqP5V5sWv97pEKKuIRRi5MhpZKLIiT00PG+RJN67RZjdCxtAgtOkn6PLchK0FkKndaB3aw98B2nt2zJzuf2ZOnH9vO7mdWax7ZSX3fdvYf2dO9LXu0/cDe+/gP7cNb37P3P/6efff937MP731gn2zftlvbd+zp4Y6kQ91OONcBQOqPya+NJpoj84KkXYrA2Do9nw9z98qLFVtZW/W+hwvnztlSTo1yysjeyBaTkvrFqLUjizZNLIkJLQkGZWkhWYuzK8uUUdCYDaehD4jj6sL5sxAu0pHDeKT5CiHASQg9KiRYWl5xc469+ugnS2f0LGaZp++yKC2nLBVeGh/mhiO7mDDaLA4amSO9Y6Se/U93H93z5gdZQdBAUZ7GzIX4oSxOZLqC9hiQlXW4MAyQH6QlLIiOKYM2DXNBI/CwumNyOgvQe1NmDCNzvvnrzM/7QYXxOcwNMXn6XhFaKWn1LFfLFJcsV1m38tp5y5aWLSqti80v0Wy5GC1mZj5nHGcFL45AXJd5srm2bJvrK9IGy97nxIJ4NnGlXenHW11dEcOlLzhtK0tFW6sUbaWYsfPri/batUv2I2+9aq9fO2/DVs1ajUNpEV1LxplC05fWGLEL56/IiF607rE03GpX+QeYzp1q57/c8eXTrCX8i7/RJv5KmwTnjEN+7u3J6Ym482hyxPNrnhbhefdMwrfgHUI4O/K0wnceyQdP3xmcOBRBXs4beSeeSw8wJtQNJsQKK7/UrlwMdCWFD0z8hmHR3gxSgd9j0RNTUaqiubpojsnnbB/PKhkutlpLyZwNu4+LLkQfzP+kHMlkRvhe0CPaNXhEF4/iSWnhPF5whFMHJ2iwwtVpX/RGv65oqdGuK59TCbuenRzW/fyOKCPLquqorzphFiP4fROLBRu1hJdNvStNZnIkVOco/e9SIianUeGMlC2WGb/gArXZN2fbUqXDKgwxk/6AU9BE1CqQcEVSW8Q5hnPreYgt37e2NKh+p6tCKAMhcWQSF+NbFgMqihHFfR3eSUPMrXUiaSpoCAYTmbPt1pEEW1TMIeuN15cUx9xCG4Db53MyT1jXurYihnVOppPMovKqra2sW6lUtLJM26wYLyIEBthRo4AsAA01vCjTBiKhEdJi5HkRSKEghiYmuLGoxooMVA9pDvFFm6TOSRNo2eOtfXv4eNee7Ty0u7c/tNr+E+98tcGxzIYGgtg1B/rn2F4bBAGR2AxzLPWdzmMYE0wNBpcRgTOQkc4qP2lSrCKBCfrZHCAODMWxVISiyxE5YLnX5Qzp9Q21QL+O0I5V/otWKIRxv1lUPc8adEYocvgJYzChSIUtp3zZGozPAykfUU1DyM3kVe9LROtQeOL57tAKhcZ9fHwsza/vzI6oxOesE+7M3wI2NDP5IDDYo411s/p3QsI8EVlYQoWkb2lR2nNFgmZJJnIxL0LJsAyJARFGwGX2KDAmLVNNGFyiLAmVH4JDc5aN4ms+2fo/r7QKElxMweH4QgABM2dAzkeC1U4+IMCIsfB1b79qO3tD23pUt53tPeE7ttUctlQiwDX4OBjD/YVfbmffX3gJgoI4wDYwQkIAp9CqfJ75B87pjujzC+fto39gTOB53PDKM+np8nKHNgn5oIkBb3kEOenhXQMXnflAEu+nY9EqI+ljn3ZFwuE8GHIS4xPs6IuPSIhlJHxKiygGFT9Dhl2KChJKXMurq/q2qHYRzYnxgFsIdboWcpmiFBBGWHOih7yEJEwV5spu5EERKFdWRP+nPv+Wrgo025Roq1TJih8krX7ctsOjuvXEd8RCbay25MzupBjfkdrx6W5NDFR4K1gOT6oSZidW3z2y44Oq0hUOCARhH1LGdWfz+BxWcmxLVZOGVmtV7bhatcPjQ6tKk6qyK4eIIJMuuora6tAP1ZeW1bYTZdIQt2XL6OPjpp950Bk0ZTIeShLJ9HW1WDa+Kn5Ua/rODL221OXeWIgohqqKoN7SN7C8vGkvXXvdXnn5i/bSy1+wG9c/b6/r+cal1+2Na2/Zzas3bVkAKqsBOKgIaUWz9wcjH21KSsMaifGQH306MBk0F7QbpnKkxSzzeTpu02Jkh8p/3+qDiD16Jua8J6O/+8zGMn0X2lsW7z+2aOeeTfa/adO937fiQCZxHFSi/wNmoLsYBHPdEAwgCA7N6uXrr4jZ5VwKMqrLNu7zDQ24/EwOmIGYC+YGDRDm2DFwERhMUMNBwKBJMJoLojod8AMiq5F9dxZe5Bc2D5h985R0181XfPDqnyh3YGrsXwaD874hfT86OvRc5en+XD5CKwQkb+q7v78/6/8TVyFNlY8Ob/oAR4zM6o6JSzHQHkmXMtFSPiwjOEVVF6ZThH46MWDVmypFITYkfrfrgqzfbVmrVtVdpj8jxyLQU58+ETYZYD0x67dh2mHajKwRN/cY0JG5pfx9c4gcE54ruhbtwuambayv+UT6iIiGQ9BPpYlMF2DHVIn0KLS/+EWbU5Ez+MubO462CM+E8pByhNOThw/f/Zp99XTlwoj67Ns8TzmYGEF4nbena3AeZC7W9KxwQXDqhXB68Oky4nT0NXsE/GZhaU/69NBsO11ZaVIYGOXmLNuTk5odHB75uTC1IwmEnQM7qkpQKDzrdVEiBE4pFex1ORJuC39FD8z68InD+KksLC9jgrIrHhLwHFXKTIeU/GVDqg2HPrda6Oe0yWBKubwowSYhlo5YLi/tTJpZMjISzSa9W2JzU4w2F7VnW7v24MG2nVSPfW6oxKKvCmvUBypPToyVw6fYheJU1mZXuMrmo8zRDfsyiukIEs/dGSTZuGBHDA8SnkRPfR6aKFoVYPdg9sJiFEnAkvrX1xWVxgUTAMCor7Fo0vtf2r0jETynVjE9YWQxIWpOFWPzwVwKba4kIEm1hilJfQX5l4srlkvI36QVca6HzKY4yChLnCMoaw0x5HrNpTZrZOlr6KpSohkHwokazLV6x4JTP+CHqTaunYkBMarkGpga5fxKwX7mtZRdTO1ZdvxUUqIh5iTC7m+L+n/fxtu/bqdPf1PA+G2LHr8vBvjMp8GgpWHGkiYX2hBD8mxDhflHHwYrEV6+/rLgxQivNB4hDsiAtuKjlM7wiD9jLoBf5cakdEJQ6SG+2UPAXTknJCcIkFsh/FU/MMZQcfl5TP+OI32S4aN/oZ1gZsoLJlaRluT5QhTCxBMJJfIgDPUjHaRyLpt15glDPtjbE+PrOtY4eTGtYdZ3yKTRhEybVHHRMqVFEUwwTZ3BAi/FB/4cSk3RfURWUpv+NkZkuaOhwdCY9hJGo4euwTN1hSVO3l/oU2HG3u0AfH2nFcEArZuDpejuoOZRVsOonkw4R/tAg6zXJXyPZYFUJYBF9GxQ6mdDqKwOC0ErwIy7KgmIeeHHP8CsaAOeeRVk5y9Uyu+hDXxKkO7hM203DztLw71194ugs/gKg8DwR3l5stRR5QlTmoI/8aQzhC4SRSBYSJVnnujimMXXG8/0jQJLLjQh9uvDAmAeKbTLebSsYa9LSanWW1aX+cgOyT53T2Vg1yPfrELxw5JRaYWCIxq1T4cSDBOM2gpf+u2uLMKWNet1a8ma6HWk8PiEZDE4MdMFWV3DUVvfjq3Z2JNgHInuWaEVcyuN7pQIfYcJ2aGZqGVySVmdHFCkssuyZD0vMIWLYsqzgIDKRsWU42kx0CUmr8tCVVl7LZggcHjuBLW5OxDBsn5y7NMbUiLScl6ILOTg3Mtmp2Ys6sfwOVVlqZzwyiU3OzAsyoxkGgeNQ6P7LqwqeJbROeVycWPNrl2+pEokbWUZczAmpG4obTG12q49fnDPPvnwQ98+6t333rFv/d437f0Pv2+f3rtj9+7etwePHtpn9z+zOw8+tQ8/+cC2th47E2FOWF0mNxWnYUB8ppkweIBGxkaEMC3m0eFXLmTtT37lmv17P/+m/Xt/+hX73/3CG/Z/+Etv2JfWTmy89U9ttPXbNj257fvFJeKcHVCxV1571bW1sCxHjEGN54xLDc9edWxeACJg+i6uLHv/BX0nvoGrzOJwahlMc9aHprg+eufYKiRVPQLiqyH513NAeoXxd5qYPjsamnf39jZwYvKoEEUgjFlKCq8n8lL6kA6pOBPSlc/nVBc1oCdkqockPMEVmz5MHCNvHJ1JGOrLnodhcjiZzPOa2qTXschBzRLPjmzwcMsO1DbP9nZsT6bxoYTS7tGB7UlSH7FhgZhWD3NLhMSAGB3b0htdW2fUmilSpcUVy5aWrLJ8TkRSEfJnxKQkyICrBFhMgiws8Vtwsw2hzGgk5WSQx/FPbZ0XowXeDNRwzkN/NLUu5pJwgX5XJj+72ed/qgmgpG66A0s9BSe/8PfcOXMJjTTzCczljKS8zUKcOcObO89HP96cL37zd7+FV9LguxIG17xsnn5IFyaCXxigCH26tB8pENRlguKSBu3GIf5dMbaumBBaUFt3Dmhi4IduJszNaqtrAyaVK42uvmHZsfadayjrqq87k/IZsOJCCJFnr9OxoawBtPT9vQM7PKRbhBMUMa2xDKaWkiW0cWFDFlnG+/5bdVkQ9SM1mtp/iBJUEk4m9ToRPnakmfatWu1Yo6M2U7tzUFRfjK953LFuYyiGJlwaDK2hfNsqk/NnwSlVTFu+khKOC38z7IeZ8i4ot3RnbtZKrOZYtUpaSKZnKXxiaGEHU5pv6Av5hyb92Djg43TIioSutWSGoDJ7/5a0QVoNYmXzwW5HkmBAY8RtKKbQEaBBwKSIigZh//7jvToLKQQEmCQcOu1NirZ5JA0EBsKQdyoVs1Q6pjxYYykzRmWaKCIIDpGmZObS3IwcYvrQd0RHuwKobJiWQeNiB2X6iEpSxd+6cdm+/tYV++nPn7evv7pkf+lPfM2++vbrzrBAWBh4Skz9z/zZP2uv3nx9ZqJKi1Ce1BEkY/VBW8gEbDC32GgU9Tz0jcHklK9ADHzC1IFg7s41PPR+kNyXuvGq5wBxSgDmhue5wxfnDBCWofyhi/ATvuECMdC0oKT+PAxY4R+dGVAeCMc9FZXye1iVZa6VUl86wglDvenfA9kJR8qeuvI5lanU+877VvvW96zxO9+x41//Hfv4V3/Nbn/wrn38/vfso3e+aftb96x6tG97u7u2f1yz43rb9k/qtrO3LzPr0J7K/8nTHXt6cGgHtbqPRDalXbZEaF3hXHc0EpILj2Sq9UYLvt1Yu8eSOMGgO7HKOG4FWQrp2dSVnuIen1SFRw07qbPvmzQCwTwuYRaVxUGlaRdA4iCgTcOjw8OhqTpzd03LLzzxngeQc/DNXvwWAjHJnGdvvxeCu7ecp+dhg4f/8uN4EVLh1S+SIKKay7M+yx8BObs8Eu1B94ecnl/MA/xlAIN2p4+NrhI0eR+wGop5ySKjvWl/+kyZbA8ciU53VlXaW0eMUqTsuA0+hdH9nvfx9zpNawjebErAlCimuc3XYQ/GAwmsuJSIrCzOls+ymIwjtlFZt6Vc2aajhJgsZ7t0vI3hE0xqPhWjHYkpD2T5TcRHpvGImF/M6mpTWetStCQkZRuTH7u8M8rcE2NsHEmZ0lWX1pqSpriykmf44gccmP+C68ncHKvSSZ/7VW/WJAXYC2sg7tt1Tu8migDNxFEGJzjMpdUTA5RZAnB95FImTy6X9smsWWmN7KEP0PrtkdWPxfD2BexeRMx1yTbWr9v66ks+czypfNkxJaPKLUuDPJFZMhy0ZI5gRncUX0CV1jmdygxXOO/rEXOhY92XO6lMqN8MgLA43iWi1HgQPJio0gClldHACGuxgpnmMbaLly7a62+8ZTmV183BGfPCdGUkMYW5L6bozEKYiAm7uxOOjoQgkGplaYdoSM7IPE/lLURjxcOd2x/bRx+8Y7dvvW9bj+/5cipHIJDSwz+XzjC2oAn4Z/9RaYRs8iOM3v3iWWFBfDDUf2fxIMb5k5+vqwxghjA15rw5UwYmajP8WdIF/JymKDdwnV0hyQXBHoRmtQPpKaCA6AMRkuojaQeKZhmlP9o/tIykcJqT8GpH1j85tKOtz+z2975t3//2N+297/6uffz937e7n7xn+zs7EoKS4G0xwv19weg9h9X29iN7+Ogz23ryUIzxwJnYcZWdgWt2cCSGVmuIGGWWdQa2IwvlM+Vxf/eZbT97ag+2HrmWySaU3v8o3GStMDjLcjjM6DDiKRjJD20daM3h9cMOHwQVIRwWRJ3B2V9nz+FFl2BDnOCv53BzmHkuszbjO3+zlPX3QlpzB5LCbZwxeyKz9hbTVvv53Fb+/BPtIiFFinpn7qyHVZJsH4dSgNlP9wP4pujGsQyLi5j6EdfaGDRi3h2zO7x/XHhP+VzJUF4+pQbVSvBjuWhX1iDn3LDNFFNe4A8eT2mg5Y2FG1646Mg6svBoE+AfVQEbtY7V1IYxafMMmGAZsctzNqf4WboqmNY0du08my0pzZKYWNmKhajMdVl3SvaVS8smxU75svVYaNdeayIh2xfz69ne1ont7h5ZT5roD+zOMruHTj65ljSzRo/dS5m7xVKSsWtPTtBMLi0WvF+EfiyMFBa4+xwyZQiSDQY9AZjtowVtaSQtSVuWrSSiHFwSkcpMWEmfeEZmtLi1M1NVQnH6fUn5Gh2shyIElaFbtb3DHdvZfWJHUp+rUp+3t57YQbVhtWbYCp1R6I7CjgUIGghirqgh0ewEFzXuXPsSwUPIYmo0MhrgnBniT1pltEv65/QdZgBtsO1SStKPUSkGUJi/BxLA+O7eu2+Pt7YdkSGM9Y11wUVwco2J/rNwr9fr9rf/9t+y//Sv/Sf2V/+jv2p//f/5f7f79+8qrbAcDI0C/A6SVA+6ZrfZrxDA7yA4TUbN9EUSLphM4Zt/x5/0poGY3dd/6KMlD5ga0xZUb/KHgPTZ59ApvbkjHDCYa6M4tELv33GbAh99EJDoay0XSyZdytpiUEMRUO3xjh09emIFpptIA9/dO7KHWzve3zMEtxpNm4houjKBD7YfW+1g1+piVnVpf/vbW3bno4/s1nsf28fvvGe//7u/Y7c++MD2nz62k/0dazaOrYPZ1mcXlpHwVdqdLo4trVXpx6va1rNndkftc3RyIAEpQhMEfVRXRR6IESIowz59YiqhMvo2YyChZsHb30O7+Hf83Wf2pNtztnWWkv8GwfaDjhTC33PnceSB7yzLF35hZGSuf7VHKKMHxiNccpEQRK+0uV7ACXBF7UOauJQsKI4N9RP1dOE4hgE3ZGBAMel7Z+AN2o1KCZpKWyMo59NQjrDtl8xhaf+shhLJKw36D/VNjA4LEAWJSdMMYi0tLfkk8rj+2HRAQXzgMcIWZkqDE97Wz69atpC0ZEZCNiKeIe1xonyZsJzOiOHJUhuJL7EIgf5GupzSyakUoxO7+/hQ5RJcVF/wG7pkYIW1vj1ZnQ/v79nDD3ft4a1dn7f6L+zAjBd2PwTB0hEmHsdSTFEIQYAho5WcGYsfHdFMgYDjHx1Loks7a0pVPT5oSBXt2f6Tmj19JEm9X7NJZ2iLeXa6LUgjTIvpRcVMEqpowqXwYfXAnu5tW7N+LEbbsoVY3zIF2eqZuAp7aM+ebtszaVe7Yn6oucc7R9aRloAEY8HzsyeP7OmTx840XeMrL4moYTwUPDC4wPQWdBfTm7/rGT+G8BFkxULR5zQ5WoNkursUEsNjsMTNVOIoLnhFnwmdvWgNmBis5mCqBQgPcgbYIRCYzNmQtnLoK0sOjzgTFlNd35WQTyHx3CgvaAsjVAYeHUTXg/sLH3WfIz/SlXLgCM/f/Jv35alSMGRPG3/uKpubO6oL0j2w1KnK1wzpEcZhE+KHGpBJSJ/thUBeHMWKSMBEFmLWlWla2z9Qu4T+Vkb42YhyJKHIoNDFC5fspWtX7cqlS7a2vKw2Kgme0uSxJlrS5A7Q7ungTsj0YY9mEarwhAm8SZW9Wzuxe7c/0fWh3ftYJvT3f8/u337fdrbvKE+ZTrIEIBYfBJFpzEYTrNzgECpGrDHJGAVGSPt8TF2SHPoP/Y1eJYiHy/8c9O5gJgKLO/+id4QibziH+SwAv+Dl2Zs/6EdBQ9pqq5ncIJ5+9DWExje0Pl9D2v4rHD4L63gZvsAS8SO/EDowwHmawMDT8hHvGf444wjdLeAz+M6GsSf1hk9uJqwPIAqvGewYSvHpiX4ZCGGQDuuBYyh9/bX8KBeWCvl5+npnmRpzabPS3mJRaX1qTwbCyG+xVBJDTNtY2ly6wHpwjoA4tDbWnCwvJqZjsrpQjqbUbhHnC8Ne0yLiDQNZBrFE2orgj9pw68mJjaf057IJhwRvU1ZAtWXtlpis4MNhVLEYGuwP2rrg9Zlj4KMlrYsC0OEsXu4jexmZr6zThYBDJ2nDTqR9TX23BrQWaUIL0uhktw+lJVaPhIQqcDpVlNlbdk0CgveOZyUbE/B6Qkj6dh5t3xfybksDYKF52A9Oxry1mkOfv9NrsZurMOU0YStLa3bp8nUxK3aHpcHFrJZW7OLlq860yOdP/5k/ZTdeuenauDAgEK8uGKIfuQiTEUMK/mo4XXNGlZdW6/0aYBZ4pqZkO23fbED+SBM3DxWfAaC6nzxGo7MFVtxefvmGa8Kk5WmSjO6YCOQHMkFoqOUMyrhDQis8TcGoMMjj5g5EQh2E6OGVfEKZ8CB1X8NJBPcPLoRSu8yIgRUbaOYQ8VRlhbVh7vpSL5k9Hlrp0RFNnyHlRiv2C1g5k6DfU+GE4KOhTFu9UA6WT+Vzi0orozqNHeEXxGw6ExGFNGr6dpvS7I6PGj61CaHHYEK1zii9zB4RD7jGdJIgSKtq97rPK2OFAIyQybRsb98UzjFtal9mC6tx2oL/iUzbve2H9vDTD+3uB38oqf6BBO2utBc2VAjzTJmAyw4eBwr78MFnzgDReBZU1wAzABNgFqAYmAaOes6Z1dw5gdMgtJu/B9/gZoyGp1kk0piLJXcuyOY5PI/paSkIqQZxw3Nw7JdICL6BE4QlBJYFpuycGXobeyjuyhP0EHMChxwb5AEd6B/EcHpmVQVpYXVwgI9PKpcW3e1KIDlzm4pRoSWyYzamJMrGLJzi+8ltip8pFh3HE2JKzMVMJxnxVRtIqA0GdTGnnixF0ZAYHtOWsCyrvanVuyPxBjE9X3EjZUASj66yfHZJbRT1/sOSmOXmxpKnyUlvhGVVDocYsQnGyVFHDFHKjHgR2t7muRV76c2r9uZXbtibX7pqKxv50MXn21L90H58DG5AtGlpeYW8OCqmi95PJUGnItKkzKNRTza8VNroQspyqZKV8hXLJDNSiWPGGQ0JaQqo0ouVonfyJ4W0rNMdSQIPBhM3Q5qqHH0zB0fSBMU48zJ5K0onERVRjOhHEgCaAnh3ojzDaGwmXfA+AzpckeCYLDjvq8Es9ZFTSSsBfmlxUeEYJEGTUpuDGDAhZ3b0ccGUFN6ZUbh4Btn8PA1JpeeIh+SJeqPPGV5gajHfN67VhlmHqR+VyqJl8wiIWRghG2mTCoiGhkmxGSDgUCUoAxRnZBDmQl5ky1MgDBBaKAVzw4+wSsc1DcVFUwuh8Ai/wXlKM4LjHsoyZ5JIfpaIIQBgaKRABNf2BE/ePYy+B6bNcjv0LznFn2/wqcLpXzCTUPR979IpX0HTUt0mist2BtUuI3JdGyk8ptBxtSFhd6y2QHPgICBpEgpHRzjtzOTuhrSMnUNZD/QbifmhTSyqTX1JFESqMqXEaGPKH0Ex4dBqBjo6Az+qtCFhuvfkoT19cN9ODvZs9+F9u/PJh/bs0QNrsszpzi178PAzN5NpHQy+OQxn/88dL95OL0JXDkZD/rP3F+N4i8jTv824lIeZwcvffFArxCJsCIT4DL7PWW24O75TDhpVyBRC6fIkSHNWwtlPiA8m8QY20C2nOwShsD4RXHQ+HPSEix0f8fYR2hHzakM/Of38IAZt4JaVTFc0z2w+7C5E/x3jAEPdK+cu2eVrr4rpMTk/4IrQCTBZTMzqNC5LK5GVctOzg71DHy/gmEq2u8pkyraxWJTpzHzhsWhQ2lsxZ+kYO70PfAZJo9YQ3XeERzGZu3njQPGmLICB8CYu7TEmvGnWmlJE2pZby9nqa6u2eE44mVEBpG1af2zpc+XA92YOSPyQExPLiXvradxj2xhzqYkETsCIojJ3pc3RT8da1JLCVoplS8Pp9Z2Z+iCnD3kLoPRzwQzZrSFsdrgg9TpllULJlisV30jQpUSCJS0sn2F6DCO8AJ7924TQYpRNmbZ7+8dGJzimSgpV2BFCja40maVOU3uflC5l7Hm7pudMD01PmKKyUT7X/LhmxIQWyJwmVpjQue9MC+QWkrjZOGN+zkB1gTQclIIWC3HevHlTjVb0OK5NKo3AALnCfELfIFUY0e8xD0roSzgVCeRHE3NNAiSmWv4eyoCfO333BqNcCuraox4CmgfHM9yR/tbwojz4ExbC3nlHcwXWDGyQFuUYI4VbTb3SD0YYGB51DQzSi6ZwPbbsd2aseKQt+EA0MBnfokuaZFvMvSEBd1Ct297hvtWlrTH9pFwu2PlzG5ZPi/CiktpqR0YGGVEE3NlMwqcbsXQNbZNyMFJPm7MRBJ3yECQsYkH5RoUrqAhs6ZUQjpUWS5bLyF8ATEtgDaRBNo6PpfnVZf4c297TbZnjR3bw5KltP7rn2iUDGwySAT+HMu3BXY72gFnxTl1xAYLymQeSc21Kjrb2NgKmeqf8Lq2IQRRPT99oVzz4jpuN7uMCDgRHKryBM54gLyCHHvxPZcOcc9yRrzul6QzXS6Wy+we1J22J9i9mhdBkhgMjpjt7B6590zfnp9MpHJPFB7IAhNxihtLQqydugqLAgA/suFOpFBynKrK4vva1n7CC2oU1uwtRBj8l0MTE6M6iK8nUvtA7ffqnYq4xlqlNReuiNzYoHcnUXC7kbK2Qthyj7rIc9VV4RfdaSsUY2NHBiQSnTF0xQqyGvsobkzWal8nrS0SzWBtSfC7IAkkxE0HlaDdsb+fYLVmfzvKCm9NLcAqRl7aUkpSfSEOzoZiGzE7m1tAJqjcnEPoJqDRIwWRIzBzuICJwpqMcae67PqgAtsDESUZ/2t7BGpEEgHjo3+nJnwXqmJL0n9HAmFwtSYVao+2MkI0tp1KRYTihU3rsQ+RoPwKDntmYEqQJ+BGuGaboxjM4BtI5E9RzYEjhwjE66qOdMrvE5gIhqFyBVxInkAbPaI2Y+ix6x5vVC2sb51wjxTlyh4xncQIjAY2BD1J1PpJIGZ1J8qfE5hLaP4GiKpejOpXTP6tDnIA8TCCyEFj3kBwFEOMITctn1w+F9HyCEBEIIHk2y+YQEIpCiLh293Y8AuFcI9azr+PE/JcvrYkA9NUgevZ4EJnSKAgBxc3sZCAmFZtaTWbOcZMNQlnvKbOGyfH0Dw7pi+OQ6QVLSRsoiYjYUWThdCjhGfe94rIiGJgxKwSYeMzp/5yNvLRY0FX0/ePYLGJ5aVHMVBJ+qWBr5aJlhSOck9wT/h2rfar1qkzklmvZEHC5JJMnPpRi0bZxp24P7n5iz549Eq6KyEEmagmcw5NAIeBxUdcAPR7DjU/h0e9cvuxLsAkCWfAmCuFmAf0+T8afyUMpwwjdL+DADzjCeKRZedzpncRd2M+JeJaw8j3LhzAqjw9KAXtGIYQLCKrdp89sX5o1+2rSZ0fffV80y1SyhiyZlu7uD66K3jEp42ovdtEpSTidW1m0S+tiMpO2/dav/UP74KPvK/2x+IWsgvZA8G+4sgJzZpSYwYekmO25pTVZeUnbXCpbPqE6KXxE2jybjQ57STvc7dvRYZhfyM7YUgwtxR6di1KOkuAkcBANCi8TWQk7WWlxMdlkcip8KFn3oGU7j/asJQ2wIcUkI/yoXCiLtc1mMIdtCUJfKG7NgqnLAAejNj4zPsXInyS+GGEuxfmoMctnZNrIvIGrOiOZskOrKiziZU0le+2zFGVtZcmYMEwfIf0QwmOp1+LmkhhoHDQGzI9GYJ5gbyCElTYxloo5VuWIy/y9wYQTugZqRzUA3wRclswxTyswDwQTna8zhiEfH9nSB9dydAXNiisw69Cvp5DyR/Pz0V3CUkhagsh69z4u1dmRkYxmzADpSD9VU+q3458+YSb7ubRE9fCz/JQm332OFN8oolyIB/MIZQCWc8kN8cGIccSeT20JDC+kR/l4mPuR4HNC5UY4T83fvSzc1UY+2KPysD8aTNAZmNri8aNHChGYpmt6Qi4u1l5SBNL0uZLO+NAW9e8ELrNWxFITk2HFREvtEpdJdOXiihXzKcWXSSxtTjqG6I4t5gPcmLrEVuUDIagfFzrqS+MYS+tLWyGbVJnJg8ElVg6pPMpf/NI1F/p7MqmIhGlLGl3Neq2qD3492zsSabOKICrClWYOL1JB0RSYvMsStlIuab36idX3ntrWpx/Zw7uf+iAbjjo6jB22VDHAz28z2Hr7zL2CR+hyOTiwzP6+RcVws8+2LSoBHrSvs6geIcQO6bjmP2vr4EKqnj9PCg+MfdRSaYWgJAbeKIwomBzw9nNACMObIpJGyJh2k4XC+bQyWen/ZIoPVlZK9OnmqdIaCq/ZSw+YQVm+IzMCQbDPivnkpVXHVABGfbECWcUzltlZFDx9SZoypEuLnXeKpZJ4iKy407ilF1JibMofs1mlwTrLSAHKS1GYCiXaLfgN7S0aIW/hVzIr/hI/dfqnGyUvPMrkVBT5KaCfySOIS5C2hQcLshylGYp3Pfh4y549rtoklrLCyorlKjlpniqDeNt8l3mcqjt3B9arii/WZNuOxQhOWWJWVGWXLJetSC2ViQFuqHKYBjCa8XToBwS5BiZGJl8HCgvLx0LwsWqFiecjwVJrqXS313bJADEBU2bv99mOethxDRFGyFQFmCCdnUhr6AxCDZ3sNCQFl3bEB2ccs2qobPOvNLg3uRO8nniH0fkj3wMTC4MTs2/EVFqOK9RTPq5RzeKgj8E0jk+O7P6DuyJWZqWPpTllbGVt3evqfWpKy01lT3HGaCTlHBHlxorjW677VxiAmLrXTAEI4wWYOdUxoLYXIlwKAyHArCAcT1bec4NpHjvUyFM9y5v3wPjiPj+RcsJkSWt3ZzcIAEVDM4bxB7P4OZqwCSgDJ5AGOQ6l4XVGaqusTN6ljHWLUTvNJ5V21palzUGLdI4Xc0JMEbAMEBEY870wp2ajv0xFUh6cfMd7OhmzjdWKiMx8ZxBMqKwEbRILQnkz+MEo9J6YTFW4MqJlFJ89DiuLjOizPhohzUYIBZ9N4FviC38aVTSRhgt06snAB2nN9GHBaQ4ooPf8OfyHP9w8HHcElynNzPZ9K+hKPr5rhfe/b6laQ5FC+OACM/KUuTsezr6/EMwZ3OydcAh4fwhZ+jP5+i45aj9aJ7QQTElJefsEfJoz3mwqYxcuXrKXrly2yxc27PNvvmpf/cLrdvPlK3Zlc93WpcGtCn5o0eyI4xvGzlbuVKTNV4p5CSUJ59HU6rLEmBfJbis+bUu5u2UmmDNPlhkDDKB5n1+UQ8fN++vp6vJ1s5hRihVkzdSasghqTZajqu2V7+bmmi0t5X3gpD+MCsdYMSJhKXqjLzgqXpTPZC0remOwrdsbiqGzm4toUQJ3aa3g3SYcQwCzjgtDwqDugdk3Z9NZ5vDelx9ccWPjgkyJFZkSukrLvnEkoVgTy+4n2PqMBtFHAONhThTEx5ycZqMhpsBZqmGrJhbXw/zAi3i66NMbWN7l86jUmDC6nArKlk2s8GAkiZEl+sDYhx+i9CkXkipjARwGwS4nTBnJpcX+BQisBCSEd7g7ZoQGp2J+5J4wiAsG9uLzi+9gDYMU3i9Ja4R2gTe65kMQv/iT5/HxobSjh+7HKPeF8xeEGBUhnAjT85yFBwl1px6+C60nqnIJGR25AbyHCwF9Uboiwco8L929cB4SJq8biCwG4kxO9aaerg14mBDS0yJNd8Ec9noqChqD11vf6XvFG22QD84AYMIuTGCQgr9rvCEuiWPqIuh4hXk3pWlVh3V7lB5adUkM59KyZdeLFklI+Ek7LEkosDEp7QoiHx3XaDbrS8OnDlgELG2cCI5siJAUUXB6WoNDa+ITW8wLuXt1lZF5ZYqhcoI3aKWYTpc2zllaTBGcgqEysJUVk8uK0XIa2+rqop1br9jqSkmagUhA+Qw6KoBsqEURdC5fVP4px2WqSSUdml5llQWGA5CFxDSP4xQ4ofzn+EP46MMHNmVpJ+GFR12mW2w9sqjgecZMaXNvAC738Jt/1Q/BSMvd8yAguH5CSP9TQBd8ekYzQ4EgJY+peszT8LLLn5iZbMqW1Q4RtRmoRBdGNpO0jeWKXTm/ZjevXbQ3rl+yG5fP2UVgtlK21XLB1hc54yJrCYhYpOH91cKJ+QwHNGvm9NFf7hOXxYwQMgg+5nbCU+jmYS4wffHgDktL2bvyVOY3q6Mqi3mVL2aJTFRmbcoiMmlP2uI3Ur70It5zavUWA4Oqs7R4Dj+ajJryq1ut3lXbC9emcYfFgEGTsehC5WIc4PjJoW3f3bW+lLqPPw5zlXFz6rC11VXfi44+Po6FW2a9q1TM4aTnQ/85scys/H0Fg7Q3NhFIxTOSDHkhrDg/SADnFxL5wTtpqbkS2YOxtDlpdBz/h1pMpzSdkpjKYUZ23nI+IZqlRkm1EwvLBeg4c4CUBwuXKVMh7xpIQvGQMuAifQ+Yit7nNGt8MNYJ1UvD+3PCd+1P9x9kfDM/EXlDDBtTLsQWcCShfHSTlBSGTGH6nPrE2lYCjdWQrPhYWl4OCEl6/ocLTxBJGEEN6XpZuUjT4whpVQ9QeR43TGoGcWcMD1/VxQczyIOyqIF9oIF6EELhAk2RuD+8kDbxAtFQd9fmJNEpl6evMMzJZLSTeAiCIL1lvkPss7SQ2D6BecaQKU9bmnmtWfPtxdjeKZuT1F0u+oTwohiLn8CvMjMyx5GOlVJB2kPUByroo+GkroqIDK2OtmQNqXikr5NeEuHR7eJzwQQLBqtUAGWN9h1WkzDdIxVPGTvhoHnQD8V0HWYnlNlCXVo9OzczmFMssg1+6HMai0joUvG5myofYMA5NHnRjYfxybFND3Ztur9n08MDm1aPLSLiheingh/TM9KZgp2+/RXr/eQfte7Xf9paP/HHrK+ychg/yYS0aQs9zzLC37OY/QYHXBFEsziqJ/PxYJrOQLloUw+Ktj5rWz55eP7lLybjl/uy7rZte9tPrHZ87IyHNeYst/RjPSXMUEjGEkZDtSUzOQrSlvNqHwRROhHVe9r9fFcdrADH6cD4gDdCErM5K5xK6zmm8o6lwcPcpj5VRbilfEN/IRZF3GeCgN5dCa1plGkzKWlufXu4/cwPKZrKTEYIcsbKROZyNJb192GvYUe1qo8VlMocGxHxpbQcAA7/mY7jNqiOrLpTtZ0tRvZrduvdh/M1Gu7OGB8OpKYDesD0AAHKlyfBqARMVGjxWbUDi5Nl4nZQTXu+XA1RwElebEqYkJlCgWJsuqbKoBHBTCKnA3H2gu+NhwRZrSzbsq4S02ZQiYWwSAZUa/ph2J68XCy7mUQfEUPXCyoEM5Iwx1gGxugOTAXTC43PiVylOUMAJ1jHBA8HQod33VU8iHHOBGm4Wr0qglNZQSglgZTC3+PIAxO2r4Y5Ojx02MD0YMrnz1/0lR0E+0GGGsxG8sG8DP12qgHmqSOz7oRF9acl+MwVSuqIfobQM+fI704h9OjzGfmbhWMwxIWBnudhvc/T09MLBVJ5mOCtavoIaiiv4sj8bHfaHpayY7Iw14+RPiIThnanfxZCVEpeN0wYJo/6bjwKykleq8tlMS2ZGvTVCNkTqn8pW/DNRdnQljbPiUgKwhn67kgPIQOW0a/HGSWceTJmUnNGwpUOcspJPXSRL4MuMFXfpkz1YUIrc8hwhKMzv98WTg/FkDtdH+CgzQYyiTgYBw0fTZQJs7TtPHX9hIufoyNbEuNLNzuWEuNOy3zNSfBl7j+wyHe/Y7EnWxZV2TCZF8RMompXNgcVNFxh8Bagfu6U/qwtaLcZCsx+QjDPeh7c3xBCMxwMX0O7652Ugl+oM49n/YU865HmBj9oF6wltHxGvWFIqN4RhJjeOduabZxoAQQBdCvQKhnBhrYXjaNfMuUJSkIAYY35RhaplBSgjLcBU1zo84eXsEyV0XgGJMFJ8AQ65JlND7rtji+HZVQbZYuuDF8U0GbDkVO1L1OYVNaJmKJwscCih+iYMTSvZ4WpL9IUoxz+LwWt3UIoq2wybmt7bTveqQm/OOogjF286M4GN+YOCQ+eD6SKIhHq4qzMz4LJNVthpGSijCaRiSznse/Z1+vBgEA05uwxwipQC+BoUSCsT53Qc47Z1TI32HYG4DJsjvShs3skrRCgsgEh5y2w2Sf9b+zBBqDZ0obdIjCXkfyMhPrcM6ULIQek8Z/wrIsGR/qBGHr1MkIwwWt2n0WA2dH3Q6evMxzhAwcpeR+Gvntc/THwc3iw78QPcmycW7fF5RUSkpsjHbnNbiCf4tKBHNKRlxL3ssk/hISdO8k5cwxf5QNOevF4158jIEkqpP5BRheZXoeZZjt79pv+nPnpCoM/xJcfdQGr9Vz0AQ49ymHmYu6SJwWlH5C5deAEsELKMyGZus8JDIYOgmbTjP6LCQr56RvKiWHCCH19rxhPq9n2+VtOXBFWDkAAYSVIh+4PH/1lkIp8wCXhhTQGFdE3f0AIIRx9epIkMXCkrXx6hkx/CG4+4k+6MFGHF3VVudH2EMrUkflq8xVIfjmznMFKwPA7Pso7cXhkibV1i1y66pddvGTTtXM2ksCmrzG+u29RlX+4uGjTmhjirY+seOeWpT69bQuyZCaCj6dFRfTvSc/a0zMI//4YcuXXA/kbjwgkDx589Kg/hKdHDrjtP9SXR6bHgGPgDxE9nEqgfAPesq6W9csBfkEBoE8urGNHC4ap+TQuxfM154JhwC/wjNUfcVlhGSsXcmJaWe9igKbdBKadpNGFbiLBX/fQrxw0RZ5doSBNpZgRbRTyUSlsffkJt0T3nK/Czk5lMcS1ct5WCylLq5lSUeUTQWimhS8cscA2aUzBy3k9mQEgueY8iVbFskHIl1U+hja+Fbr4/JtcGOPFHi8rE06Vp/JT+tYkGRmYiMmUSKTCnnZJcV6YGju4rJRL+gYSw6FVWGkQ6SQz+U1MTUgIkMTwWIPEYd4APUxVqdmJNKynz57as/1dPdfcZGJSMI0F42PKhZ/sLwBxEn48ykivzGOpxACeRvARUTd9AyDpqwkoAaOiwSEC2p2GVyV1BXDzrkvfHAh6cLNJBAHiUx/MNGeUxCOIEIBlevfv36crxYl2c/O8dxHAWM4YJNnyIydrw58BvqerP8I6I4IA5AdjDASh+DPkDSHlyf/sci1SlfF8+Or9RySjOC/e9YeW4PE9pHwUB8TFcac/BuRkNBpIUQ7M1pYYH/EJCtNnC312zXH4ypMVK9SbsnjqIhiuseKyPIglbGwO22a5mujVjxZ07i3mqXACr+4gP8sVYd3Ahe3F2BmZQS4xRrV7jPRVPw5vamF9CKGCEBBM9czIOpNocWMxO87akJcuCN5r4PXzNdbCXSfgGRFkMtIepGliWqeFuyyNU/BwzeCnQlhUQpnGPExnrCPrpaurJ2LsSMPsX7xoCz/6dZuuLJskocUuXbCBrm71yDLdlk3yZRtcFqMUkQdGGi5giAvt4Q9B0PhntZjuaETz8O5HO/tnONlMgIWGdvwK4fxfLYlpHfAAsei9Ep4u2BAmi4cllsBHDEjMiO4FGBHp++odfaPflP59+uvC4U+ClYQgz1hkefZalMbtCwKUGV0RWEEIA3CUJWJsU0dYBBdMlelqmMlo6UI2p7WU6DurduoIZh21vVBB1mJUbQN9n1pW38vKc8z4gCzRQV8VkklbSJWEW8KdhbSUMI6/FC5LiIPXdKvRFVU7Fp857ksbFx6ydkOc78fCwo1A8+7Wws4tDErUpNkxwobKQWJLatx0XojC5FJVGKkM1AGS4CZkwuPU+uOeCoCaKiBIxe3INOgLmSHytgrDvKqO7vQrYPP3hezROJNV2ZwSDU/SRkRG56mPCjHBUd9iIhqWosCUWVnCqDJTZwCMd7TSePOGVaN6QztS+b87Gtr/uJ89B38IEaem8Eafm6mrayveiKRCMOpRrZ34rjGc/woSrq+xv1jR85wzOwLDTHgL+aE9CVDgrRo7mLr6pkISBo0E7gwUHbRy/k0wCAzHPcI1c9QPxOYb9Z77UQf5Kn3Ch3J7GL3OY1Mm18JVJg5OchjgFAAmA0EEZs2aaoRgOJqPcJgiAzG2kGhIl0q4lNclSlc5JL1PdU0lYmgfEU1OuJOTZoBA8+6PIcSMJkwXBxqCBJ0TRVJMW88iBvrsgA3TIDBbMUm9a4DvQnAf4VP6Eh2eD9qELzFUHq5RUHesBv1BlAxspFVntNOCNIhsChMdWAD+WX2Io1rEbn1gsW//c0ssLtlU5QiBGF7RV4Vl9+uRCHiSlkIgXGDvx+nSsg0vv2TtWt0G+1sezsEzgy/PfnegqdXCzfML36jb87f5u2MS+OX4EtIkDUbCqeQZ85NbCFMvAj7p5jH0HexiMALmBROijxXccg0YZJRjdRGMDTj5AIEi0gYoGcTBaimW8tLy8t7Xxj6dbG46Ah/kaBP2ecRiY9CCvtSz3bZhfC5sKZfKPsNriu7937ICpF/7OlyY12TS9T1AO/22GNxAF90rMpcVH60f3KIu1MGnOam+vkmt2plNDOiTZFWZlHvjXJ7n7oeWrOGY5Fftt4wTyWBek4hs88hQDKqpjMORg6x35RAdduZNJdl4lCFqdmpgRj99RMyuZnPDjjdWVAUc9QUYFSAiBsaOC2SLKcImp3lJXt+4QJydLaqZcsCW2HSS+2AIFZVUxpxBzRrKBGer93kDuwqtC00PLYfpJRC9z46nxPKbM4yAMjyAEXO/gBikhemE1jTH/vMXLjgD8GQUqCmEfvfddz1JmA2A3zh3ziUb7/O0HHn1z0tgQMANrYJnPpBdyN9/PUs0A33TFcyY4NxLd6K6ae/lC199bS/P5MOfnvmCECAbH6n0kHK8e1TBTB9pR5gKkvmMYesb8yNxxMffGZ+IO7gFZ1qcWaGkHelAYCWjdkCbYCJ7GPWlfZl2QFcHuyDTV4uFgAnlu/56eSQ8pZIw2OUMUkwQ5kVd6X9jI0qIEqbifWJKl3ihm0PPQir69bIqHxocuATRYZpxPiv9WEOmQ+mOKQcRQ5x+JoTulJs7WkhAhwAktnuKicFXbr9ji59935Y//gNbufexVbbuWGH3sWUPdyxVPbBEs2oLqm/s9keWeef3baHVtoWVNRvdfMtOZSInZfqe4ZxuMyirDvKlMbzNAtMJuBH8HDYKHZggXlgTuksRccsCHNErMT02L/Ow+ISG9jzABVCQ9vCpSao09AIDSkizwoyG+eFg/uAG5QC+aNn0nTNazvkpzKZgA4iW2qXTp+9OwkjfBFz9h8vT1+VHEqi9KAf+9DEyCMIGxRQYu4wDipjb65sjgC8Sdjm08MREfOREeXSso/Rr4i1ttqFTedEfjls1O/Rdn06llSakNZKkrBDxCOJXRI+cy1OWslbMKO2ZC4MbP7Q7ix+6IYf2RPclW1OzPTerMJo1EcNIlUJuqCJsA4WKi8rKguJMtujcXCVXRTIye6QyS2LwPad3lqtwmDFIGeb6oBWEBkZFpr0zCZmwvruu8pcm6QMrygtiou9moor1R2yN3fbnrlTjcW8geDnVeblouNBvoRpI0nsbeq3Cr/Dl+bv/C4G4KyAz2+mHCtsUBYbBubx8o3yYx+12154+feqmHkP412/csGsvvaTyOObpIk/deZ27WfpI03kBfP7dDOFBcFphokz48/48efEloAdI7x4hi9nFbb621v88DJfjodcAmHhRKL8S9RD6iNbkE5TV1jAlJGggJRhOV/FUPqhFvmh7fvi3GJaXSd8Y1aZvyNMBg5T2sD/16Sp07LMSgTOV+YMJsn08zJzvPvVIzK4vYchqHtY8s5cb32BImKLogqwoUKXErCQchcSYPzyzPxx4lBeuYI6hhXDNp1ZA3PQ5gmMcOuTELKIKWkUgMOo1UBuiSQAshwz/NHSopY03N22q8ix891u29E/+gS3+9/8fW/qlv2Xr//X/y9b+wd+wc//gr9u5v/v/sLVf/i9t6f4nlgbGIlwG4EZra9YU3jOCCZNSclRl5kK70F7cceHurePvwQFr+fMJKeNBEDSEAXd09/oEzc6/4xyvMPdn+KV3ojBIhYBmM1IGhYALW7kz146dqjFlvQ/O4cfMDUxgMT3RE+kz59LX2DJ0IFovFvNhJF4aXdC+ETphMJCiKHnPGzyn/7Upum11mPCMmS38EI3SHydsUNuKCcuCiyyMZCkyR7Dn9cGCiKL1qy37k4EdK42B+IpF1fb5stAORq62ZXs7lZMVQnB5+CCa4YIUN4tPTLr+2eDG8z6+OcBmjkj0eSQZ/TH61yTxWRSuRmUOl/ehCRIUjrWibDcD8ju4XRPTE4WmcsoXqU2/XtBORiqkzKV2S80GUU+FnHRspn3aQkbIgtpMRzeqLMzRT2QX4tPOUZY5qfFY84r5S6W9R0P50W/hZpHUb4jtORIFJKPxHcV/6Nk5v+4wM9Ykom38ham7AAD/9ElEQVT6PEURzeLSoj4phL4z+fa4emwNhaH+NNxbb75l1669pHqifdDYArY/USBnae7IhWTcQ+CBp8wlPbTmBEmheJ9d/ks4wDljIs/NA8HG+7HOonlYnikDzjUnL3vQyOZEPa83Zm7QftDAaHXBUfmwS0tgekTChI3byuqa9wWCxGgEj7ceCE4SWEoTJs5uGf0B5mQQeIEQ2OCCb0wuHQrxW7okRFkUrzamPmQzmQgT9MByPzYJhdDc5BKhcsI/k8PRTDJ6ZnoRfX6sDgllBo6h3DBUZiB4h7ngyR6KbJJB/RFlHLIzdCHK6oSxNTpDa6vMjbaEaB8xocqqzYIWq/Zo1ix/4y3r/Cv/jtUuvmHWaFiiXrXkyaGlDp5aYu+JxVtdWyhuWD9Xtr6soKmYhwrimmn2i1+2kfDHhRhJ00AzF5gX3hB7wJlZMMct8Nl9PJjEgOjKqQVkEMzxppUZpOLteXry9+YnLjiiR9KawQjtDwHBNCUEnndPSFjApMAHcIbwTDPz+XdqBxglVgHWDV0VpULalxly0D50jEaIdkf9XAmR8/0sEfRyaHvQ5qCva6Q2EB+YCz/POyZFaiDcEMNr6xqJf3gfr8pD/z4mLBpdVsKNPsAeK3myBZVRViLti0CWBTFdEOONh3mprS67bstM7o28f5cpemfurI8vwMz7+EwWDSeS5YpsEqpnmSmM1nAEnau0CltvH5lkuC76XJDoYlSMEkn1pbNhIsaBucpM8UIqJ5NY2gKMVAwO5C0spaxUyVmxnBNjqaiCaGswLVZ19K3fHdjq4rJtrKxbgcNrxM3Z9SUjs9q3phdOQkgUZgFGqooDZIiMPkImWGOmO9HPnFdxVk9uINdzVAtPvm218qeeY1RmFj2LgIIKjwl9aoeHh54+eZVKZVvfOOfq+SxpT9edPObmozNaVY5lf46mMCBhJCGDMhD+hA/uZrhKYvohDQ/kzr3chCd9ITJa1wy7+SXsvAj+MLvoA5sPigRHnQJS0p/CWmw+oUEyks8gTohFf0rENlRPdp8BYelauHv/vk9HgAGTIulgpkJQwIapIuz6UZcGTR8QXRzYC2hsTkTZpNpSZrA0C3CMfjq44FRMkPYE8edTieizYWt0TN85UxhK0MDAvK90Vk0qgPACh1oSfj2VL2zywBQLCSqFZXb/QAywLxNpLAtmwsn/EwbHVD4AojQcnnpOHO7a9J1/Zqn7H1hEAm4EcQnKMA9vuFzR2j/5p+3oT/8FG+ZzFqmdzKZ9AEglIbw/VRyBjFeg5L/hDajpFy8Pjl8I9QNOXjD2wBpx/NI2+PMRvYV3Wj/gQbgUSkFVZW9zsI2tpjg21s9FVh2hNy4fnBCcXY4I7xFkgII28TO2EWKiXzSyBGGVnvejqW5+mqHa0DU4pRs0e8omxqX4KCIIMqYM+TZoot3JTGCmxbQQdBMpTifdprXVxslCRQw5nPFCrcQypIiNfXkbm9kWWLOvP1ZjZFVgusYgJ/r73/jcm/b5L7zhfObZ0bG1OGSeQbOuzHSFnfO+Gd8TTAOcgqkrja56tGsDSTLU3Ji4MZNMl9ZWrby04tBk9I7BCSQvWiDRWSrCspLToZpgLKhJxKKNsZW8T3bUX17mcDZTENZGZHsXrZhdFFCD2o1DcpSkPq+vr0laJzzfTC5rcT2HHVEEdGWWiaU8flr+800NAqQkzZRXo9nwuXY0PN/OiB28kKO8oBH3gHAhTLclacOokrwg3pXVFREgqy2EWsqYUacP3n/XY6FRrq2tiyFsOjPwMpCP/j08f560nklQmVOHgKTyBSP1H9AZTUVPmOuK5LTgn+elmz/xhTcR38wnIL97e8qeru7EB0GfMzok7JxRBNOHH5esQmzuvJMu01VCJ7q8IAx9R/NlFA/gkOb+7p7Pq/T5NgqIJsjmlZivjKqylRGTmVmtsmBJfUergwEG7XM+L42JycTF7KIqEBlCDBOMvsae2sPnJcLkFY54mOiYs8AMoQMMGPjwU+4UxjWFBAIy6bP42SmG/NEA0XDQTiljVIToWq/j3xxOKoTK5W/MiRh0LP+d37LCf/v/tuSIQ+Mh/FCHhX7HMu/9c1v8b/62FT/8jiVFE0xk9oGG2UVbQeQh9VlDuQvP/Dp6EFZ3fyR/f3cOEgiUjyGREGieIjiFkIIRu58EB31dtKTw0vdkVFxPS77gGAyNPRDJg+k9yay06iIbdUrTUb040MdkcnIxLzcrIcVaV4e5110wQNnQe1qqGIONHDlJXJ/HKz89el5+yJcEXUYKjE8cp59XFpsPlChNNHmETim3bpXCiqWjrAWWsICxstNKicnSC7ZXq1tTQotZFiZmyXc2JoiormxKEZMCMGmfWP1kz7b3D21wGrWh4CJ1UW2esbyUJ4lY33rvXzq4gco3VgDhhXPIbDFqxVLGclIrMWlRrfOFkiQ2w9Ql7zMoiaFhChcKYmbSgnzrdUnZtLS9uDLkkOGC7PHYQsoPJs/Fl1TonNv6owFD61OxRRpb3HJBkiEtzSAlBJ327ai1a7uHjyU1OOTmVOlIA1RedMyjTvf77aAOC8DgA9pJrVqXvxif/gKSBOfMZeZHo1NxLlgI6j9L0DimkvepAMBINoShphYScT5A3U+CA4nQjDjJf3F51ZlJcCFhz4M3bnrn7kQuqQkTgXBIA8nqUfwPzUOvCkxYOFeYkR8Q1tNDmsjfNQ694YsmMCcYrw2es3dniu6UljNafVSQ8C0IJkwZ7yNR/b0vSuHou2TwyGPrhyRZ08vhz05gKj9HQfZ6Lc/DiYGk9Y12DMyEvjURGMxIZYaZLbCvn+rEKovAsFUj2t65SGCALHsMfVMqM2EE97w0b/qRIRbmFLpprvIi9GCmSTE0tqtCEwXeDKYUCjmZZKzTzesuYmOOIflIo2HZGiO6aRE45fYOdxHsfPSecgHjBeULgXMAeWzMgE+ANdKXgagFCZLk9j3Lb9+1KIRHewEsLgUMQujs1d1Zm3AjD55hjB7RH8+c46u83UQVHOdhiMyfJ+qwIxCYEiK75hqePD3gD99D6/I18qoTZixE7ruAi++n8hIS+s6aaKav0KbM1bUIS9Ho54Ppq61Ec0wdS3HimTS+sYRDW+bukejmuHHsmjgWQ6tTVxwJLZWdbgesCj/iNc9KrTDAhJZZLmXt4sqKXZLCU8QqVHWWxG/evLJuywVZW3SlqY3Hk57tHB7YznHTd2xixx1Oe0MoZKUFRlWXZ08P7NG2mJ7kFUzX9wBlSFdpwuj7vapg8i9ZsrYqrY49q9itVELaau2aHwC+s7vj274D1rzUe8lTEYyYD0xBMEarYz3k6uKiLRbLtiZmsLK6LOaYodVUefrrkLAmE5fTm6TFCdpscAkTS6UY0MhIQzi1tirDfC5MWaZMZGJFq+TWpGrTkS2mrMrAGBjd7EorZcE0zJelUXSOo7k0Wg1fgqO2C87xYI4Mepo9cgP1+CPeg4f3fQ9/3vnKqhGkG4iE+fvZnTsOAzQKRrUvX7lmKyurrkkRHmQBsR39lImnH178GWRbkzbLBG7i+LcZphPLR6+VF8/6qoYhXiilF1oXcZwx4nRHM51lIhcQnDvxQDgFwldpy4fL/9TonoT8RTjUh45vz0N+PiFYzIeQpARxhdU0s+Mo5RglPTnZFe14JfzfB2+UBkwOTd5HEEUcMFbg65PSJaBgMvTNhHmaSkuI7eu6nXSFAy0Jrl5HaQFP4WGVHZxrLvggJrRyH9UXvDCZi2JymMWAIs5UKOXBYneE2OHega8OYDlWV5rBWISPwKVMPkAiQuQYVfq0Q32piv6U8Wlp2U6lNTrcQV4xci76nqmvg13MCKE1lWUwoY8PBg+AgANAdpi6j7uztpMDtqF/8nkYmBSFmAtFL48+BauBAOFOaPigtw8P/k963PHVr/y8+0SeoAK7JpEYh/0wvYOldmh7MEM0KExRYDIeD3z/RPrkht2JNao125UWtS0t//BEPEFmJGfvovEHpirGJvO03xvbcb3mOEk5SBf8cN6sMjGQFZM2yL6JdHMAcXZyYUNidtTZ3X3mlsRE5TvHfpwqK0yuxwAUdVgYik9Mfc/FTAlBqHxVr7xwl+Vx7KwtdFMbYKYzpUn1EwNMqQ3BRdfk3L0wqjvbosqqtaqNejEltmgrxZetkr8mCbmmTNPWrPWsVZU52EVqpH0eHhOOqRCqNR3bjLgORix5os+OAQJVlEqiBUAIIj7WATLAwTyg0aDvI0HOcKWG5iXZ0RZd0uqeydCHIFU7BaOFYcgCUfyeNEAlpnzQRvK2tLzkSA2TQoqFCbYQuH5ABhrIH/xVjhLzHPwYnODMkJ4IxE1XufPnLzhTIDwE99lnt5TH0Jfyra1t2Ks3X1N76CuXuxmzUnogHg884zDJImL2J0cnjgwM4buGMeuv80x0uaZBOp6snklDn0I6elYcgkJsC6fkNqvFLPw8cNBK9U31FjvVTR9CII8Nv6L/kmklMCVgHCBE7mJ+ElYqjV+UgfWvMD60BcqCJlevsZaSMNRTJpaw0NMgb11otjBKuig44QuGQ4c2RM0z+OIbW6rNmOTqu1xLo0CILUl4sgM467lZYRITQfpdF/UkHawFNq9ocl7H0aETNCY2/bsUfTKbRyjoi9ExihmzovAsI02OUUAmTztcETj08answAcIKWEbX7hktaVzNsouWv3m1+349a9Z7bUvW/P65611+XXrXLhhgzIav4Ivrti4sipGQJv6f7g8PdqRRP3Hw/NOy4Y2E7zoMpBzP+7ghnsQEF/ChHe+u/OAqqMz2ODl/cey2aiHf/f8FV+R3VIQY/bdt/UO80cD7nUZ8RyJcY2s3Wzb8eGhhEbdThod2ztg1RZTihiESFpfGh6maZgCI8YmglyITtVmJbt04bytSPkpLZdl0grelGQ0/P/z9effsWXZfSe2AUQEEEAgAjPw8OYh56ysrGLNVRSHptSa2mprbLnbktxLrbZag+XVy8vLw+pl/w22f7C6e7Vlt21RpCiSEimS4lDFGlnFZA2ZWZVzvhnzEAMiMAQAfz/ffS/eyyLlA9y49557xn323mfvc/Y5x2PnDGMxyz5kAYM1BSY5hb8q97Fg3RXT6oqvcLbHw4ed+J1vvRv3d/vedQf8ULMLAuwAdRQDjjUQnI/P2MtTEmBnKzY6kjh77eiIF9nWUJ3h8tyM8EpMb1x4I4Y7O/H/ZyPSy7N3YnV2NWYbC54NgaMy+AmB4DiTgpkdWo8dLRBfe1I313c3Y1tME0mtIdWXTQc4kWwWhiYkZiJgZISjI0ejq/DtLjt0DFUg6fDM5KrH8aQIYwK6UGUwTqWZPR4g0Rgm4VUfahzsd5j5RQ2AsbJaJAdlczCVfcKSKMGJxAqYRfEoB1akA7Dbu7uxq94szUPkJ2J49rnn9U0EoaAs1+PAoxxHirhx82Y8c+dZN36ZqHEOJHzKlT08Bryf/uzn4n/5D//r+Jv/2d+Nv/43/07cuvOc650mIVLbFDTJhBR5kdShOphnORU5PVjC8KOYiJiHCl1+MiKlU11VBxgQX0wHvjJ9HJ0E9bQtX72w01MlYEqcJZJwUxjKp/ZosqZabZIJYegMQjNpIAJQHFBzgo5OWJp2gqq3OlobnHLJj14ayR3pt9GY9LgPu4bUxkc8nMIGlxif1ioYpnN8aUWd4nQ0hXPEAyeQZOETqFUwOp/drF6dg4s8uQED7OdZHmgaOXaa9aQjE9Rsg3YgiWagi14AJprSK04w0vOp6rv76Z+J9c//+dj9y/9pbP+N/zw2/5P/Mjb+0/8q1v6zfxhrf+efxMZP/cex31qNg09+MQas0hD+ALOLZpArcYD24gs8jZxoVz6VcP6TnNtLV8LXsfDUbxHeUZ8mYYYbyCfTRQvhmTQY8gLuwJCMPRsr/EJCOzk+k3p6IroUUzmvxfLSqrS4lVhcvBSjCs+iBXayWRQ9s5KHSaItMce1je3YlVTWt6aGdMemAix7xPB4P5qzk1Gtj4lOJKicncR0XWq2WMnpmZjakOWnPRvMT0ywLn8pWnOXojEvbVEdCYfG909E78eSUMUb6CTZGBVpsy8ewiTr/W2pt5s78XC3Hbu94+ioPZkMXWKp6fmhJX/lFnXxDwS+3I/vj43xpf7LxAVn5cJspn2kIlbYFfXCs2Jg057tpPKM5SG5nDG9PD4dVy5flpR0xf6M7bWm5+Q/aeJlHI5xO2ZvOdB5QpJdtVB5GMNha6BJDiaamrUEx6QGWw5xzueuVBYudm9mZiqJj1kmSZFqTXgNM9Esl0rUHbEEAAOEuFN9oPnTlYho1NAjY0Oc24opC4iCGj3LmSGtpr+DID9660dep8yCaxjzZdWVemaPXaTJxavTz5J4Rk5lgPBv3bwRf/M/+evxD/7+34//w//ufx+f+fRnxGSwVXRR4MDuiYnqcUOQFipxek87EF9/BEVacGTqknG5TFQ8FmkDA74DD9918c3jYnpA4iM83BdmnrDI9NLUZtTjfGxEQZIwn7UNzuElM/KgnupZJYH4IHpFZcaZtqH9fSkYQxVIzWM1qc8NrPpFiIInqjEHx0DehwrDsYW0n9VSpcHmAqzmQNLDz1KMynSsDhBDd7a2wm6TTpoNLdkdyOYYjDXCgZWGgrsDY6NN6sxySKUiDeEw9vbaYpCQAl1tAR/Ui5/4TLT/zJ+NQ5WPOEPlMRQ3P1EdT0Qb3WdejPU//ddi67lX4kT+JaMqrxKGenRegEo3+xdvGSZz9cd8zW90Fqi5VnX5x7v4Tpuy5b491OAZA6cnfSOs1U59pwNkm/luu+OjTtklpy84oIXkOPaYaHBaHdGchJXFGFdbnoiZHasNpxrY4E6ahmFeB1KD2XqOc3M6SIvHObHUE33s7HWkCarNajMxHJmIE9F7U4zv2vJMzEjy2rz/KHZEaxw+viNByefvdDqxIcGDjm1ZKuyEygMtgxPetl51UzV0p/NUpyiBCw1ioA5PqKKOV/nTwdOBS+WeaUyrPiexpc57Y78be5IEd9k6TfltmMc9pep+2Y/F7qRmUsyoSiWQWFsVcKfpaYW6YxUksNSfx4QEiJWXlxbi+qUrMdPiNDXWW7aFkMyk5VQ1hHSIQaKaAONTxhJoSBCDQ7V7kv4QiVGFh8Q/PPBxgJuba56kOBHRMLzSbLF9VcMFrkiy8BrRork566IlRgXTwoj0/v0HNlg0goFJIAvEX2AHUpb95CCg3e2dYo0qjO4sXnj+BdVt3Dh0Iinz3/76v9G3UTMqFvXfunnLCEWjGGEVzkhZONJMhycxaRdKmxKYMKi4yxFdDQezKl7zhwTxfxKseHbOlsSsAjkcHwTT4jfzKeNkeHGfvIMkerAkJwRnogizBTNFET9SE2Y7yXQdQfU5F4wbDkcmSNZ33+8IHkwQKB2XhVohTfWNiDD9E7byVf6oWTBzz/iKAHuCtQmwd+BhBvZfhKGNqENj/CeNpUlbBCjpgsFwmgzzB1RnTl7zih1UX6Xb3t+TxMK5wBA5HQ0D8PWYZMcPhlpgysILGCS4B0OmzBi9diQhKgOFUX0Nx3SuurSSUYZN5M8X8IfLrYuaJ3Vq5LOfidPlS8a9hBVxie0ULm7pFJl/EnvapffFQ8bnEV+l6QjyA990IfOPqt4cJm5cLsI5vDrDsgNN5osv0rk0JL1j2sH4KjRMO6I1HB4wEcHmsEw2HnsCwmefSFjh2MbGlOA/ps7orCeZoxut2WGsXKrH/Py0BCSpwSoHEjcg5HjPhoSa1ng9zjuDmFYbNhFMlFdduDaUNH7cOxJ+Va09Ls3N2jQKczHoS9RuLYKxfg4Qb9QlJKmtx2t1SW6TrreQRu2O9nVqnGNlDxroJKq8+E272wsphCrzRLTF4B/v7sXeYE8weuLchuUYH0vWxGPseSzGgTrqBeh6Z0FxV71j+6Adg2EvjiSu9g72bQHPJpCch3syZNcHkJjNBtiQdE9ML3vvIzExnjEExqzAM4RqTKznOYt10OdsBCz5We4Gguexlj5IRJIBjihImdj1eSJABAYxXZGkeePGTas3qDNbm+uSzsqZXTCAyBkf5xsMQE/YXrXVOxC+lIA+8YmfEJGr4cQs7t69p14uDxUiKSYonnv+eSGSED2rYGSHmPjhBqr5kz4ASxDMkp8IkLsv4vFNFwkQw/GMyPgl8yqZJVWA6vzkxPUkJHBMJWKiJKQqWf65YE6miK9vBgfxKJswFUt9jIQzALTOeKckPn3jOxef2E4spVyVWZ3e9tZQsE+GZBxBGhPx+7s8XUTyEEzLLce4pzEru/KceAYQez+2LUNyw3yFdDhFqy/MRSXtcl7HvnrtfXYIkhQCgZC6AOjF9sqHIRI0AToc2oU6kDdLIlndgaTKWOZQHTLw8oC+whGHpZfYh1Ju4pAez1SaW/oVHv7VnwP7FXE0OxWF0488+JZXdkoE8k9+lsvWSL9kTsrD30jjyc0IWwTlnZlVazAOox+kVLiNPKi7w6jBufMdHpHZjIjmxoKDe5CC2XUIBojNIwH4BnzUNflvp93Wt47oQZ3YKceAbsfe4WacVnox1pBwMX0aM8vH0Zo59/AEKz9mZ2bi6upifPGnPh3PvHg1Vi/PxOqlVTGgatxb248333sc93bbHtq4yuanS3NxaVrMc7Iaz16ZF00zNMHuzjuxvrUhvJCKOjYuppkTIQx/sVtLU23d0H2xKY1SzJZDzlqS9KYZmlMNBtIMmSTFNrUhqbwlSdaz2DHrJWsf2Z3FEh9bMEswY6CTMTR6fgh/BIQRF6XHpietKZFyMTq9HONXHO3IrCpMjAmCHWaDHz6KrY1Nz6qxSwsXOzdwEhvcuSqxFd4xEGKTD+chsGqDysyK4WEcaTMLfRv0xAx7XbXRWUxhkV+p6a5K646ksLKyEteuXDHhQWCMUXG2QEp2ecF8cE8jHRjO086eVOleT8FGRAS1uHTpkuvK1x/+6IeSDJJ5I46/+MJL3iDTsHmSPLilf2Ik8eSH9AfKpG2GIILNQegsA78OxjfeXSb96UMysfRLD73wLuTOeDCygiwVEH+yJX5JePyRHcyWWJlPEgWMHjUcJl9kZIkXEwVe0xFaqu7UtFSecmYMI/Kx2O8wOZH2cFkGiC8H0kkX3IArM9bmcgAHM1P1zOoEkBIYg6Ms7LjNWNHe/kG01cGiiqGWDo6H0Rde0MFK51D8xBsY6kiRL6oQExSo3lkv1E5Xx46t2A0LSYRIrTAQoASxAxees+3kr1fDsLwXiWSMdE/u+tN3t4bu2RLkJyjokZT9w8UnB6M9iMfH0psP5T2/+SIRCqJKGYJFOuW3c8EQoBbVsWOvQ9Jx+pRDN/DOUp40pcY066Yl3uh7lTFs2kcv8E8k9ZpU0sUrzWguKcC4JLzxQVSnxVIU/0Cdzv6gLhV1VpoY5+jmZsG0NRMldDoTYoLzYmyYEG1JhX330WastwfRORmJHfHZjlRhOs7miCT/7V3h0CCuLC/HhOqCGUxHGiMTU6jhMGbshjGJwxypXmOyjg0LDmJc0lyz1owGx9IOxXeODySNqtO0lqmyU3yVeb45GZzq9xTq2iU3kEP7HRzupnqpC0icqUKoCpigUCEmGqbGG9GcmpXoyWBzPY7YWVmqLLtpMIHBAS89MbkJMa/W/EycjZ5JmmJDwkOfpbEnXXt3e1N31MsD5cq6PTpNiFjP6ulZFzgUs0FKZI88xgAGYjxIk33lx0JnpBRmAWks7+IsRokEiFTR7uSODjQ6AAARcKCBUcEY5K8mqH1JE4xtUkYOxeYwpfL7+++/a3WdjgDbvk995nOSOlBrnjhSdw5GtERQEBxp0tTjXJ2zkd6h5O94BBGsPZbGNwWCORHY6F6UVeAhZT9zM0GKIKwG4e0LBCzSL8KRFs8Eo+PA03F1eXJD35FEYchkzjdWSVjS07PVcF1es8uMqJgFxHZ+Vol79zmOEnV51J0U4qVVEPKD0bpzSEaIlIUq43qLUmGwhEPCA9cwg6GuYzXMI0RMkkTNFBUGA1hs+BjXhakhrZ2fMWkiSVL4WWXyTeWg05oSE2fCywa3lJ+mUrqMC2Eitb6zFfvq5MAbOkeXg3aDKxcOiNspvmEin2y90iWczHB4UxiH8zvPeTPICz+aEaaM4+Y4PBHAbUwu+S3bSWEKf0txLof8BNf01k/hB17kH3FSCqa8HmLAX+nR2Y6NohExg5tLRifFEIzb6lz2JeWx4QiLAKabMEI0HEmHzaQHztM+P6tFS0xoip2RTpsxOb0UTUl8Kwuzsbo4E6ei2+9+/Tvxxnd+GOuPOYwL+0eMyqtxaXkpbl69GdWZS9GLRuwfSbuoYIM5ozY5iAOlP7+4KOGCISYsAE6j1z8R7XP2DhubnkjblFDV6cZ+9zD21Ibebbsqhh2H1kD74g8cDnki2IBnqO4n/b7yR4/FgDme3pbq3Koudnz1CYmPEwokHPYYCpKdoIkqu93ZiHuP34uumNBBu6uy5cL0oa5TqSYgFvvyN8VhV68sxLVbK7FwqREz89Wo1iEyIbSYJY3P7K97ZgEZbs6g6szsvO3FPIMkAEzoju2Ze3ohea4wEDKr4Y/F4XvdtsqgbyCgCBhGCAHSg7elmrInlwncDgQoiJ7XAmFIj7313nvvPfdajIMszM2pDExsjMTD+/fi8aMHUuFTdVpZXY1Ll68kQYNeIJ8SSqLg4jX9eOfGN/8pvm6FcwA7vH1X/jQWDNClVNr8ZVg9XdQFPzeb6ke58OOF/6zf0yEJkMUsfeX0Dp+D8ZUwRaojFJI9BtyZd5mGek8xk9l5qSRSD030YhT377MDD6jtbDyOg9kRzAmGyOA6mz8kk4O5MQkxIqZz7hk6cvEgtsJjj8kmFd7MUu3IGBSz9WxPXlW67M9HG7H2N1VbVgWwBE7MjomyKgvdFYZqqB3Z/ILOjB3FaRPgyg4x2I0y6Yakwgyn9+uzZJr1VeWeumUbftTJB45XBMddPJZpyKXqmVD05fbkWX+EIwOSKeKQDxcOP3zLdxOLnCDou9PhR7DM9bpl65K2WZ3fMotMSwSq8Bin7wsmfcHpVMykoySkJYmR0akxlnYsiWxnTcxmT7AdWxCxjsdhR9RzIolaAs3+9oaFEoSh+rjaQ5IWm1asbe5IeutHZ0+MaacnBXLXq2ZYpkj6EmnUxqNx/fZKnIoPdEeno9qc90RUhDQAwQu+whLDeY4OnZmNSQlaDLlB/5zD2+4cx9EQ5jRl5nZwovpIesSAnTak02UoDVxlcpYjKh9s7ka3y2Bd6S5mdRPwF87jykxxi1ufsa7vVJy0F5u7HdvkYOS7v7MbnZ1uHIrzxhGiaF3VOre6etwfxIT0647Crz9Yi11ljKExreBzdBUGQmCNZmumKWJiBlV6uHR/mzjMtui8xUzZ9uZYAGG5W8NpDJmJUnExael2B56dKnvdZjOlAiQVTupiL0A3O0gkoGY9zZZUFGOEZ6pgeu++w4oM7NOGcUnMDeNrwv36b/yGpE5MI048MH7r5m0BFZm5gBm3AnFLxpZqbIFsF35klwWlLJZ68jXDybEagObAv1QNU+LK8hbB/cwLjMXv/gLyU8/iso+D+Z6jP3zLODhQka27bB7iDiO/OZ6lNrGli0yVhr4vMd4qGDs1xdnZRmqSaqHw2NkRxvKJypjSRsK9nNiA2XFHwsSAnQ6EQW0EHCQPdNiUiMlY6UhCZI+11BiOlCZDGazagWEqbaXHCo6EeQ6O+9AhtRcGzwyDUDYu8gJ0LZZNiVnCTMAlzGdQiXDGjqJtqGPh4xfgnH5+cRjC+oIx8c7lkHwv7gT3c/45hG5PpaYr/f1MenJlZ4W0xmw2viU+OAZp0J7CJ6R2LmAwVo4NK0DZfkOpfrTThLSZxeUV71NXAdYqNxIiB+OzswnLFfd2u7GzeRy99lBM5yT6bTYYOYulBamvksaw5Ts5ZZJoNA4V58OHD+Lxzk60+woHs1eHoh7O+EHXhqEzk5zsuqTGjvbmehz2OxJeTlQylZtOT4yLreX7+20xqyMzw5XLq7Fy6VIsignONOpSc9ndezzm5pZ9kh5aQHWioSRYKQTjFL4pfTCuprxBKqB2IimOiQ7G8f7YmRs5qytXH0RdWl51ArXg0LvtsksypHRj+VIstJY8xsfaRy9xUQ870UD9YIatGs3Z2ZiW9HZ8eCaAiWkeV2NUQOrt9SWhHaiyw+CMzKkGvTVrgRk7ZEZHaqmAIznAAGFsh22x2JSQKevW/KKAkUvpUFeEw1atyg1IIRYYX9qjoaodx0EPQ0kFTDwqb3KgnC4hCoyO2cXBQdcD4gz637n9jNKZivX19fjwww/tj23S7MxcfOazn0uEAqMKBCU9nN8KRCu/XOTJA5jsnCkviHoR3GVh7SOHpkt+VqiMWX5PV6QGxvuLLpW3tFcs/VOyJbTyyiwTDvpWMmUTky4kPaRkJCkIx1+JA0MSYbis8rCfws6rHZCayAuvXndEsFaZYWhqKLYZwrTBkp6kAmZh6cVKNdLSlzKhMyNRmB274aByenmbyk6ehEFyY9UPPbhLLz/aVexV6bPagx2e2ZTgKB5vbsa2iMbqurPSXenDiH1glJgyuDkxyYYIVWsPDOh7zzlJDdiHptSb9QJO2cb+z8yV3gUz4wdXPpCnwudfuvyknyIMMHRamYLfeYJnXkSSK/MgnvFC5WLQ3n6ZQDrKIyDRxgUGyKkg8r/AH/LWxdAAY+/7+/3Y3u6bERyyOUN1Mk4ZJxfzIB1gQmEIjwbinbOVlo+TVRthND83sxDNOufhDmKzvRvHmPicMzHVizHpnddu3IiJqUocDNtSP9VGwgHGZS3ZS7I77p/FlBgvBxmhsWF6csRWaKPqrKReT0paA11ZLVMXc5ufm/U5ywtz0zE724yZ5nRweBR2ny1pCdJlo9fZdwfKmd8zEpKoM2ZR8AuYJQbMqLrpfmw/PmxcmFV9vPlYYuqmB5RJjA4Eux7UCQyYFzi9Xjo9OzNPTAM0AUVhWEfLrsl97KJ2e2J+xBfgBaxmaypmF1XoxamYnhcQVN7jU8brehKPt2Nzb10Mdjv299reLEARffp6S5VAZN3bWjdHB4D0XLQSGyKy/Q+OhsfUhbEegIbUt7b+WITBLi40XYmQJeZA8CPeSfnB/bv+yhgUq0ieefY5jxN98MH7cXLE/mE03Ejcvn1HEt8dwRTGhFyTV6owmYMJD2ShEHp/kp+e1FhlKQAqOAnwjei6IEgG8i42UHUaCmdpQmGQWOihL9LMe8n4HUXvVrD0zFdo1zZ0+g6zyPgkrbujCw7qQJAEWXJGLXAwT5uXwLDw0kW6s3O5PjvHJ9lT7zwOGO4QhvnAHnWEZOq2kZRhdU/5oMpCwFaBGccVXtGBIT14tFThqCaH0zCjz3cYG6tkwEGv5hEepPrMzDNSDNFUdv1NTzU96QWcGFelXdhBhHI2ZkQMsw1pMAPh5KFU8QLlBV4kUUxuGFsGhDg2IT16+ChO33gjqnt7MaqMRqkb5/vqzmTbmSRQmjojZKvyaskrPRNf8XMJ8SpCKUxKdZkhj7B7P+vmsKVTHKQyJHC+ECoZo/58h/EpPdIWvjCJI8rQM5ex0wnS3hwhsb8t5rfL4f8TURXjmZisSoIfjVaTNdBsAZc7JnNCYlP0DUwnJ6WBnYnuekMpg0woyE/tuLO1Gxs7B4o37f02Z0R/m7sP4wdvvx5dwXlK/ABzt7OzA5VI4eqsvz/y5saDk4PYH7SjIqGpMaMyTI9FV2o3s7Eceo7AtSva3FCH1lXHhukLFhuct7MvQawrRgez29t5HN0D8ZGTmvjCWPQOJESpM2Q9NvaATHYK+8RuMdHLMb4nqm4J6WIj0spwWlyU8TJFUMHHBJAzManz074qwnrbybh6sxmNeTYwaMXi4mWbmxyJ8w7EKKz2jI1ERYyyKsBOttSLjB+oV9iO9sF63Lt3Nx4/2oyNrZ3Y2x9Ee+9AvdCuZ1U9s3fAJIhU2c6umGhXjC8lO8bUq2NqSmEc44VMQrh/UpujOnNaG9P0SEyM3bz22muS5A6MjIlWIAd3MCFvPRivEJpEIPT5OfVmanB6uz/4g295FQDjRJg9fOELX1ScgmiMUIl0eaWve1juYLPDJJLzRswydpm/kdYUxLgXHJuyUk5djvekeXgrUF4ITmSIiyhZhjJMhsM5pWSM+s4MZklZ5EkWlojEcM1csBQ201U8IQzxCAv7ZWNZxpKYaWebsVSLJfVL2sNinwkPxt28oanyOhNjR9WBGE2QlET+rFTJw8TVRoSH2esbsh5tKJFD9UmCpY2rlQnn7xUuMBwlw3nMDAVYaquxTfrQqg3bo5eSJHnTYcLjBuBV58AGvDBiOkMkT5/hIfgy3og9HH9UmUzGxFkrYrzjW9tR2dyI8fffj8rdexF378eZVLu492Gcvv1WVDmA/dGDqEpVrEhqHFU8YDemsvbuK+zuLtwVMJqBsbEBeRhPDBJaK/GCpnHb8qyLopSOdrYUqniKIpehvOmr7g6fSToMd8fPzMzsK2Jm7EjD9mhDlRNDcjS21kxdd8lDNTZ4rYn5TceCJPtFCTeMqyIrYRoCs2R4wu2AYCK19/rSYiw0G4GB8+S4OqdzTEn2o6+0KxVJXqeooWxDNh1NqcpnUlcPT8bi4YZoe6QaN557MeZWr8WIBI6lq8/YdO1Y7YIJ0/pWJzoDwa7WDFgueyaiRXiZLBOdgveh2nHE6/g59jY3lVAwVfk0GioPAhuORRHYED/tgJydJzfqcw6EeNlApZEYijpamVQPfIY9z3rsth95fSTMiN0ZvOBevft4RQAU4NimhtOX5mfH9YzaqZ6mM4y99lCMjV5lzsBgZQZ7pHX7R9L5pRpLt6dRkNwmJLKyB3825pkqxQApS5uYWa7F9MyMGl3EIYyB0WIEuyh23mzNumdg+5vvfu/73koqkSsRBQxLIgSBRmJ3ZzfW1tacD2rvCy++IOlgVtLiWuztbQs5IFIxVcHjxs0blp5KeDlJOxdSl3IBKwv/RGL9krgcwwN8Iwg+RmKi6nKZJM1C5S6rArlH90c9KyCX0yctJEZJkLbM99Q933R3ruRLUvgRmtkthYWD2CPLCewIxcw442Ssesi4SGn66LrqnTJk0p4tBT+YEFEDWZXoSRJgQ1rUFbZ8gmFasnMUAE66mW9OfGSHgWpr+zGFZVWGLQamJkQk9aiwTYfqU4FQxcBYTsa4HXX0DJ0ZN2Nfp+50xznXQfF4Jh3WhItqVTskR6ncbHAwzMkOtBqWu9FhsF40z4mmTCW8BAUsBJaX4kwdO1tNSawRDYuxCtdq3W7URZgzgkdV6dWlwp3fE/N7592oddpxvrkVYw8extTOdtS3tmLi7odimh/E+KOHMaFOf1SMc1Q4NyqJZnRHYdXxjqmDHdlcj7FuO0bFmM9Z/34kbaWAO4d+GR8oXglZ3WDYjKPi7zbVJdlAd7Wh7qAGH5FsaYWpxrjgoo5jZCh4DIKtxHrtvpNkNp3JJDZ/PRGMOpJ2GWaAppksYH/NGTG52da0Z9fZbKJRr0ZzoqaOR9I6lhRnE9GYvSxYMi5f1zUpBsWwyrnt9BhWYAJxfnYhRg5P4wevfTde/96bsb3XdftygiG7Ps37aFG1M1IrWpDqaM2Ed8GC4RRMVhQFFBXTrrojpQMGPzqHR7HV7to2FOEFS5KB6pPux1Td0rGQ2OOTnuRQj3l6oIQ2YnN/Mz58tBYPJX52OkqYSQt6Yl3eLBSmNV739He9NR7twb4nH9hfa3lmJa4u3IjV+dVo1mfUOzREQIsxOz0jXV/qb72uHmTSwBxVy3EAeVvSXs7KDcUMpw0wCMwEeiqGrMYre7djEcClpaWYX1gyQbFDx0EvB2vpwZEQqChAIry8LBXsCRjsCMEH1Inr169LqmnFb//Ob0dnP7fWQZ26fOVKrKxecTpQB3HNoCzqkZhuphpSx0FEoBre+Odn3p9cfNcTL6QG9mRQf4P5OHldZkb54eIyOigKNlH5sXB6JojjF5+Q5lwe8zL1ohTGF99gYiKk5IRyjm2pjLiEh49AaHR2GDJ7W28SV4hBL8ckYU4wYhDPEqW+MiiP/SPSJlIH6i5LFlkih3SIVAYjRLsgAuOENntRmwNjxudglkh2NeEWvBtmB2D4ozyl2QtM+Ei4iKkRKjGEwsXAN8Mqrh9V1t1qPflDMKwvVjmoqwuhelTm5mLk6tXoLyzGidr+8Pq1OHv+uTi5eV3+1+J4bimOrl6PE+HEQbMVQpA4GJ+KvuQjNuU91zWkTiJ8zpydVCd/vLFpyaYqYuRcu/PHD6N2737UxBzjw/eiicG9pMTRd9+L6tp61KgtzFh/COs4yghDgzB9s2SduJbf5Cs/PoJb7jhVTyaFBke9OBqIOelihRXnZ6D+dfbFGHY56HtEEh8ZQQtKV40+ODwIDtlnaeQw2NlcUpaYolpBdDgaHCN6enosQagbd9m4tSLJri58CjG46KruwhcJMaig799bi909qbOi6zPhRBV1XAyqvb0X9+8/ju99983Y70LTWcdx4YW3TVPl2UCViS41TuJjwaCwEkGrY+WXmILwVB0q3FAg8E5O1ij0PBhGfbYY43vagBlXjvEJvVXoI3UBfYGgr4Y8iIOBgHE4IbH2cjQqC9HdP1GvkEuNMBZeV6U73T1x166uts9mPT4aCXZXmZhSAQXQ8TpHRIIE6iHOxb2FqRg0u+cVAjOVzm4tGD0f9w88uUylGSfY3VtXRVA72VroWPnvKSwmMWntjZo0Jea5srriHkpt7ftrr/2RVHCQntlGAZSKgkqCLMS1s7sjqTDNXrBTm52d97jSA/XM3Bl4x0zmP/5Lf9l5OHYmku7imdbiLoQuGIL9nnJPvxnoCkKKRlD9IZWVDrS2qinHL8+QgJOlcioEn+nJMxQfyl8FkSek4Hi6CMeANQ4GxR95EIaBfyQ4GGDWTfFUV4+PkI+uLKcYjRC9JanaNnsKSxk2tpkYQFpg78Xcy43el9O2phpTgp9UHsVGg8BGi40KyI9ZcspFbeERAoDLSJpezy2ipE1o16a0ANIHf2zjJ6JDimBpE8vOfHavGCZruZH4WTbHOR7eqVkXUiXqPBL8MeuARfjABSLmaIQjxc0OShChceQ/KhweE26M9QeS4jZijNli4fpQzHL06kocS3XklDXGBE/F/EZu34pRdfrjc/MR129F7WOvxLEY45a+dVrSUJ65EwN9G66sxEAS5ejiapxevhrH0jBGZhZEaaqTNJqzhQVrM3R2BoZNlmDaXNkWbiZ9Us30zlviph2MDy99px1JiR7P2/+LiTHJ0W5L/T/ggLAjxRRzajUF09PYkNTJdnQckF6bntO9Lt7Uiw1pQDs7om/Bhfh7zP6Kie3tttVsolSVTdghiW0ntjfvOdzadkes8iyaczOxqk6CLdzGa2xwIElN5cEsioKyXntS+HJpfiamJIFzit9+b188YSTqY+JEe5s2ofEEiJgbDHpccELzYEhrqiGpUszuQCowW2rV1RGy2mNcGhRMEs0SXX5vT7yNWd0ndnzp2LlgTkhWqaq4o73YO9iI/T6L/cVcjtJWBkRlwmLsHNUzKzEcosKg9qhPwHZqeKBKiWE0xNBUN/bRZ2/+joDEUZM+XOZQPQLSgQrknXFFCMz+gIggLxbbNJR7fhW+imG0EBcA73f7sasGhMuXEh/NfqK8X3rpJQMYKYNVAe+9906Gcyg58Eh/kjFid3fXW6gTGyJgfBBTFlRfBlc5LYyeDynwuRdeclwQL7FKF/8lgvICkvLkT0WYwmW4ZDTpq7ukFjbvdAPoO+eI2ByApPw906GOjuPk+Vjk4185h/NPgf4wK3mTgMMqDScKE2SiQN8VEFUBf0tbalcLRHxTONrSPadjy5GOHhh3Y7sohhtAHQhyY6On55w5pRg+FlTfkY4ZaCZPSsFQwriYXpqflHlRHj0rjsf0BAOkQTYQYMyNySsOnGdG8RTGw4J4M7Mcp8MEA3MjmDRtDvMjLwDAnUF9mD+TL+QJAxyfRHWDWPET/HV5QokAwE75Dnf3YnxfRP3hvRiXqnp+V5KZiH+yJw1Gauy4tITK1naMbW/HmTQD9cgxos64JvV1TLiuWuf4myo3og7gXFcwPCMaOlVHejQ1FaeXVuJE6vRpIVUOr0mavH0nThcX4/yKpEoxWMoCDiDt0Jy4omYqrrBYdAcA6ZPdwfFN9aK5wBrjkepFp81kIzOdvcFxHAoehxIg1ELuiFiPbkYmtbfXUzgxt97uRnTbm2o3dSZSN4fnkuTUdqyTz80qsMVkopHNXSfikso9O9WU34gkbOFCVXRdU0coQefoqB/b64/pdW2eAr23JSRJLpamU/Ps9BHH0opxVcTMoAPw5Uwd2pjyZtKRtfPs/NSamZNWOS2MS+Gl2ZqPxvSsmeAokrVwgc1ErHkIUuwsPTtdj1l1pGJxF85098SgRaqlfo/6EhtDBR+ZEqLWozqq58C4dEoMomkmyG4dc3ML0VBvUVXiPqcBgAqwW3s7sS9E6O2xIHksBm1mZM7F8FQoISpMzyYMILREZURnljGhkLJEqePZvRwfZLKDsUQaGZWGmd65mVkhNfkhISDNpITy8gsveEt47+Ii1fnhg0fu5XHGGyDBTWXd2NqMt976kZgPK0eGsSAEZPus1177w9gWApebnn7q05+xOYuJBEQqkOkisdJdvKpciZsZFi9n/sTxyvgTH5OtyUdi+YjqZCeG4Cz8Lf3I84kfNxgnjKNI3PnpR5kn4kMcGdpB/JIlsl9yOktPOS7GmApfMj7wzLCkxF/GYZMGLzXjXX8YlQ5PgUyaxXj8TkzJaq+Qmna14bH86JmzPcRc9Z0U8rhJdt3AGJkBdNISDoqRMdTANZBmQWdJGkxCsYwpjeCVjgrG8AbSXZYRiTKNwJPlJnMHd5yX02dvNw62kWajUFl3wuoSLo1JCjtCOptsxAmzxZJyQ2oVUumIOudxhT3vtKW5oB+Jsexux8ijRzGlutUlrZbDBsYT0tVFB2Zfw5grHZ0r+VJWn7SnOGfEd1slbhsvSEaMPHHPr1CNflUf/HSZiYvx0ZmQR1Yp8yU1JieYnJppNtXRKJAkKurP1l4HzIieCW4CKBsNwHSY8fZefHRmCCeiQ/CC0kKPCAs10X5V2tz125fjmWtXY3FmKVYEu8uiJZLffLQe7775hjrINWsCDam/rWlJ9FNiUqr6oRgc47jUocaqDapqAYBjQ+E5hXG53jEzm5lpxQQMn9pLcEJg8OFjkrJsVC2mrNIJR6XBqZNp8E2h7ZD4nlZ1f9prN6Tq6k/dla6JOB1UY2JsJhabV1SZy7G4sOLDdVi21ZRYyg4utZrEUWXEYvPdrV0zNcb0hv2pONivxs52N3a29r3YHBB7o0gBLzeglJhOw6imABMOT6Oz4eWlxaW4vLps5loVp0cXOlePw4aSpAOSQ0RIFG5j/UIEqEPMylIrVOT3P7hro2kQqBgVSYzRxVZXj5mhE7JBTC+99KIliQ8+/NAmNdiY0bAfk8pCuYiUxeUZNOL3KWcs4wZyJtMpAxjXDeqiDHonBTMqvybSFhzK/3ZIJcZaGIq+FdFdkpKACj+ccr14dW56QfIiDROj3onFs2PrJ8fBxKB0d7oKjDTIAHKGoWySv/SJMjbV2zIhUBLg8QkbTcAvlDsSDiSssDAyzlthV1+kQMbdOFGNMqZpCxoI7Qphkx9je9heiRDVrnReqKcQPm2RajvswdBSeVUH1cMbVigxM0GVmboxQ86QCKpRQoWyU9pzq9EsURPf1CsEJ7goDyTMHLdUeLX7EKuBOzfj5JnbUXnx+ThavRTnktJG7tyJ3dZcnEo7OFDdToWvY+zWvbwSB2IqR1LpWUPrlPhxik7VZbSDwXHnXXDkDbwpHZ3ikzfhLrCmDSlr4cCxgh8WLtOknZyWYEC9oDFg35Q01hIjr9PBqtNh/MzqP+qjYtYkEcGEJ6Wur4jGmfhhUcG4GBU7MnHuBqsjWM2FQTI7KVFShhI4dpWddjgfZVn0tyTYTaisUwp7VQLFrGC00zmM3onKJBWWw8auXFmMudmGoKJODCarslj1Fh6wMW2LfT/V7mgf4NWZ2pjJFs7gOJd2Vxd+TarnGUqahLaxvAA6E+rcwANm7WH0+BWyT7qPqrpfNjNk5kP8V5mB6FUl3PAJ+HOLiJecfkQPvCtVN6W148Nh7Ei6291qq+c/kQo68Lpa20apLzxXWkxRL1+7EqdqESOtELbK1DdIW8mzPJkuxwDaqg4DwNUxMSxJnwwSG/kFYhEjDQOgcaOKSxr0l1wgLYvoL1+57DRBlhO1+ltvvWliwoEYEGxpuFwa1PLDMZEf3r0b21sbYsQplbz0yiteogapASrwj6tIKS+/86gHvOXylrF850GemVURSC6fEmGhzMKaxGWC2ZYhzUhhdDA/np1mBvQ4Wf6nI5jiYvtGxqZrJ0i8lCzMRLJwZhoMEru0RbiUotWGRVoXTp9ZF03P65lDfeMkq/199j4U+qks5bgSnZKwWFCT5KdvqLisuqiLeCbUzjBFTu5CzWKMDlWVWUaOB0WSVxRlJ2am9CizV1+ImOnQUGvY7hymxcC9h2CEFzBP1KqDg640BoZTpCmICZESE3FI9uDZwvxKrKojb6gsGNZa0Da8XeGnYKCcSZt3BTlRvY+lpo5KyzkXMY9KvRvB+qExHcPl5TiUpHiiTiE7yn+P8ydYN7cM9xEYy32EwQFPmJgcrec28gtxkGWKNPybbey66LvXeeufCUG2ckdDQKL2werKg/0ToSvaiA1fl1fmY2l+VtKe2kJMqD84sJnayZl6ibFcr30u5tUVE2Mj4F6XWXJJ8ur4DtpH0d4fxN5+Pw4P6LgEOxUFdRopk5MT2RmGGd+52VbMNSdjZkqdlpgom9d6nb46xlwrPOXOFW2hIamNYRRWTGFqA94zJDboDdyh1oVD52w7LyGBLejPj04EFdVLfIN9B3r93DiF84RS1X3Kjg9FF7/6xKxnaFtqwFnp4ifnvei0N4SMPTGEtXjw4F6sPd6IPc6fPTuIne62VFFxXDGu2QUxyQbiaVVS4Lkkr1o0ZySqTo5Fr73v8T0qAHPzyfgCAEzMxwYKuUBid1L6oRHdgG5/o6OlAwY8OX2NCQfGFaqqOOEhDIAMAl27dtPI7TEl9WL/4hd+wUgPMpQOKXBrc1NMlZniM/Uw7AbcVB23oq2yQoQQxJ//839RIn2K4f6D2FUoJBYKBQpepMqLXIbL7/mjDyqcGRXOogfvGSV9hXxSPRJp9aqPEB5jgEZeAnEzZyQAz7rrtUyH2Dh+8cPXBEOSuniEC7po8qBj4EIFzOMBkMqKsguiqKR0LNSVcORB7ZmgwGYShmkaVDkePW7HuRANhoU6yvAFs7bYe3HeBcbDttJXBOwyWSLGRWdFJ0dPDuOESRm0/qEsqqDKzYoADrhCJSVLZguZdTZzpp4K641xRdAIeeNSe5ocgjU+mQxW0gHLGRkrIsBQTJHdgoYnGDDnRIfbR8RDpfwOuHTPSroYLhPf8Mtv/BO2eMcD+OW/38t2Kf1Kf5qvzCvbpvhyka7fCJJxnH75Pf29H1+BT4RyOTi0i2/yoU/MgJgYMTusDkcCA50SQ0hHA8ZhFU4B6XSODgbR73Rjr3sQHMnJkNCJ2rKvzoSxeYYdgNdhn/G1UXUuySDpsTldceyMjo2Dn5iaPIvd/b24u/ZIvOJcUiSHjEk76B/E+2+/E9/59g9ibW1X9Nzw8NW4hBXM0NA+2nu7tu1l5+W2d+05UXtOqaMajUNpl30x1j0JWft7bKgyjAM9727sxP5uJ/Z7alvRdSnscD4MZjRYcFi6+5PNWeqS09SLKNLgsB9bUlO3tli7txvd3YFE5AklVIuD/jA4Ff2gz3ITZu2Z0UO9GcbU+JiXndDPMiN1/+HDePf9D8RA23EqNTfE1Rn/oaGwbWOyhE0H4c4A1luHDxB9pRKLmBgLoidn/JCxNtrZ25tTchpVwKTpQVwkOHY2np1fcEMy3f76628IQLsKqzAggkKjJrPrixI3gBaXlwyYu3c/lMRw6J7+xo0bcfPmHaWLmqloBc+BFnnIPJ2sHUhnHFMm3NMTRCRMMg5iES8TzPjJVJUoEpoQSLEVnxgEEOMhf4XnclpFHfwshLKEVeTjOJRBgTx2pGdomW9F5c1UYGgukBxMzTZQQla8yJ/2AeYwOjN7X/qmNDAfWVhYUOeSkhSu05NszziZwnD3lmETNZsXWGJCbdazd0PWu8vj+jBwjeGzpEEhPjP7+DkO5aes8jeE5M83GBYS4pnUHdQiJEnwgc0KOFCH4QkbWouImNFjtQ/1hRjV3GpfEStboKlM4BbjVt7GSLUlS+pAPjjfKQ/PBbyAD78qoh3+dLz4UU7+cMYDx+Vb4Xvxru+6PR2DdPysMM4WP34JR1NSOPzBB74IlKduRj2DH0VqebavwklrwzfrAp6QELiUbcUqJ847RkVEy/IOLV3OsOhEfyhmZnSU5sW4nieVzmJfNEMnNTllYxvRGFK0ySgOEGDIV9mhURyI/k7FhPvq+JisZPadFS/sZL651xMzZAIjJL3xTelIUkN9XZxpxaykvTF9ZJJxbWNLEmY/hoPjOOocxLB/LOGM7ejYyu4ktrYxaBYPUSfG5A3+CQEmXHUz4SIZI/U9cUBRrtyKlJn8Q59gdtg/VEHUa1abAiKSmhBUwKIXRXeunI9Hq95U71sXUE5jb7svUXdEXPc8evvnwabL56cVfZ+OpYVlXUte58kAJmmpiVSwRAN6bpgRh0AfSDLkYgYP5KChvYODJERfYqngKUgFkEumQEJIAdcur8Tlq9fMKHOrpLF4mxPSlBjICMIM1CisxSV/ZoYWVba3331Pqu6HJiYw7ROf/ISIBcxKhCJ9UEmFyD/y9z0b28Am/cIv4SrncHJ+p+B5d83552IsDwlKYSFwf3CaEBgIn2m4t4dC+C6nrsNIz5N98lGOeEUepigxUNUlw2cQwkMM5Mfmrozd4G81S3FBcJI2vZC/y4XUIMY3p95bkju15WK8DFUTeE+J+SDtubMiH3oqMXUkRMak+eZKq1rkD/OhXtw5eIZyw/RgfoQjV3Cxvd81k2Ocj3XcCL+Uhe3I2Z8RicHVdVmJzxCJLqXL6pQJSSKU1jPCVptTOiUM8KUMVt8ptJ2hp3eVgSLzgWd7UqcyDN+zfexVOPu4/JTH1c30ym9+44VS6U8JUwa+FV+IrvxyAgt6ybLxTDTBQpfkCLdTErj8R03tDuUhDp5NI5kv1WWFw3Sz6S2lJuuCnVRQdkNuzc4ID5i4GMbMQitazTnBNzeT6B1wbKToUvBkxUcDzUudDIbNSGlsXUX6LCs7wCBb0uIUS+IU9pT10Ifs2I1dICenJR4eic7b+x2pzAg9SOr1mJdarBTdwTEEwRK6pjQ8D2WguKmebCzRYoJVV+Ibtcw6IjAxswv+um3FvFGfEeqe2qOgoOVijA/nWTdxYwaBLQUwtuYGYQdbFUbvSsqSm8cfxNVB2kplUkDgXF0xSiEks2uIsQszbDHTkgSgHleIjRpEgbC5IS/GYXJ7JPR/kJlZGlRhpB3Gn54YuXrMBkRRfOoKUoDkHuSlceWHWvvpT3/WO6wQrlarxzvvwPgEBOOBmPN+O958883iVYz6oBfra2uepEkVeTw+8ROf8mxRIrXqrzx8EecCjZ+49M9ft4Ad7x8Nd+HK4vBLeKQw8nJ+2TPj7/uP5Zef+CEH/It8S6dXJDsYFswdRu4QeofZJKyK+PKjx8cGT+zSYUyEatMyDnAmPy7UTVa3ZOeVBNk7EA7oCXXqHPWW9bZCPrEStReGxEhTmS+JMnlxIAkfNYmZe9KAGQ3V87u48iklUy4muLxZ6pg6X9TZsfGo1NhNWEgvhgcDY4fm9c1tH4GoorvelJc6sMPLsdQ1TGPg6xxGj7EuPDgnCBLuBojw7GRzM0YZmsGPd6l/rKTwTLgutxFX8YeDCfEITOz8XH7168UzIfKZpwx/EbK4ZcmVHWWgHrQn/rzyR3voG++4jE+bFTH57pskPMVFAqedWerJWN24pGROOkQaZxEC/YY+S5pT7BG1DSZjEkRoN4QHTqyjAzkW/R8pDswFCR36YeVLHg6fxU8GXZFULj+xE/BhoA7nSMwotxJjG7HxqI1NSDBqePaWTo26wvA4x2NishatxkQsLzTjylIjap61UfkUFuK3liOsg+mlxpC4QkfH+F6WGydxFCf0eeWVJ/Ysila4cq2uGBCOmU7b/ghBUzITSAEmRKDn7E2YIueMUgG0IdVCnB8J0HY3MA3FQz1176sCeYBZ7yAqKi2ISFqM9zEhkSdpYdWfXJpxJ/IAyeih9yTq7qlBKIcbTMAH0K4i0Nb/UIzrlZdfjimpO2xcCtF8/evfcuMTlj3jUInZJRoHsNgcgVUenlnU9YlP/kSsrl5WQwg8ygukM2Fw2RXo5X/9ABcyByZcDpshebUrIF2+m3AI6oAiJn33QD0MWo5gDkpawm7DHz97EhF/nnH6ihfhnD9IpEtfGKMjmIP6QT+6QLKUAmFY7Gc4pScYlJiYEAcVhDJK+cy8SqdHG4+qreicSJQxGCayWIfLIc5mPMI32ho8sfW9cIE1lgdsH69vnKUCU8FY12tllRaSA3gAc8X0hDLC2Ji0sumEcAocmZQqxKn6qMkwIi6b3yD5SQKhHjjb/Bnn0th+oA59fnnVxtU+2Jw/g1vhBUCBT4+CSHsvqhuPotZtx9ijhzF99/2oD6TC7O3EKIa0WAr02EyjmDlmrLGzH6PSJCyJ6fspW6bB/A26An6Chduh+MXRXolDeiEY7cOjw1I+fSdN/REucUYXUVTWMm1/1yP8AcekE5qRw4n4DTsxkympqTMtVjGcxk6Xsyi6MSaao232egfRHaB9jXimdiAahTkxXrq0sBJLrGVHygL2dQzSkRYZdpJ0J5y4eud6LF+94rKgHvd6xxaEGtL6apUppTMfM81cDsuKGTogDnRvTtdjcQ77UCS9E7V5LeYkLK3MS2CSAIaZDX7QKhNUHFXgjlWVQzsAxxk7ZrsxxuobLF9UWuzRmGu+k6elu9iP74kTrsthT4eZghpPDQriAWyIEkIgEbYLQvoDxlX1wkhpkAggZkYUyU4RbASMRfWR9N5caI7JSSP6x0qbRgRplQjfvDWQikPl6REgSkwSGuyzx8yZ8gbZbfEvpMCOy7N/5Eo6JQIIEFcur9rGkOVDrAfd2NyJ99992z0DYw2sxeVsUJg46hmmNSyFskSpfL/4pT+lMjCLTbZIXyqriTwd9S7zU0WNXEZef/no1zIWMCw+OazxW4G4E9aMSgnxDJxTFC9SKW52TsMp+MXifEEsZJKsTH+KU05MPJWSYpChwkHgFEoFZLLJjE9l4AK5kIIphwlKcHu6bJyCh9SgF1JTO594faT4nNvV5hyKQ1jP9uqP9oR0GTTHMRFBB4mJRJ59kQcDQaCM91niQ5UVvsG4jpmZU7mQTljhc2i8OhQeYn/GjOO4JASpbsIfh5c6fCycZYAc/WBhaTkur0hFHxPMTjmGVExZ5c0y6jIoVEO9K7OoPXoclbaYgp6pz9n770fr4YMYef3NmBb+NDFWfvDIS8/GP3g/zt/6YZz/4LtRWXsUI9IcRqVVjEqrYfXHKKY1Yqaj/YSpcUl5ZnYJp4RK0byFoyj0ICxLNJuGSxNAF7B8epOCMqZaz+kaJ5DSlIgnjdQO0O2xpDhWJe2K6Xm/yzGlLK0NqR4JkMkoGA2GyProjUSHYuS9/V3DmuWKbOe+oMttgZ/CoIeOjohRjkNzEjDU2dFBeexVuDIxqrYeyR2ym2wwawFHZVPelJlNZDnYPeFCezBs0jB8hqeYXE2YN9C2aBHQLZKmTaaYUBVTF9oonXMzPDY/HdGl4tpf2BobT23I94SaC8fULxIZDI/dWbB6Zxt3Ks0sHQC2DZ90fBriBPUVKUENBLPDWSJTPNYRMhM7rh57am5OcMTinzV1o+7Zc3wHdRQzFuyrYLmI5io4FRMRHLL4XYySNN1LoNMrrtXQzMxxaGA8YIrT01Nx69nnVC7QQkgjrP6n//1/Z0AzQPu1r3/NACVenXFHNQLL9aj30sqluHrtusqXhpMEU3HszI4gEmecEkNiWeYNAhOhREUYywVi8kN6ujtWBnEYf6J1im/UwbXSPWcL+ZR5mXD4lm/+zatwxUe++c95pkRFnpbyTATAPqPQFoz5UFeic/YJBuhmdq6PnH4svegdtZg9FSEmvCzNCQe87leZ2w5QuGKtgH/FQQpEAqSXJiHyZB0tjM/L2FCbqLcu0Vu2sYjHZVa5gAhp+vKQCWM4MH4mXNiCftLInGHgaCICqVOXr16N+vRE7O3vR1uS/fqjTc82gmkwWCQCpFwyMtyBy2QzjmZXYkId+rB/6B1egCUb7IK7/J3UG9LhxCClEY3t7kZV0tLE6tUYkUbC5gTHjx7E2PvvRePuB1ERU6yLUVaUP7PbI5uPYuL+vRjb3IqRtQcRWxuWDnFlm1B+8qTmeOZYI8xOrzAHASXH9xJXCM2TZ/J91+U2Bm7qBBha0jv9zukZpkTsylIzznMuNmdd241WY3K6GfPzS5KammoDNh+pSyqUOqr6c972iSR8pC4aalJMTJQch+ood9Z2YmttW/nxKdtYFRaT0jv1UVkZdsBCozYqRsXYr+oxLaY1NnISB72OhSBqwJp9TJ2w+lCt3ebUHRxlYo1OkuGPllThmXn24Mu66j+ajTyzpwGTneYo3AkxX6TcP6bqPjlnDYeZCTNnFBBjQjYPxQrfxovC4I56QrZ2x/DQW/zosl2fegxyRg9vzjStojBeBsMYSPTHtmqLpT4iPmyIbJOlHoFFyPQq9B5edwnjFaRghqRnyUxlyfE97PCQPmnubHS1pxvVVKLcmK7/63/1r0VDDYjpCgz0/sO12N7edB4PH95TOmodCJAxIwHfdVG6Lzz/vDdbJKV0maYZK7mRod6TAeU3X3zKIhUPpSsQUz+EzJennN4JYWt1kxThikCkQ52FPGaC9sufzDuf+eYngcCh9ApBl0yPojuEHqiHVXjVnxQsacL4pP55DE4lOBaM2NECm0sYSyZPInwXwxAezMww9qoXfUM1XpdUTT6EMMMfqUb/TB0Xs9VIHMqjIkZEXA9jKHIyyNx5hZU8lBcCcWFFPUMxFXYKYSyYDodwZtg0HbBSutR3ujUd166vqucfF5Fh6oJUh8ouSXR7I/r74OuhTTLAXxgBjJXMGFvKGWoccDmLqpjlyXN3oj0/HyM3bkb9hY/F2Qsves1t9fLl6AmvjqROncB82iJWSVHsRowaXFWeFaUxKjV4XEQ+MzNvEw9U8HNJtWedXgwfb0RVjGVUBHqu+BUxy5z0KYpRuOw4YMr6h/vLGeuK9mCIKNsbVlF80718K/ECgYVkLD3TIUmboycaGxlX2aS2Ik2NT6uZRG+n6gzEyp65fjuevXlNjK4Ss9K0VtmEVvRIDuAEW22ysSuWEzBBRheRpE+HktzUmbFrDfaC0PDxiYQWD09MK0+WyJ3aED61DvA+hzSksErokfQmFbgFfA9Z1aFOTW16NBBs6VdHhrErGLJ3I52cd5xRXTCFWVDnPTur+kxUvK57Xs/TUslZsjY3N/v0ijXT2YVjGAOHGMqsHbsbUDCQiW3aQRBmHxnfwTwAruuZU6WCWFlDZ/cOK6iprNAAyJIS6YXN6SXJCQlwLIuhEWA4qCqCpdKEIFhcLG6v+IjeECYNxwXTEqmYAZI/iG9XEDSNDvHRgz97+0ZcvXFL6atHlmencxDvvvO2xXsWqoMY9EgQIYbSxKF+LFFD+qEMAAdiJNEC13QHrbgKRmS//OPZfsVzqshPwhiR9ZI4/iQ+gVIldEwzGpC79MtmKhLyh0zXl8pC3Qnnd0UWaxC8zAXlMoUMrx+ngySeEhuvdETsgOMzjyWl+3xkSTk2Q3k6a30jCSS12VlMRLIsjEtubbf1qLYCbkoXSW5+btrbEyFZMERCXJCdMKwHLWfykRDwK20yYUxMdsCa2X+PzMGDnKVXeSGYgtix0euJcdy/+yC6kjrY6lwBVDbG/yoxENGdY9IiCcRGscJBSz3Ah9l00qJB7MhdH4UH57qGUr2G6ryPpEEcCecHy8sxWFqKUxEt/iO3bsXIxz7ug8cnfuZn42B6NgaXr0b/yjXBUDi8uBxbwr++6t5H4uj346w/iIqkpKOHD+PsnXeiocJUFpWmG8j/vsCOfFbdhUfgIy2ZLZ11Jw5vAJZWT1xAsWdtbVoJmPkpobFxCRqiLRh0t83h/EpDkt+cmNEL0nJm1GnA4BBGsMl874MP4u4DCQjK22ekiEapk9uFi/FN3VkjTycL7eRphFLvBeMK67KlctYk2MzNiwEZDzitb1LglS58PhQjrIvXsIFAO6RkxMzcjBiWJDnxHip2qLbztmNSZTkGFHxjImR5vhlTU5WYYiNkwZclfajk5FlTO4MmleKeLEKaIkLdU5wPtJb7cmHcB+eDwSB9MR5waMbEuFh7v201mMHIlhgDB4KwoBwkp5EAJPtp9dWrGhjyx5CQbYJQl7Hah6KhW6aa6QkwMaAXAimZEdS/gck4IWODqFvt/V2XA6NizuVltpGwnjRRPildpGRSOspDb/9zP/dnjOAe+BYUfu8rX/Zh1iyNobFQpVB3iEuDXb9+I27euG0/o5TSBfESAUmV+1OcAAdiXWRNWXQDiYmeN4XUH2mBiJS3CF+QmYm+wtilwuAI6+QhbpUt08FD78qAqvLuMvKrT3z1jwInI4QUlIPSoC24+JzDCSBESoRFTPWStAd7MJLtuXpUFqx3zXAMBWVlSOgO3ObmpgQe7AtgWBH77QPniekFxIZZUE9S46HUF2bwwQnypn2t1ipdmLN4lNool6f56EhXBmzNcSkOBmfSDKCRj81oFKeAnJkk5UWq925AqgN1s0qvPMAvgnplkPCV8S4M3xmCKSeDRiSdlrBIqCZkE1Lp3G4wbZgkhQbGKu9Q+R6pwx+KQM+XFuO01ZQaLMFhdtnbVx0Ip45vXPcuLMNLl6LCsrdbt2P0xo2oPfNsnE/PxJlgPSJ8dv4uB66ooeAoBNWVHTGetAXf6BgSD4gjePqNNicM8CIgRuLsqjNv7WtWkk9zZibqkj45SmBOzPlQ4B6TZARNohIy3js7g4XGlLSmSZuosFs2ubJaYlJ0y1pY4MvW/9hGMuPLfpkY2WPeRnvD+GYFjxkx1wrwQ10V7QN7b3tm3KnEieDP7u7M4k6K8U1NiGmrQ5hUh8MejWidC2KejYmGGadYkIQV0f6YNAHBhqGtlso/JcaXJxsKXlKdz+JIUimz+Cq78OhpZ1jamRvWpWZyPi7W2bnkBwRCMsIGDzUFBoQdnMfeME0RMnusQIwGjERqED4IIAeWoqxaCVnc8+gfwqgxViI/xvZqSt8SgdKGICBWpqYY+J6aanmZymSj4Z4dhsQ63X6vLwlSzIsinxVMT+lDMyWy4vfyiy+QodVdgPztP/pufP97r3klCXUjTQgC1Rr3+S98IRYXFtVAlEEeBQ5yMzN6yhXVkctADlNGKN4c6Cn39NcnLDXfUdVtnqMoSXZ8UJ4lQepG/Qhguy55wISdwkU2ZYplyfRXSMUOX1y4kgkJA/2OFD87O+M4SNIH6sA4WJzVLwxzkBqpEp3lcA31uPUaQxuOrt5ZjG7A7C4MR2EVDrwBlBgMHzGGKtxhPS6WApbg6NkVdlSSFZIYuIIxcg5cs5RR8a05pHmMCiwGKfUHJq70wSkkDZZCuV5kZr9Ml/q5o1R9qFNViAmOwTzH9AybcL1EjLAZ/7lhS4DqnkF887ePON6BWPGNMshvROmPvvhcnIkhPklAxM531ftUOH+oMIdSxw6uXY6jS8s+t7bMz+3En+7GE1UL/IORZUkzZ2AMQy6dyEaOH+Ul/DctEEawYxs3GBRFaDal/qnjWlxoxIKY0lS1Fc1JGMtkLM0sxJToE8aCJgYeQIt1wXko2CNXki+C0YjgzJKyEbUd9UcgQdWcmm6oDaX1nRxEu7sbJ+d9aYIq1yhSPDP6aBISjM4m4vK1m3H18qo0DvEelXOMmVjwj7FTSais9a5VaVMxcKUPz2B3FpjdyQELKCTYKFVxpDg6FZ2fH0rNxuxlTLyOthYNoSL/MQNmu2KMT0yxInWgqsxAEDKm98QluHVXrWFyh5w7oMKjW9Mjz6sXmVOv1mxKXB5jV1vp+O6tUYsZxEw1FgNm9uBi9g6uD7KjioJsAM8DziopFtiMNWHyctDLE9UY25uStEkvr3ZQmqhVWToaOplJOsaCXnj2mbjx7IsiuEPPXPZ6h/HP/tn/01IsYRlPACEgSBj75cvXcrG2E4EQk/GYIIxGSl9g4HOOMeJgQsVj6Ryo+M6tiIPjziCtB2qLdxywKeMAhyK2/BSiiG8JxRFULoWBEXD3N36KeMncIOiStPlEeJ7Lb/ndZgHyZ4JnUWocL9SN84u3t7e9CsNDFbqcjv5I3wdGCV/IinfSwXofwiZtty04VzAyJm9gwqV5hiCgbxWP/SBhEM6SqdLydkvKZyhC4zLDUO50shdjXSozbUh56NgYGy7h5rsucBfjcNIzk1cy5ImdaLn214yzTNNX/uVTEjSJlr7OQC6ZE3c8FNJlxOnu8HLcC3/SwmUJnzzBzMiCEGW5810/erD1gaI6tNIilcxXZTMc0/FketAdqOA8wUHOisCsONKZQmXSYlyDg15sbW57BcYx39RuXteq8IyXogVwTrWHqASzhqQq5EosKpiJp6yrV1ajNTWtJMXU1EF5IkXqPKstOJNlKE2ww7nVfQkXmKVImoejIECdng1it7PrdmclFavF2MAEyXViigUTbEt3oo4N4UYCGSc/ysE/FhZmdM1GY3Yq5pZbsbjSiEs3l2JqsRG94050MdORaDjZGI/pWWkCs/V//xhfXXVmt1IMDlFHj07opXPvPAahkbQoAJIcEgMMhF4ElQXkZlCTsRw2n5zhsBIxE87JbTZnY2Z2IaZbErGx9FYY7/8v5peNmuNUAIAi0Vy5nI2dY1UOAQm2w73bbiueeh/lfSxAQQEY1lisl0s0U5ogjcr5j/7hP5ZIzOzVoRvx6JjxCQZNpfqovKSJmru6uhpXr12VP+oWxOlUjNgmVPBOpaBR7Hzjp8wxXfnG3UjvhBLJVSW7CyKSK1IT2lBD5aPwyRiQargrhPzKcMQuXanK+Jk0Fb78SoyS6HAmYPnxl8XK7w4jyqBdllZWJHmhGqLCHMbmxlq2dSFJOSf90CnW1a1OqRenhDjOPm2rY0FdgjnByF08lYS29gHf1EffLG36m/7ECDGxIF3yQhrwzJ7uTDaRlicq0D70bBxRmZEQqT/2ht5O/vhE8YQJ8qNOSA2UoV7jVMCEjw/LF3HCEDARwd4LrRUG6ALYZdskxDOtfMI9gSfOsczI9eCfJ87QIi4VlUPFw5F6mWb5Xjq3hZzhojvpw1cpr/19L+IqKIyPFuCd1KlnmRonpAH7/CZBQfjebEpVxCpCktOIpLoYwTSMzUAbnghkgmlIZyN6BiQMXdFxMKaLGRnbzyEYAFvG7pqibxgdW0y1Gk2bObF9/ZQkssuS4uZn5lRmwV2MtdMRnZ2cSRBCAJLUF1KPa6fRnB2PG3duxvKlJUtySN/HZ0hvB3E6Iuaoi82Cj4ZH0ZgZV5ia6Bna1iVUnZ7loCQJY+IHnLXNTuYNMcXGwnxMSrKFrrqH3QTKHx/jk9/KcgzUg6PJg1yYk/DRM7aSuphZQ+UBMPSWVmuF5KgVqLJ8R0JjSyAGy6kgNjzVcWbvsLkbqGHpxbH9OXRj0gDVMdQOQaJodA9s03MUvQdpMfaD6Ixx9JjioRojZiPVUUbwwbN9TiEbH0YKonzq1Zfj+s1bMej33LuzqoTw1BGmTo8KAb366ifi0qVVEznxQbiyTKAiA+AgFh/KfMoHbhdW9LoulpHpg9ESP91TFSHsk7tDKi7jZu6aFS6jJzGaMJSQ+3r8nV6maSnDV96eYsv2w1EfCBuWSD2ZuPC6Z8OLfJlZn4ymOqUbzGCC2II1xr+M85lRKPGSKJ2X8UOENKn4Y4IXFZV/V4TCGbjUFUL3BII+QfM+O0FVgGkyG3kkJmQDY6Vva3szOjSJHF/mMgBV8jR/QnLMiS/UXa/9VBzSY8aY2ngDDN7NIJF0KF+O5SL9MTDPOQzeuUXlFWYm7hb54FTyAv7+sQ+OdsDLEh7hdZXwJ4SZVeHvqPjywWkQjBQyJLDH35293jN86TIMDnRwp0PrqXi0IVoIwSnjUH58JTxpG8ccV+1t9Mky0d6MeQNvp8NssBqF5WBITwKNJzWYrETzwTAZ/5YYEYcKMcuKyRFq40QdawvlpI6IpWlkU1FZsMMdVaaCpr4x5KG8hBuMz7HPZXVCHd8Yh0xhc3kec0vz8bFPfCI+/YmPx4K0h+uXVuLOlSsSTlJKh1hQYnssd1OZD6UuHxy1o93fEZ5147xyJgY7LliKN0nCZAMZrAbYCAWTN2DCSZFgPlL+j7ts7cLV9Yd6Wp1grI2BTJaZSTtG31fvC7IxE4cdj2phxgSie5djEABikmQIUjObChdmsoNtglBHaDIQGAkgG1CIKaaHClQ2fskE3MOoIaoStyF0b6cjiY0TnbAv9FbppGgszeY2YvFaXNxgoD/zH/xpSQVicmp8xgw57IgeAytx6sWM0fMvvKCGbpk5UJhEvadc4UGaP/aim/6IVkYyA7v4LEd6mSZ+XGVQV1wvoOwf69n9qh8HUUMoA/Kyh+KZmEBswukySfA5X3Ul4qekld8EXSMHZgIYEWPHOCXEZixlYW7OiE94iJNF4mwT5fiUs3RKEyKYmlYLwPjUNuTD0ZBQpE0mFB9/zwBKS4DBmOnpTifBpAMTX0hpSBgYHA+povEBtRjVX+mDL0JcOljiUzGITQH0TufKeS150BDSOkyPknIZ4Sm6ygbeTaturZbaHzwSkbDiRLqKccpA1P8Fgy8dfk8efZWubCc72kJX+R1fDoS6iKw7wXnNPNyiRUAeSucQ+Sj/UeAoRuCs8LJ0ChZkB1IGzfzJgIC0X5GsvrOCio6EQ/YfPlqLu484lrErqb6bQglanGiZmXiECgqGFQXlZMzeixbUTqxUGRllslMdnGfj1WZieP1BT9ohHRHj98IFztM96okv9JX9iQ2KWRPMsQFiwZLKxkVvH4/Pf/zVWJRG+MYbr8dvf+2r8d0fviHG1hZ/GI2Z+emoTAh/RtVrVtRhiY4fbWzETjvPyx6riWLU1uwIc4Z6zM7wQEX1BU0qVeGW8kevrleKiY2nFuteML6NdXwZAEzGBqAGqhSAK41JQSTEXGG7IMN6W5AWCZBDZeitsajPgeyepAXUJXR54gyOpKP3c1Cbo+xQe1n2YnMC5UHaiNSI0xVJidgQsnUR1uEcgAThINGYkFRRSu4ZPgGBnWspA4Ut/560esTP/PRPxQiILpHZJ0RNFTZEEKPyeebZO16iZkR0LBhM+Zx/Tg6ihdHq4j0RPx3hy7BkbqakK8Phox8HIn7GS/+8MB2iM8GPYPwmgeRl5lPk63f9oWbR0TgEaRUJEubi2WXAh2Zji6YJ9eCclzrpXt5nn4gBUS/ao9lqKjGWAp36/IPcy4wyZ6mckr6juk5OIQXwjmp1Fj3alw5J302UckhlDJNwJx7lEhjdsaF+uQPUO+3BEAZjR+ACi9xHGQ7RsydB1OBUSSKdZySZoUUyRXIhvsGjMhAEgkhcJT95KECpQTBUc3LWjd6gHQP50ZEndBzMzqCzp37kme1IJ1J8A/a6+COI4asPRL9o8/K737hlOh9xGU2RuPOSnvbKpB3AvMyeepY/jNydiirtMHKZH2GTSbKnpjtx+dG5sCSNCTSY/tzcfExPtcTATkWjA09mEpYWQwpEy/KKDMGalVl0JdAa++ONjiAlTrvTYdlfZ78nAWUqFmdnxIQQhPpiUkexu7cXx6d6PuvF2eiJbXonx1GNMXEZj5tXLsWjDz7wBOlPfu4L8dKzz/psnePjgzgZHMTe9rbPALl79268/94H3vuv2xXz7g0tTHU7HHmgtBhrFB2IN1sAGyhuT996YvJC7DhRx30y/OjEBq5gfLn1PHZ8QwEJJB1XRRkEZhICGz4aDUTiHWttGyHrgiBzdcWhjZq5YHYuDPHU4CwtosVATvfIajyWlDAmyFo/dnFGzGZ2jl4HMxn33kofm54my5mkZrNigO2m2eufbXJQeUAGq3BqcKu3ejeOkB9P+nZFYvRf/Rv/My/DOvU0O+M/gpSIhv3gbt68aUt1eizHe/pSWiAldxwIB9T0yfmBWFzwBS7i2As/HkB43UFeQl9ceocB0AB8NxErbeADvqb0x3WRnF1ZJzyw2SIhE43L9KTMXPbX0xgW95KKGJpgVsw7Iiu+JXSFIAzFZpZ7dmZGzwmHnd3dePzoocpGbqi0ZEeJaduRaEyyvBCJRF4qSldIhmEr6YFDSH02HxEBZVkoE37KXd+YnUaKI19UK9ZwTggfBArDGbU1iTffbeSNnySpgTQINrUE//iGOgyCkacvxePuGXuVD0YNAx1KJ9rrbsfdjTWlyuoh4bvCkk2RletjOPOsK9tf+I8/8PUdKAAnImZIwpX1xPFIPNJwesTxd3wKnHJCCW+uDJblsTQvnLQnfhmDD8Y1QV7hMg4RbMPHs/wZ4+POH+cij6gNGL/NU+hytdSENB9s6qDrnMgjbkp67KaOMEPihi9MTxoga24b7OQsCW5yatJ0xFAJ5itdMaTTEflPL0obmBODm4hTaQTdoaTLk66lxnHh4sFeJ775jW/Ev/7N34ovf/1b8cG9ezFRYWxY5VB6rPNlj72TIynMp5Vo7x5LaJKKXG1IEBqJdlcSJYxdfwzDnYgX2NRohLZOSZA/mLX+xdOol6S+PFHcDiyWezKrizkLnNlMz+pkOgiT3sJMCaQUIGF+bCwI40PaYzCaCQ8GmxE/VQ2bSUxPt7zZJ0uHmCFi2Uqvy0lsA6cB81FyUVXh65LM2LGVMzNQxejZIVpLmmoQG0ciEYCFahR6I9Rxb6SgSpflxeW4m9Eo/uZf+6sxv7hiqQ+VeUKNR6OhvnMsZUsEn2qEHAjohIipR9WX90Rh5WFmhod+i4tyEK0kktLfjJho/lZcxTuJJ7HwDhLzYO8ibOZvRFcj+1mMJ2tJeCSq9C/jZkRJ6YyLiqHkzDoIKxgrHTMk1I0iOIEpN3c6KtY4QwSMpz1eexxvv/OO2oxOQv/A12UhgiT3ibFoSd11WfTLjByTR5RhKGxj/M6qrC6kPvZcQ+qiY8QPeBMb5kMnhtR+6epq3HzmulStNHAnY6TIxDddKtugfyRCTlMk2jClSzoNMUI6EP1hG4ixOhIN0h7ELS4ibURxRydNxJy7DONgzKsEiOEILvnNVcl29J990rMIAMZQh4u2kgOeJVTsq2/wL8KQFpGBIcnwOUOnryPbLx3n+rqD5RPvPJIXfuh1+pBpZnoXZaUTzycLFUvLi8LzWa9ySc2CeIRxVDEp0mOi79hpMsvvLfwFR46P5LhXNDI1zEUYxv+mG5LQYVhiXJVxNiMQnet5mSVvY80YG1YF82Fs77BJaN/MlCMk1h4/igNJaD967258+40fxrv3P4xLK8vRajaUL2v2m9GcbMb1y0tx69Y1aWRLMTMzHdfvXI07z9+IZ1+4HldW55T3sXiVurDJWpycYzcsoUulo7nBYzWzeBqbECD1Pb1W9wLIy2ZYHr+TA4mw1wK5MHyEEACqGSCMR88gNqoConL/ECPHE/XEjAOqAAxSF7Z2LImhEOenigOXUqFYDM2Vp6Jj36W0dPeGBoOuVDBVyIPPajqPjufs4gi6vMqARKg+SPia0h6E5PG+gncVN9rHjcsM3q2bty0Kn52dWKWCqbLF0sqlVSNHOhDoAiiuJ/EL1uZ3e+Sb74VH8a67u5NMw+ELf3zKlJ/4prPRLT5FeR3OAZI55JWozFe/JxUUZXTgwtFBFDvakq4/QQxFiZVEpoOzj9NA8pqbU08tRikP9dCn3rdwd2cnJSpFgc06ht6ZTVtcAG5ipMoEc6Ptdi8RTp0F+dh4XO+0GbaddDRIcvTGaA/NlnpxJDQG+HSviwCnlCTlA9fAP5ge8EnGlwvnJ6UZwMhgjkxaAArK5TFj4EH+CgscQHPMo9ggAaKbHBdBra5KYoG4VUjC63ICuPJuOKlYT+EDjqD55Ykr4V+2N1By0kWwjPMklkPpY6rn6XvRJgoMDpqpAj/SKfwchMQEU7r9smMvc832kY/a2sEFGE6oGw77Ukk5R4ZJSeGH2g7h5kTpj0t6gybCGwNMexkakxIYFbPeOY8FlbSoToOZXpg474wLehNRXY1GI2ZZ7628aeM+u/BIYhs5qcT4mWhNf+AQccZUISwsLouZrS7PxbQ0vqakx4Zockw4MMpmBmLQHB0506jFyspkzLbGfU1LOJttqVw0OB2r2rQ2hdR6qnJPRF00zVDboN2NzYfbsb3Rji6G9OI1T+1RIMgVbnklJzemlfJoVUitijGJgD2P98cDtIKkt6kSsuXMmyomdsteXWyDg+U2ahVT5Oy5xt74AImwSIvszACj4lhAzjPFmJUJENb6WX0tehPej8Wl2Z3ldIh90WlOaFBa9XJIgxZnxRQZ0/AgKxIERQQnFOziAklAIqWdewcOrY5DqCDNq69+Mj728ktm4kYwxyt/dVdjZTrKS+HLP/6NqP5Y3B3OHjykh57LJ2KAGAQnLm/++CSA/PSq8hL9Ii9ceaMMRTmcBtiN416EQTLzmJlgBFNxoplw8Z3Ei8BFOgAOaZptfVrTLNnDxq3q4zY/vPehGQ9ERCxSIX1m5VeWOAeBGVjafBiPhV3eXkodJZNT3vtNdzpLDo9qijhQfcmLzhXCIR+kOpjf3fcexRuvvx+rVy7HndvXpAFU1PwwRsZ6j8ToJLHBEugIVQ5mjlGhhrS/65HjvazXtcQprQIt5PBQOAYeUjbVnc54XKoenbq3/S/hiHvqEejwS73zko+/6wkw4qsH5y1He5QXn/CnnYmLo7Mq2yx/C4ffUx7EcMeGoFA40ijTcZ4mCB7TFxVWbE7pqN2LMuSnczGtk9jZbsfD9c3YVweECloZH5VaKjoXXhwPTmN/t+udWzJKjv0ikGBny7pbGNrmzq6FG8rncVvlAY3T4XiYSm2NCuzlj2pj1vOO18U/KmxWwtj+tPGPjUOaMDBpe0xO0RY10fXC1ZW4fG1BWpnwVzjHaYtd0St2mNgiHx70pQYfxP7WXnT2u3EgZtzp6n2nG7vb+2J6kkalBksEFd8ai6M+kn/Vw3jpyq3nC0gyuYHEt7fLYd0KBbMRYBkXYpfVlsRM9txinAQmBXNDzYIBYbeXB0enpEF7DQSkjnoHZoQhkMOjg9jb37VNDqigWsWDzc3Y2NmydTizRII1krR6cFQVpU9CKiLrLlOlUwDGteRsCyiJwMAHkDQyiFMgD4OvjAc5Bd2xN+RMDVSjXq9thkrjsVphcWFBeStiAQtPJOSTLhK8+FBc+YrLR36Vmr6VSFiWIx9K5M90neJFOkX4Ik9CCaiFL2UqvheuZHqlY1zSgJNXSVA4nv2JoL4oG/75etHwLlneQV7WKc8vzqt5UHdHvE/hhogFu06KWOYAzTF+Up9iJjA3EYAJ7QsJkebYwQcmQ4fHN2DKebY24VDbMEFFm8KQ+OYxOdWj34dBqXMUcu9siMjU0XKiPwToU/NFjElvyWwybV3go2pSUUeNJMlwiujOAzwDEYvhQB7g1smZ/NSBH7NrdOKRoVBULsPynx4lpLKMCuk2kOMzsHfIMrL+ATKPuhdP/id//sr0uJf4klEyNC7DKW3Sd4HSZZpQAr9FjCIaELkIafMhwVrpe3jpUB3DsCJpd1pS00xMVqaMA6j5dBLMrHOs5RB1UR2Mj3/VHWEE+qGA3qhEdLvX3jNdY/rEJBWd5FBwRsPzRsPwB6nIjNkybMUWV0fq1NzhihlNLzRjYXVWeXC4lBhabSomm/WoNhC2xAQVB2EGXjK/MKdyVsVLBnEM81NHWBs9E3NlTBAtSR1qdcJjl4c+AIkzdas+IG3lymosSKKrim/Vi4ndH9uPrzxXV3iihNpiWO096eT77djb2Y5eZ8/LvNqqMKYq7M+POYK3AxISm8kYGdRzMBskYKxeX42l1QX31EhYZm4CDOEgCHZgbbXmVKBptRimMVJFVHg3phtajQCzc0tmk6I2ebZOHC6RGjUgGw1AKfEshxr88de+Glu/829jtN+N/de+HTtvva667PogJYiHMtFo3/j6t+JrX/2KVWdqQHagVaZFznrnR8RpYPmZH25+8XPeEimFdaWHw6D68XYx8UKCBbLi+IbZBgO0mbQ+6hliKFJJP11+56f04oeAfk7HJ5iAy+9oGc/plfHsx0tJLnpzJ5Z2V9yxxTs46PnwdW9DpHJbYiF1Jezx2TEMgUkPmEm6R0LRva5efkpqaw4LSVpTR8PSNQyOsdWD6WW5E2doMwrn7YzoqRWu0wZnICKFESNDWofwaX+urINAJfyjA+YEN6SXU2kK4Ap5nCEFiXDTvo/hGQgK1Uj4i1TitNRZKx0lqPTyiYRpO+DoViUvvfPHc8l4HNC/xR/xgNOFXzqH1cenWVb+pXO49M68eJfLzUyfhLMT8/YqGNU5/YuUmNxwTAQBe6tZzjwjygawDAtAL2fHHDQ00DNDB5xFkjaQmPtM1TBnAv1Qo5Wa8mCtL8NC7Ks322x5MwPUVkvUx9LSjk4kTPTVVmpn4UkOZeSOKmwAu7p4KV68eSuWZ4mndqddjrmYfGiI7pHaJIwcjkR/V2qqyjulfGDKvb2ucIlt8ediaoajY9nnsyeGfKQ8B3kw+bk6Xkmwc0tLMa08vBMQfElSY2tpLq5duxZSguPfu3IDx2D45HgjqpLyYGz0yAfSj5HyKqoslcfkgb3uZ6ale8/MeJyGmVmWJWEnN4NJhAjgqId6wtrfQ0sTBqbxnYH0sZibEeefm3cPnUxEgNYdxsngKlPpkiFNDOy/x/dzMa2hehcYXUErkka4QEwF0Q89ef+Hr8faN74VJ2+9G6P7nfiDX/q3yvvc0h07CEPQFGZfEs03fu/Lsf3D78bYERbeJYL/uEsUs0rEpRCgZz7JPSVeMfbyESfvJ+nxkoiaKcpBfIqSM3L6IQj8Q/dSVXWaJEIYlTuJg0vOFefzk/tFCfDS94u85J7knWRoIlEY2gdzFxavN1otfUGiPo97D+7H5vammYuDeoKFB5VZai7qLh6MqWEgvL69IybXi/6gE8eHvZgYRwtQB+gNabHpS0mcsWASobQYMQNWOkDGjMzozlChU7rPoZeaO16kP+CCpEH5XGs9s2PwQY/Jtly+xmxfpcoh0xMmNiY+wDvGMp2vpCJMNAB+NukFRO1Iwx/8/5R/cccZlkW4i2cBn2eiELa8nJbTKT74mTj6FQ48acfiM06dDy8XactlO6usaq8yJL/JIDNcCg+6q94IGqvXrsbKpcvC/RlJ3pOAw8xvVPDDFnKaZWeiLWiNtfSoqljzHrGUTILP6UlfUtWh1FFm4CcsBVraljAIT2BsDZqdnpW2oPZlw1LzCmkQjBEei1lxWhtjrNXzelROFXZiJhZmpWFIAJqbFl0ijUriOz9Uh8sEltJkt2cmNzHAPkIaVbVg1GuPN2Nv71Cd7oJwBRmIvQGZCKXsExKamNA6lfbajc29xyoDs7oRP13M4xb08WRWd1o9dUsMbZLNAYUkZMqBLoKBEqKXFziFkBwg4hUdqszo2XFM1kajyU6okgCOez0fVVcub6OnBpFxpOn9u0QAx4MDryFE8poUh/eMHI2mxuDQ4jRkZgcY3SuMH0yIsCAKxnogCjU3efCHpGGEUB6I5Jeux8yzz0dlcUWS606sHbTFPHO1BgO/jB9iWM2U+5tijr/5T/9pbH/v+yaQMh0jk/4KfCz4mhqbC3+AUoQyJHU5iOPITy+WkAjCs2443olNEKKi0ufmkvk9UyCcwsAR7ZN/Rm6FpSyUjc7IX1zIzIS4vmdGvngmhL9dOBG+PMjaEeS87lq96+rKJSGppFy1wRtvvhHvvPN2ESQThFl5tlHlYW8+DrlhSIMlZ92+2l+dD0t3D9Wz73PCnuCK3eCYd+ZgPJZ6UQOxV0z/zcSAJ1JGTlB4gkTBvIwNxkh5JEnksrY0Z/ISJ7Up41GsTBgqX3b9gdhJDUnFoJFjvTaSAHlRNxgeeaGxAIMSRnYFoFxFXyop8LwIUITXR2BRZsJ7hsv7k+DUNL+7rcpwxHYgforQhOHO9yF50EbkQYeT4c5U7iFpEEzv6CPqPvTGpV/By8MgmZCkqcMYPT2SPkfHchwnemfsk628rI3p2bO2Css4PpNBjNlNSIipSuJC8ACWrI7A2sImSUwYHbHEVRK7VDB2UqmThtrk6EQ4UBFvmOK5HSeBtpbG0TBjDI7BHR8JoTJC8953UXVuiHktTLDBqUqrOEzOkO8Ylh4SzI6UZ7tDuysx1bPRaIqJjitNzgGRpqhMxlhIzqap6iTt5mB8T5uzADk5lqxdnlWP0FDCh+04U8HnZzk2kmUqtag32BSU8RXEW472E/B0oaawtpeNAWFIDI52dbG5gAGsypANSI2qy0wuwCVbkJlxnSEIjBqLSiLEZnNSmhSpjsFv1nKyLRZGkcwe06AYIY9PNGw2Y6RQhUkUXAGwV/7cn4mrf+mvRKwux8SNl6MrTgEhdTizQ4RDOHaZ8WaVKv8P1RCD+aWoiLkandQY3EFB46ec/XmWh2/+ml+y9Qrk5oIzybkn90PeCJZfim96Ucn1kuWHmWSqxpCLvHNmm+D6U/1hd7hcZ6pPekV+cxgiKcxFPv5F/ZGfL78qTcGfTwrL9uP4IRFx4taKOoy51qzDMkN/98MPBLv9LH9xAXJgX59QmixX0jMTXUesB9Oz8FB3JPaa2hcpTwxG6WFqQhuAH+AMOxzTOVJfmKcZHmkpDDCnTa7fuRGXrl+WypM2pLmVVWE+JVwDlgyD0FHCWDDFYvYXaQOJpjZRqLUiNMYXVULDHfhZetRf1qtoU/9wc6unK/xKZwZWNBA3GFkyQ4LqXsQlmttVl5ldEa5M0E9qQN6I4XT0nGPcKNspELjt5GNHJoIT4TKFfAK+pCRIOoxtYWtjkoT3YmNrK/b292zZwNgdzBGpmFUzHbUBQwYIGxzNym7VOzv7cdxHwOlHT/THMrVxCTicaS3ClgR3qAwlyIh+oW1wFBWXAbPNnUfSFO7G2hZmK9KuBHsmtZAMLSFOire4bdReqpdtglWeIbxAZWOo41jqs+30JKiwAGJU0uJwqLatN70CpyG+VB1ThyetAoPrDkdjMpYpvtEbSMIUr6B+LJfz3MbGRny5GNVzp+1T1tY34tHjR7bdEnt3hXZ2d3y4L5MBbW/XDYKAuAkopC4IhUFrpEDvyS8xk5OcbB6itGFmSbRZKYyIAfwxS8hcUV0C4pH8VHMVSCqKmCNjCJ7+BjHVwMSFo4PQIH6vsxv9LmYWSIcwSQiPLGl5EFwNTyPoPvvx5+ID7JCkMiEGI86nuc6o7fqQct5+tBav//AHYrQHRlC7i3veqDuPIFbm9ZTjY/KgP9E5qSK9TAdEztScED0fCE4AhUNt9OSMykgjuT6lEzwsCkGwqrtdcSMLPzpMpu1sfcH8LoL6biYpeJWMGqkbdXdufi5u3b5lhgR8Hjx4IGTeUrJCUEdRZXlWmrMznJLFGNqYmdFeW+ot6lNxoleOAcOqpTypXpawhDd0cpSCIgylvrBPInZ3TGIw209GqKmvfvxW3FmpxrPLtVheEOMDHyBaOkuISZIJOAbzY1wIsxcr8eCFOjbG/DDIBX9YWURYpEVUZmz8LpgQt6dcQiQ9CzBdOH/Tu1lR/ts9CZI+tGqRgn9xBag/4kq/RKECv2hC0ccFYskvWSIXuAL87V34QAO8qZ0dhdCir1ExgxpMkPHTikgx6YWjIik/mhSdBB0ch4AxickMLJsFn4ycxCHanTLwdnW6fFCYYGlpWZIeQ0dTCo8kfyhpHxrvdDFbaUS/rfBdwXjIhr+s8Dp2R8fKDJa6waQQimC4zAAz3moNb5ydn6di8rwSVTE8DKLb6+3Y3xYTPjqNuhjfsiS4CX2jI2PmGYkepnnCbjM9NlE5jbba/fHWXprxSdct95qn0/uIq1ZyT/12ux9rm9ux0+2qsOx7ha2dEhVzA5lgbGTC4v+trfX44N6HsbW7qRTYSeVMQM6BcgiA1mEHV8wVEJMhAlZzZO9WEi9rfPux/vh+7GxvxXsfqLcQE4ah0vCMKbDpAeI3jrQgDtrZtky6ShTjdooUAMN1D89Sl66RgovBcjYk+MIXf1LpqjdQA4xWa/G1P/iDWBOBG5P4UTpGtCJZsB8ETSR16dPbP/o1NBkzy5I4mBzPRRWfcpk+jIdvlB7D4qQue6QbEXwu/OSJP6/cyCcxPL2LfO2Q4vTJZSEImegiCVyZJ//EoS7ABuTJlRSTsbi4LMZTt//jR49jd2tb8SAW2izzhJiwwaqOMtFEfqNSnzAYVb4iDu+7KEkM4hJKCKmzjJ5Fh3iJ4/xFtDA0enwPcMpP7cSJ/1//yh/EL/2br8c//5Xfj69/83VpF7mRbA68Z9pMspmrUzaqpW85BkhnmpVkhtimUkiaNo1hlQJSrhgzBaEcvmd4PvKKnxkKV379iHMceybDImqJ09QWtOAJV/6SnkBBQIfB5W+GwZd45RI0flwOAuD0kXryzbOlcggBHhyWQysi/DmazP5ADJQloGnKwywvmSNxsSEBE082ASK84HV+KkYnGu+rw8C+D+mQ8VWGJxg/xZwFnKxKksQWsjI2FGy70e+lykyHdGl1Na4sL8Xl+ZWYrjVie3tHeNH30FJ9shEcTzF6lkc+DI5yG3kmN9e3NmNLkia0W6+PKG41xtReVZVvRlLigpghW8xPKz6TYPNs7a+Omtl5Ot9TlY/TIRGmHt1fl/Z5aJX5cLArqEjiM3RU/RLYOKZ8K8NDVaDnCjPLU5du7waS2+vsSJzcFaBQbXuxvbsVRwoPQs3Ozkk1WrDKa2tzRfIBIQIC6gsbAWDXhXqMxTyDj+z4gPg8GHSV9l7cFdN5/+GjWNvedE8/qTgwWsbjzhUe1YgtaTByNvmpcUmfpjbOgxYglHqP+9/6egy9g/CIJJUdNyxlYqkTky1XrqzG3/o7/3m88olP+XwJxgbefu9u/OZv/UYcckpWgUzpQCLu+D0FsYLRPAmpJ3lcvOs7z76cXsbl0WHM0J5899iW4/jrU7+QAJdSMFXnRbswzmLkF4E4RCbpaHzPWH/cUXKCOjimD9z1Qm9ryVgIuri0aOYHQRypTb/73e/F3i77p6FGITEzLsNa7BG1fe7ejClBRwi+2+laAhhghkBnKenBQxIqvyU+6iqYky9lZGUJTJJVPDA12t0WBEpjglm91nJcWbkRK0uXswMUEaNyTTUkWTYmnSaA8Eyu4jCGDG54NRHSXsEAKavbjQ4DwKlMEHSCLdsTyBgecgnq8q1wyVsyrNLga3mRpD8UbeSrcGW78t1NX4ZTeYABXR+/OL7z2Zk5GcV2WrzQZAqNX/oUrogEjmRkx2EDz9KmkzEvJhrr0tLGxQDPBGf8UT+n1IGYsUnIQaubbcxIw2L3FmlZKqBxiSxUyX3R+ZEkRnClUhXcETIUgs0KDsVIPcSlPGui4/n5hbi+elVSIZMUaYExMZEmTwhBTKh63F64tCycm+GsnJORaPckHar91BXHWXcQE+pUmxNTsTK/HMvNuWhUJ1RWaWxj4zE8lNQ4QictxiphqyIJszk5G60Gk5lLIR2G0l8416V02PBtieipAguRObG+J7F2f7ctRO54poWBxa3dbW9BxKHjfQGJLeGxz2OyAA7uFRlSKTB4ZPtyGFS7vRMbm2sWkyEkJjSYbEAX7xx0JDqfGOE5/Ad1mRPVfP6DENiSneIgVkMQNl8QZoCmp5JGAXC2tVvdRNX78F6c7WzHUXs/HnzwgcJikJu7PCONzs7Nxyc/8Wr8+f/JX4r5S1ei3dn3EpyvfeOb8eYPv6+OU8xbaUIsnmRwym51P+Wb/kovSlPen3y1Hz78GXEJ7+/pfHcgNQWZ8EM4MRa2Nj9XeV0/GAUzkNRdvZuZDwTsAkAcelYSpOfS6h/CyHzJ4wnhEMbhMlhx53uq1Uh8TAIsq8d+5rnnjPj00F//xjfinXffUwy6HRIRExvJjSIuLcxagkIVZteTnb2OE0aFgdl4plZSllURJrcUB4bk/RyRKNTBMrsPUQIPrxTSRdrgEYzzxON6ktbEELEBw1xid3M3tje241gqMpoITI9xYfCGPEgbbQMGyEW58aeuho08GF9yfcyNcMifFIMQBYzSO+FdME/g5kd9NUT8nnB2+IyioAQiRIbhtXjLELw7b+Lle/HFRSpe9UDk9DP2k3nxzqcx5ZG1kgdErI/4s9mHjcZVzzTlYQhFZRZs2JVnQt+ApYc1WKlRb3hZJ7sws/8l5iqUmPW5rICCTpZmZ2MarU8MD3qaxsJjLpemzjbmo1FvRUUIybgddZqZacTUJOe8gM5MLjLpCcNVfpLaad/BUc8Mk70W2RJrqlY3rqCSS4DzWC9M7Uz4gD/pW9oT3iwtLMSk6rY4PRurl5Z9zOig3fPqr3oMLdT9iSs3vI5NXytSdYHagRiGeE8szs/G/NysEHs+lmx6MqHemb3YWFc0FILveakaxtJ9FYgBT0waTiViU7HRWhqrHrBJpQlq1IXSx+hKKoBJqjkY5PFsDrY+bGMDArNO0DPDuqNS0YoM7DOCw8oQ5aDeQM1MO+tHIS4cKvXuN78WJ5uP4v1vfUtlxd4v14ROqHGbKm/nw3fjpz758fgLP/cfWoKFMNks8Vd/9V/H3e9/J072dz2dbylBqSOx0MgmCOWZqJnXE3ZSXCKM0uFjVzxkauVTcVceJio9mkGBpEg/zITpQhUf0TWqRhYQwR5lQXhHyMvRU25Id5EzHz7i+IK6aSKxIwDqJkmrnrpYl3375q1YWVkxkaD23r37oVfelKQNAUNICy3srkQEemZYareLuZALpPZDCjuVZH+YKpXiMI7HRBhIjhqFFMDF4VSM7YLMEGouccI8AsJVhiJu/Embu+uhaygCtHYgvPCEifDQW6PJDymQpZXHan82nmUfuT6SjcrjE/suavPEJUjlb7iWMCrcRwJnXBge7qNY+MQ98ddd6TmWvdKf34/kwmc8VH+cv5UBDFcCZFw7e8Fk8jNr13EOpj/GRaemJsWYxICak2J4aX7CigozIuVzoM5jWAgaMCgsKdigtj6eBwSBGxX6XtHdaLB6Q0LP0YGXsWGbSduO12GA8z7jmDFDTrfbVye4vcPxlUxwoGpLwBGeWAIV/El4ojrpMVg6NJaXITmCG+y5Nz8/IWbWjJkFlWcKZipcEg4inbKNlrAjRo7VWamNEb7OpIVeWp2NW5eXYkGS5aKk2R93qko6dqUaSI3Z29uSdIaqKwlJhTPSCqBsNc/W0KiZECQzJmz0x64al5aXY2FGYjGEKXgzZlIR15xuzgiAFen2HQFuRADFoLFvZvno0WMfJEQ+AB77GxqD5S6ML6EeYbLQ7hyol8rBcBMHjSokh3gY0GTTQ/yQIktEyIH00Rjud2wnuPn+hxbl6dG8Uapit9RYRz/6UfTf+VF89rln4vryJau8jBO8+96H8cu/+C/jYHsrht22tyaH9x1KKty/f1cEpx6T/FU3S17Kz+OMzj2ZCX9ZmuKpYIT8QkxlWJtJcFceWe4M6tB6t3Srjsa6BvlC/fIzZhbx7crq692pI5EIBgVI7JJ+n4TnHWlWmq7iJdFQBgbAGTuDEa+uXoob12+YoTBR8dbbP7IUn6VWfHVMjOXlyfUQHDPmYx5bsUHrcY7dMNZIx0GPzvv2bifurm9aLaaMSHYiP+dNGcifToZqVsbESdXJYklgRqR/cJP0sCXzJrjkJUSwMbsZOuEErwrDK5QB20+lIXyziZAKD7Fn2YAlhQBmCbcCOL5IK/mIU00H3PmOB1GL3iahwsNTYfVcMkaimaH6Je/u8Mibd8Lxjr8C29In33xlKnpSHdIkSK2tcFlKwhBBMFGBnaXu1BtvviNInAuWSM8jI4I1bAzJT50P0h5wR7AAx6dE2wwpoBb7iMd+ThKxooNZXMakT04GEnq4+ool7VD0wpghY3lzUnExhgdvUGMxnYGuuwpzwMSGyyvYIBnqCXxn8hHhiDkFxgQxXaqNq62FG+uPtmNvp5sdqGB0PirGeXokfjEaC/MIZuJDzdk4Pjj1MMjnP3Y7PnX1SqxyvKSY+iviU9jxkSv0nIesFXIgMzSTzMrWEWPTpofj+9D72ZgS5kOviWEzkh8MD2bX2ePs0oESNYTFsRVPjHKv3bFavCdVuS09HdV4cCiViJljIabHe1RhxngYdGXpG2s6GdfBHovDyBkbBGFYpuKDT1SplnouCwAqD4qJAaELVEJKmH7++Zj9039BkuaRxNYFSyveUknpVHTNz87HFMzu/qO4MTkRX7x6NcYkqfZ6HQGyEW+sbcYbb0jl7bXj0e/+ZvR+8Idx+O6PYu13fitOWHanvHoP78fh5uOQ7uUVAyBWlqBgOPyAzEJEgJ2XP8ibcPgXzyBy8RVH+oTnJwnio0yMNPhmgvJj1l//DgdDdHA8fOcn4+DnsArjIQNdBKMzIQ5twlgdCYG0WL4jLYC02zs78dr3/khtyDrsTDvHy0ISuzoXMRjUqUNJ+ezHSD6UkaAMZUB4ys5L4+bm1VmqU+MbF0xLoCLFJFY5JE3ySomC2dickWUMzxKe2ppywNDA5uQ/Ssy3c3eoXl0k+IKvdNoYQzPMQmWBrZdZ8kchABFlkL+ZEMn4V45316UMm/Xi8me4n7/xyYnke342bO2Io5snVHQRFthnuoTTnx6gq4Il+/dJvoKLaIeLhIAnhQabaMXMoMhbZcLaAngiCROXJXsYetOeMD5yAT5YZ7CmGsGFgAwJVOQHbnpISfBn95ND1FKldaQORz5xOob/kcJxSBidJp2g4G4Qq60wJB4R/+i3Y1+d5l6np3snDtjV6RBD932ny8TquGiePfZ8bIUkzeaEcGSkLglP0nqfrfJZ0jZlXoB63Ontx05nR/xm4Nl9TnWbn12IinrzfrcbzTkWV1SEQ7s2YMZmGXgC16dc3fticfwey0G2d/dstgISM5BJn3yMwaI4P7s2HB+fxuP17djY2hFzyr3y2GUVgmL2bGtzPXr7+xZhkd5MUGosVnlMMnkB8xIx9AYH8WhDvX+3o7A5nsDYAxrd4tKsAMJOEGfBlkKIz5QcOy5xPVUAxMoeuURU1OTVT34iGs/cieHCUgwFKCQJTmZCcJpoTMfSSx+L4+ZcjF+6Ej2J4R9bXI6fePnjZurY9yE9/MKv/Fp88Pbbce/XfzXWvvNanEu8rgiZqir78e5O9N54PQ7v3Y+11/4o3v+lfxGnO9tm4sZDcE8/RkpDjgJy5bfETcpehPU3haIKulOVEpUJzN1SB98JX3xh/DQdcTKe05MPSJ/3ZG4pXRKUlElblxCEc1v5Iw2kCNRc2gVigNk8q07k1u1nPHbGrjZf/drXPV6bOeuXsOqpW4Ivww8gPuYOHfXqHj4QTG0aoXZh52ehQUxPVuMyS+MmhDdKhXbH5oqNLRjioJ1Hxcw4GU1Jqe5IBQpZVA5ViIF67DjxwKwl16YmTJA6ziTZ+NxV1RsrANZpV8ZqHophqARgw4xxCTvVH1gJbjnLmzWk3Qy/Im9DqmgHQxF/4O7OiXTKmPlbpuur+Ob4csmo5ZyGPMs2IkHC0Bn4nc+kX5As33SVM7qky1ADAECKP0WMJ19/pXWzW2Pmlz0w5+dmzKSQ/oAdCwbI2+uspa4y4eDxdn0zI1Ra5gAwSOE/uxo16g19w5RIneKgEutbOfGJne/goB1bW2vxeOthdA/33KbCEtEtBsdTyop9OpkxHkqyY2liDjlg6kZdGKqyai6pc0JSe7VSj0UOFpKaztkh9YmKVfDJqWnhaVX8RR0jdRGds7tMReHXOkexJ5wKqcL12XJyI+d1LxgfNjGqaxy6Jz3x+AiuOd2SuMqM7ayRlnEAztpEEuDcTAag2dEXpKPDY7CaNb7bAkJPKjMqEr014ivqxo7URTZMNDHo8rIXMTb1b+L+eZA1lvj09PTs2PwcioDYmSPHa9S4yohDwZkhBpmM7VKleSwRwTika7wxKUl135KCBEqrrXOq64tf+lLUOEj5+Rei+eon44W/8tfjb/+j/3Vcu/W8wqOCD2NfBPSbYnity9fiTIQ9NrfogfvtN74XG3/wDRF6IxZv30ogMu5l5AW9LtA5Ea9AQBqWpyeozZ8fFCSRmnf7paf+FRr1jKTllUxMVVY9CAdzI7mMw7t+HJCcuKt0vJep6pn8TQYK7LIUkfPmBMz4yAMmwjnKL730sseH6MTYnuiNNx8K/mKM52JMI82oNJalXrDD7tAdFdvytfswH3bnAZ8kKQh3sNNjvK0nqdkz7bSbCJYS1djfb3bGBtRUZMDQiHAEQqAKF0Qvh7mC9/9jTFlaifGM8SQ0DEkUaBfsAbezLWlCBIYFAeeDMDzCmCH1AhbleKbrXcABCHCVEm22U1EIfclv/pRhy3hF+NL5zXHyfvFVXo7Ho+qUdzz05ECZB9eoOnfKmQ2LZ4aBXlB3nbp+zJhhTI6VggBhGRPnGxnwHcbipWMea6OjkFTHrK+kYODAdlOck2PGUq/ZJK3O8FNryocBIb0De/L1GOoxz+ce8hIx+1hItD2EmI29/egO1MkIZ4jDQUSzrRkJIA1LZjXlf36GMTrG5ezOI0GGg9CZ+RUD5ViL3mA3js53xGz7MV3X92HfewecSsWtqSObqkzFVK1hXsFwHKo3jglSeNZRtx9dpcXOU+V2fIDmCSbJweVVXyE4uv6oERjuCRHs7O952xcisdCcbaJgJPMtDiSpiRj67rUZcGTb+a4YAQPIx+rpEaE5xR6DfipNj4StD1PbmMKQBzstn7CMRWBEsmAcCXMGTGv2BUAqRUOytfX25qYlSpgZp61RKAbqjQRGEKOpn2lzT1yogZBe+1KbpmeacWllRUxbSD8h4K0sRevZZ+Klj388/ud/+3/h5XMYbKN6vymJ7nfErK/+3M/E1PUbsfrZn4yjg+MYa87Hvuq3/qO34nB9LcZUB0UwQVESsxTKRXEoIIjPe1G2klj8zKUH4qhE6esPjpzPhHIk0oHZkSbeju000vE9/SiFAcDbR9LSj/5JDl5SfjMjgEC4ICqYgp6Rvp65fSeWL12yzVV9cjx++KZ603Yt+v1hfO/1tXiw2Ymp+UtqB3E85Tk8HY39LpNTKqs6Ji950gXTwR4Uh4bAPm4YsTOTnKfss6IGMxbCZFmY6c0qu/CW/vnmfRh1MabnbaeE/GxZzyoNrwoQzpE32gGb3oJHfeEV0iCd7lDh6ShZbuWUE2xyAgqdkL7h+AVEMEJ/Bm7E4/4kkp7l4Vfa/qOXvxPHT3LyKt/4LTs9EnW+/lcgOBhh5UfnQM3xYNv51Hd4VWAkYjExRSD7hBfefBa8GBd3B8N4PVs5qXNgtjzDSrKWAEPnwAawzJwfis7yMC4JGGfSgM4Ppb7mahhUZc/KKhOxzFAQtZHacqIhxqWMwTnBfXFlOVYuSaCSVO8NTXRNTzYl5U/HonBlcXZJaUqlRa1VeyF5VtQWmJaZiasC7Kyzs73tq9ujI8TwPMRjBnFwPFB91PYSiNgSDQcuwUAZd7Y98l43ut3Dj5yqC5w/wvjEEywibktl295tK0EYWV+Mo6Pno6hOiovOqXdXAffFGGAm9PCIt+j7qDIwSbaxmlPP3ZxWJetc00LqRizNzfnQYrJF7WWgnskPzBM41GaScUWqLJx3Y+mix4ebMzjKKgvv5SepYWtnN9bWN2N3T7o7SCBYG1+olVKhwUEWVC7i2VvvHsgVkCHEREgQU7/Kg9PfPv+ZT8V/9Jf/hhr7XJLDnnvV1+49jO/86M1oLM7HwsdfiaWPvRpLP/GpaL7yakzceibmP/mpmPnkZ8REEeHJqHTUJl0SyFPuqdcsGxyI5s4PJhjuRQr5Lh/hFYPBZlAOmuHLfMB4ExTp4Vl8KIPacFhpIe35c0aXu3gQmCAi5aH2IV8ks5Y6i89+5jPRbDRNMKenU/HmmyOS/Hbju997FH/wnW/Hex9+IMYldUYwR03aP2AtKNtDsWJm3IbGzMRandIze7EdotqoTCxR2tvZt5bA2BanuFE225+pDJTPy5iE4IxNUT/b6LksEPS5CFeEKeJkvLUydi48FDFXJDki5YjY2UQDDdATLI7HQD9jkKh8QEP56HbBzPLVbyUc7ezxJzjC+Ermla/5m3WQK+9ytKeCOcTT7unkgUGZjm08HV54og8qvf8yAO3OBUkjqTuGvx0jYEgaZsyV5kcCZ1kaJmTQgzsZ4U0uFsjxUk7jG54fiaGghh5Y8GhLmrb2xl55VffzasdaNKXyjpr2Je2r/+ewIDYyWJR0Nzc5HbMTzVicZo+9CcGdFTRqC+XFORyz4hHT6qDcdkoLVg5us3sLjTVeacTk2KI0NanmMMzF6bh8fTrm5+sxt9gQXo4LFaSVSLprqhPlSITTc+YgVG60RNVInjFbn40VaXql+wjjYz++Dx7fi83djt7UM4sZbO/teZE5i5tZEI80hvkK5iqpetCoYdsetqxhw0KABwE0pxj3mUQLzZ1bBWj31opQE9RorxP11Ht7eeAwnBpkpLeghel5QOo9xd3v9ooenpk5kDzXYU4JWCAz4S+QS44ncPmA8TpEc31HlEctv7x62cQJErmfvUBKeq7wNvVf+KmfUw+jBhdMkEz/1a/863jtD7+lBpfKpEatSrSvz8/HhHq1xrVrMX3zdowg9Sm+0VFpuQzcXeUyD30Dm4swOAjNtlWeqcQDBBfjKaQuw5nCElftAHNUkurx9Q4m67ulBBx3pW/iFQAYv5OH/YntnPlkf/NRh6PglNEqsOLTgdlRFt0gjk984pNx/eZNq5asyOn0ZmK08ozaYVptuBMPHz0UstH7suBdWoBwpHukzlFpEh9GxcSTyyaCw3SFHp1OjU6U4ZieOsAeEh/SGMFUP2z6WIoGcBjqgPi2Jb1VxTxRncBVVuP0ut3Y3dnz4fMsf2MsD6sApSAmntI4sGByzBvsqgNHumAsMyGquhIER+aqu+FTuIQY3olrDgq8E4uK7xdQzl95EsRtaV+SJm09FM85PPPED5coIg++O6+nmCQflZ5ntRWG5DxrTmkJq3rSWdFy1JlJiuGJ2uCILZ2GMTou2hodSlhBDUW6Fqy8c86JR0aQlNmFBZgwicGmE5i9RBUpT/THlIaEBIyHLRgddoSC2GDSmY0rvb6EGoajBnEk2mWWmIkOTmDjuAKJjBIq2l5NBZNinBGtAvwwzBm7V1jXGwauunLAFLO7lJMJy0HnLHbWJb0fjYj3IHBwnORh7A96Ku+h8I65iSN1tpOxyNZ30nRLB2hVnI+6SrUeTXHPVovDh1laAjOb0jUp7tyQFIckN+3vjAFgmwe3tn2OmAJnWtaly0+oS2BrGwwcLVKrTbbVY9zbXBcw2RxAkphE147UUMaCalKf2EYaE0yYHb0zlaelm1NTnm1mBYiSEwPH5EHoDK6osQhj5veU45WGB8CMFwBECAjR+8UXX1QeiegGgoBtxlEgINua/73/4u9Fa+W69wnjpLddMedf+Pl/IdF5w4RSIpgwS4/JjIzA8iqBmsjLD95PCujJBOdZeBCEuvmFUhe/pjo9wRTN3PICllR4zOoNYdJlVmV+uvQR2nGC9n4S2N8zF3lDHHongfzgoCZW0sBLmSKlv/zSy2YYTFpMNebkNx3/wedfiVefv2kViA0rmD0kXWwQj0Ymoj8EmcVM1Z60HbCnA8Q4ti2Vq6/2H6gzZYdkZnZhrMzywUQ5otGGzsKhrDgTW+celoH1e334uKSF6TxTlUF949Gp7lKpWVpp0yjFbahd2ekDwOauNmIQIJTSMST0b15DJn+cNOyoF9/BGZxhLvhlHJxSon0dsnB8NNNNd/H16cbDKUjpQ4qUj1JehFOZrW6TlNoGbaRIXKHSeJmUHVcdBJYOSG90FEwcDQvb2qGkKWDaF9NCS2NGls5qqHoM9Lzbk+SNKYnaA82np/jruzsxrAnuLWwuEVIwVqfjqCjcsWh7R3G6yotx+pPY3JNqetqJ06rasKa0z7sqpjq1/f1gsQNive0t9XyC9Neqx1SLeQO2pJNmIF5i5qcm9/pxJjtrSKsjcdiD8bLO/jjWt/bjeHCsDjSHs0ZZ24tGIUmTuzLwSqy9R3ux/pQFM1qFd6VCDJydq8fSrJiapLRWg91Tx6MxWYmF+abESGZ6pKeLwSGtWSgD3NnyQuhxIZt6aV2AfqjKMIHBaoMaEpKQc0Zq0jM3bvlAG8YImdhAvb200GS+x2YLva5EcOnmJ2qYXUmeJwLkqccackNFqzaSwNjUkoFMD/zDDCBQlQUUAU+4QM71jU2XkXcv1xF6XLt2QwSSWGZkUYObERFXSAtDu7S4EP/N//G/ibmlVav1IyKQD+8/iP/2v/2/R3t7w43uCEoGEJhpFGkm0ubrE5Lgns+W1PhWfsLp2ZKcmBlx6AKeOJUNaVAIkHZ9ugQ7hyEYcS8Scy3sZ/MKnL5R/5KxJdPVpXd7OQ0YOGkooAgK2OXlBODvHierjAi55AdMGAPltKuOEP3Z1dn42U+/GMvzLbUZkjoTFzURjfKYXBADrAvmZMOyKYyIsQNL42VmW5EIfQSimBXwxzSqo/ZmLKrb63kgHaZIURkbZHkbtl4MnFt1PWIDAlb1ZDtD7EgKDMtgX0pn2pO6iyRqI2u9IxXCEJBWDBjDSZWjzuAEsMov6fRCyxAOP+AFY+Li7yJchjL8iM+POyA/68HpyJX5+ZE77eLPRfsoDTGw0nmVBGH0DOwIXIYlFrO6xgmllXaTwjXBZyCGMCamD5Np76qj6YgRHYiGOpLWBGeMvQ9FYxzbCA0iLKDtMEuNZDwrdbTZmDLOCdJxzoHiqNbCVST/hdmlWJ5ZkoAidbSSZmjsoL612RWeHHjTggOpy+1D3c+U11lqBUOlAaUALdbLs5QUBZ6VIrYZVBvSMTETX9N13BfDPkBClNQ+MxGNJkddVj1u/2BjT+3LTD1nzagMopOqYHSmfJ4ckyr35YTvU93ahsf4phmPk3jIB/baovGwzoaJMfAI8XnsTYVCCgDmXpMrcVVwkvTHbg85joMRIzNEzMjS87DchWMrkQCJl0hZce++fSDmJiZZFRIOhZBsHwWSA5o2DSTpkEIx7rS7347N7R03GrOEILi6BZreNXHVBBwY4uO1dYMWxsBkCQQwqXLgB9pwRGEJfBCI+urVPi8/dyf+xt/8W5Y+kfwozfd/8KP4pX/5C5IC84xgV+QpZ2JBEuPZPzAlkETPuriV38qoRl+lxZ2e23fei++eIDCxycMEwo3wSACoB/quwGXawC0d4fEtbg6TdX3iz10+eKVP8V1xXT+1tzqavY21+Fc//z/Gb/7mb4oYJj0Msr+3Jcm/FY/bR9E7Ho0bl+bjix+/EzOSvlCBWO/76PGDeP/eBzEcn43+yJSYlKQ0tQFbIdGJ0TnA8Kgi2TLuW5PqwlmtZ8KFfak1XTG4LmNSiuexOpXNB17BwCSVsMMKZ6ki4VFu70AigEPQSC6oUGy4yXpjxoKpDzBmOMZnOesqKm/GXMLG4Mtb4UWsxDEzJuBZhDHMCpeMiHZPv2z7DJFfftyRbpFKERY/GB1jYWUc8i4/e09GFcWtJQ9S8Owt+egyYyQsMfQPTNh1GjOe/c6+JbQNSWVb0mA6B/tSD0VTu2vR6++p3NjeHUvy24ndzp7a6VBa7llMqEMT0YkvsJs2k0OCqZgUQGUihLyroqeaCjYjHLm+ciXmmwtiRNMSIFaiObMgLbBuAelEDG6yWY3ppWIT49NatHcO3NGdS0323pxI7morbA73pB2wJZU7LaX/4ksvxe1rV6IhyX9p6VI8d/tWLM0temPTRQlqi8ursXz75WhcfTHqYsz12ULXLQ2Y801OUqCYt5CH3ZbFleHIAgCIWlNhGZxGX/eW1WoJj7nogUkJREw3sv6PTxCn9V3MCLOU9bVNbyHurcsVoNvZ9cwse+y5h1dvzVrCFc70MMIOoyO1RwpMjEq8HUj6wwq9J6bFpMbCyuU4q07G9Myi8sJ2WIRQMgnKUKAJqi8S5c7OrnJNpuavCssyFyMMYXwlEttd3LMOf/4//DPx1//23xXRnKUBt3rgr3z16/Hz/9//UUTHQefJ5EpAOi8/5S958pzSH0/p46L6ER9JDlJ1aezS0as5jNzTKXHn78ldX+F7Cpwp6f0i8afiINbp1fnzvfgMwZhRmjqJ61+BgTDD2F5/FL//u/82fvFf/nx8+CC3LGPjR4y89/YlkUt6a7XmY7PHyVoHUTk/joXmuNqNU/SZxKrFBx98EO+996M4Ga1HvzojZnYigtuLHak9jOnBxBl3w/CZjonJLrYom55iq/NpfasLPkpTDY60i8GxzVxUJ8awMIUYq45HXWFrbKDrNmE299ydL1vMjwp/OQ+ajpdKokYRhoah36D2tD14XTK39Ms7aMHdfvzmQ/oZ9n/cGa8uvuSd8D/+lA1I+HzzkIm+O7bq4HZ2fv5xunT0wC1dRsRYGLjRvtneqqfCsgSs2+2Ins6iKSlpZqYZs/NzUi+nzUTUP0R7nyV+Z+rMBh4X3d8VzfalLh+fx2F/GDuSFB89lDq7Jsa0p3RPqx52QghaW9uSINJxp2QBaURtMFT5RP+jZ0d6HkZ3Yzf2N3c8HDJRmYxx/Q2l/R7uit8cILGn1QZM9FS8wawbeqCKomNm9ocKw4oR6erx/e/+YTx48FDak9yZpNBT8aujtvkXQhNmeUzCMCQ3uzQr5vpkkA9oIQ3bretiID/EcGgH9tnPJVlIeEwhM4fELB9A178KRAP4+DkQqpaHf9AmcGVMXvb32PSTRe8TYqYnsate5q4YIWN95VjOgXqOnnp1Njo4EtJzpiai8sL8rHrkCfXaYo6oOLqYFRyRpLUwzbb3dQ+W1sR/3cMJgZn8uEAObvLf2trSA4yRQiMNYDOUyA1My/pzL5kfQEmUPQ82cfzLf/EvxE//3J8TMR/ZNIYp9X/3u1+O3/13/1a8AZWqYB40XP7zoitTybTTB1kjQSjkdHYZ2uo6zK7wwTTBCG+OCSKX96xjmS4qKg8Oa2aZ6hdplBdqD+mnR8ZlkMN0w2AHCekqY9HeGJ9++xu/H7/8K78Ur//obUlbgp2YB+3NxMfy8orz2tresk3n2Hgz1vdEQWqnpjowbByQ5FGFTk9HzfzuPbwb57VGjDTnoybmWZtqRkNqVA2mr5xhWNjcoU14qRs4IWRnU9txtAO1Nzv2YjLjJWt6R6qkIswIzrWafh9VR8qsMat8ML9Apj9nPEnEz4A6M/gjkuyy1ag4uSeMi9FaP9sV4Em45bNhaQST4yZPbwjxlJcfCw+3t77nH97y5x1/HvF122cLlM5xyrhE5K6by6f6W1u5iCDqFNNTK8kvxwIzUmpWbDhwyCYjh8D1NE6kNlaPx2NqpBljYmJjUhFPD4U5Q2lkA+GA5JQhB3oPRJO616QJjjMrutiK5qWpmF+ejMYMW1Udx+T8hFTP1OR8nrM6IjowLDDa+93YXOPqSXA6sekanSpHE2AyxlZWbFSCbadnmIUzB2J8dKjwPa6hGChr+rHEwPyJjYorZ2xYovY6PBXtMzyClMiQSViTOOhuxdr9t+LRB29Hd5d1wqzXfWpWt4Tbii4PGNMhCqgY8DKATS/ucw5UEe92oQiMraAupM2eVAwhJhWFwEBCxhXYUQFkYM0utlUKHtOSDBYvX4nLEoFdUTFTEBTDVyZS5poNIaqQe2wY7d0NNUDHO7Zy+jp2fiyY5ii5jfUtIfDAzNjMGsZjxKAm2dg4UPjgoG1CAVkpP/v5sQsIiGJnpMrLz45fppF3psn/7n/xd+NTP/mzPnXsxOYRh/H//v/8fPzWr/2KxzUZ/0jmd/GTN13FTakVqG0GRQB7+lJH5zLAi55mUvlQOD9SQn0nP8H46c8FFeVj3vyZPH1XNNri4qOcayxCQW1nDSarbb7z7a/HL//SL8YfvPZ9tRsTVtMeG2OszIdMoY4KhmxewVhfu9OJ1tx8tI8r0ZGUgLkQG07QSSCJ0cZIX2xmyiod9cUi3EqMo85I4qedkBzQCpBQyAPcQRsA75gQ4c4pWgecjibG5X3fhPhV5TPUOxc7AWMQO15lF211ijBgOTMC1e9I4Xc6g9iUBrLXO1SnirrNCXHqPYEDOOCnJy4hJ7/iW3Y83H2Ty45kVB5Psy1C43/highPRZOXUlcQs98iaBmjDDdq1TvfSYLygCPZO1NmvmSs/E0aJdFSIiYJxmKHUifPzrCmYBv5tKujjIxzIoAcDgRvMUUsNqTruk9FcGG0bITv2/tx0j0yfTPBAV/oSTrkqMrxhQnPpG5t7cYHD+7GHjs1KRxHD+y2+1Kje7q3Y2P7sRhbj1KqDmJqlE9tD/55bbDaflJlQ4NJA+kjd1RnaicmsobCkT40KB6EWcyJpD2GgtACqoLHOG0ppj12MhJHDJO0OUendE9NbhR3lm5IHMxdDLrqFZlkoNdAyssDWVRUVaQibttaXIrWwkqMMYioOHBbemh2RziSagoS0wNz6JBVGBWIw37HhMhzEj/7/a4YBwVWxcXhaTyYkxmmLgyfaWTaFGNWjqo0YzvPGUP29sOxGoADZkAa2to4ma3vO5JPj2VwIppcmsRg7aQbnaBkkMiakYxLMAcS1D2/6FkPK1IN/qu/91/Gxz/3p0Q0alT1Uqhev/Jrvx6/9+9+PYbqkSBaSw0UHke9jJh+TMTlVQW1r348A6g7jJOKQAhkr19/T8lD6YDErmD6eSyK0gtxqIWf9UsyVMLx9H9hr5eJGUZOsnBW1dXJPbr/YUp4v/yL8Xtf/n0hbdhif1zIiJTMmBqz6kwq4Mi1Oc32RRUxyzW3XX1mMdYP8vCaVr2mtsu2Qd1cmWt52ySOEICUdqUaswySk/QwkWKVhlflyDEpAy5RTneM6pDLzVEZjwNHMlzYMgCJm2EQxoI4S+JU+IKUyCA5BFVTZ8og/XRTHWyTdZ5Tkgww6oUp0BYCihLL4Zon7QcMPY7rZ98UThUqn+U8Jkw0oJwNd+HcyvYG+kTKiLz74oU8HJ9nXjPMhVM5SQf/ZHIZhqMgz7Kx+SpPMV9JfJQWvKcOqO2MpwELgo6JhrHdG0hgoHNBCKDIU9OcrMfRsSxdkySo9sZaA1tKkma5GbvfjEhy5wCxnce92F8fxKnaegSGui9BaP04audVHwE5OT0djcmm2k78oVqPJdHO1eVFdXQ1tY/aTMzTGxuLwbJpiSV88QHGDuEdTGwNJJ1ilM6EFWdw70l9ffjwcXx4/6E6r1znu3e0HUdjkhZHWL2DfS9b4+ldWiFjzKMqC1TPqW1wtpWnJb7iLrcRg11FUCBmxdj+iP32sLhm8oD2QA25eut2XLv9XFy+fi3mF5eFtEyTn4rxielhSa3MqAjqkidDhDgA0cuJ1Ds8XNuKuw8eB+t/PX6nRsiZWiRGGhDiZBkNkmLFanRTyIq00VXPkccDqpFRc6WGsl2RUciIpPju7uSUDo1Ko/NAOSBczBvoHWAIII2ZHAilG63sm5y9SNMXyZ3HbdX5n/yv/kk8+7FPeYKFnWF2JMr/D//s/xW/+9u/YZG8lNaSeHTBybjxUzqYnW5Ol9eiHB6w5vmiFE/iGOeBjd/y1/Xlcl6J8Pjar0iC7HnOEHrUM1fuvHMam+uP4rt/+K34V7/4z+O3fvt3YnuvI3jPSp2YFMxzCzImAWCQDGHAZGDSEDydCfvwnQjJtiUperPZxlzsH515K3KJ9EJA7MQiZsQkVxbmVQJQ7tzMa1TSWp6ol5IHk2RoDtigMbxRzrzjhyu3M6KNMalhowGYAWWbmqrbJg9pkD0fsT+DwDGJsaGzGGNXBINhc3NKKpryQqJ0vcAhZZUly7YwXpB5+ZuPht0TaOoJ2BffcE+/Ow3edRkv5GjBi9j67s/Fq+M5gwIP+ShY2Nvv/KRDgrW6K7aY3yU1MejGt6JzIxVyg7kfS1pmIoLOk/ZkKRuOcrHcD+uJsYpUSNEU5WYFBEwIzQ6aQyrzkZIScHb3O8b7rZ2ONCDBuiNhR+owsuSY6P7koC+1VkxIQgeLB+jQSJOVYNgTIgWyNpezjbErZPKQWX0bUhfOqzhoXwySReuY2lSEJ6Pygwl3+qjHqpd08om56RhpjNgUh1Up8B9WhCHNe+MF8e89qbvrSHwXZ27k3dtSsbBD6GCOjUHyKbOxYtEgBqrr0akkMVQMqaCD7r7U0f24v7kdjzZ3Y0ME01Gmp+q+sM4HIVljy7W5tektafakpp6IEtl6GkPGaVRbSRVWo9SzM0mC0WmvfyKpUwxLbTM+rhIKcOzsDBVjk0VvhV0PhMDusolMyQZKhOUO4dBwqGbe7ZU/4R9A5Tt/OKLkxY+jFx5544dv2C7dunI5/sk//ifxyqe/5J1KTg4PPPHx87/4i/Gr/+oXxGj7zs+FN26pbEoDREyXpfWTkDDfIAx5+KcIq2cPcvNcvIOkrqWf9c3p8q5K+cqwqY7ld9fR3C9zxdYNM5TdjbX45te/HL/2r385fvXXfi22hcCT0zOShjAU5SQtNgYV8qkuwMuSoQiNAWfnrdQwrZmfnY7nrl+KrY312N/djpnZ+TitTUdrft4LyjGNYFznvnAEUyh20GAAnNn4nIWFiVVzRx5JipQS+zGGQuiAUXHLxf8MbDP2A5diPInJNohpGhtQ9fbWDkTAfbUHu8swJoiqRD7QFBL63n4/9lVXVmuQJitBmD00pAxXPeLwMizz9clDgWf5oge961v68prwVrdAivlOGL7rzl/pHM/fC48LV3goCutW/aBwYAvxSevMQxZi2srL+KWLM2vLSTGYnce+9GypVTDDpIx2RQoE/jAIbwN2PhpVSeW0U200z9k1M4ThKXfqgvrLhBLS+1RD0nuF3ZvUJurkOqLN9a1tr9TpSZjpSMjZbYvexRzXNnfiwQbj+nvqhJgnUDmFQwgGMFfyQCgyz9ZHOj0uGDq86KhyGo3F6ZhZacZ4q+KZ4PoUwy8VC0fVMew0T7zQwucAqc6MYTJEc6aLlRtcP+6yGyo3oo/ciNT7zwkABrmAxswtYifTyR9+8F689/ab8Uh6PExxaWHOuyWci9Y5i5fJCZbTwOj21cNSWXr38anxaEqcnp9t2UZullOSGlJhxI4RyUFw7LFYyznTZCfXhs0U2HYKiZHGPhDgwRMYnmplnX/Mg/RqbNXEBA+SGRF0F+MTHIwgSK2oS85Pz4Yy+AD+UHUcD/ZIQuMqUU1VynSV4E+88mL843/0j+PZlz+hBlYdxfyQZn/+F38pfvmXfiE6e9sZqyQI330rLr45xwvn8kIsfKc+jkNZ9E4actTTCama+ICQOKu7TleXEqDcls6EYFbF9J/bf0VsbzyO1779zfj1X/838Zu/9e/iwwdrPj6QxehIwxwhyNgPg9RmdOCCEkhJD5BJ0iBB4KO/ltrw1uqCJL/pWFt7KKkXa/lm9E9GbPvJHnpI8P0j7OiG7kTBjVz9g5orFUeSMpIa6bJiAxtQCm0pQGEoN/BA0kSTYFspDFTBLezBIPIDpT0hqW+qwdZGHEkqCZ+66xvQYlKEtm+gvgsPfCC5YW4I+s8hDff0Ky/8sr6USs96p73MtPAjneL5wil92uKJmpptSlxCeqiC5Ito/lY6gvkh8+SeGgS5K74eMVdhHDTLAx7oWfjPu8facQ6oTkJ0xcQBK7N8FIAEDMkxoml2TucYWOKlXaTA6/QQCIdqC+DIOCGGyRg7Y2vHOmccM+zGSYW1kg3MJTWyQYDxTd/1oPyBA4II47hKR4wJiY/d3eEt7LlHGUg7eQ0Sm1TyQ2b4T6MyovaWygzdeDNh6qQKDNTm6gFiUvkcSrJkAYXth0u1mUrIDQn3Yy4ppzx6yG6oQsDtj9wLzM4vWAJkKxoGszFraffYZ68tAPSjOSlkUo/bEtI1hHBYjO+39+NIun99et47u3B05dzcUkzWawo36ZURECtjdBgio0KzsSmESj6MyVSrIjT12JgqYHc3Nzsrf7aqaQi4Ynyq0zg2WGpcejSkoRSP6QmScYFMEAqNCl4iiaW5gnCCOFRXP2YUfvcXfO1HJG74+VvxmfGD52/fiP/Nf/2/jc986Weid8AaYmaqT+Nf/eqvxv/jf/jvot/dM5F7XA4i4E/lcVOAxPJnPaUxTO8wZhVNLaKyEE6fuKwiUTZ9T+LSBbN3Mtmrg+y+inpcqKTEFyyQ2rr7O/Htb341fvWXfzl+/Td+K96+dz/GWTAuhkdPz7gOkwjsj0d8Mw7K5DIUDDCBobyAC9/Ua6NWqO7PrM5HQ2rSPTZqVbtFtWmTJIYXWNqEUemxEBjGxm45ED6qGTCi9OyKDE5t77clMSA5iAgFAPJEJWcyA4NmpGvpuEBTZYaZj8WprjFpDKzPZFUATK0mlYiJr4ebe5I2GPcZqm7KS0yATQqAv+srJugdnXEmFLMSw9KX/vxPm/gq6q4wZlb5+cllGFE6kXrRiAXY8jvtWL4VYf3m/J6642fmCC6kh0upuyXgoo2BXba9Po2mqgiTZPySvMEPGACMckzSEQwJWCC90akg+bFvJkyItfmokTnWSoJIdCcWXGBquexP9VJBYEAwQ0tdwh3MhMCHHIek/iOGL+dsNLH6kASekxhZF2s7PCt+X5LigZgdHRnpYskBcx5KmpQaGu3Hu9F+tB/H+yfem4/dWKqjHHA1EZuPtuP+B/diqlWTNikJVvmg3VkbFCPk7yOu4HVFi+esLq4rQHSlaoIMHi856AZ747EvlkCqazQ44QgCwbzDA8gkLwbF7C5oPNuajfmFS0L2hgCSh8KcW3oLMwmATKU9K0nl5eiF2eaJPd0YzKaBGMxm7y7W7E6JaS74GEMRg/JgIJaoZw/fi/3f/ufx1m/9Qnzl1/9lvP6H34ydx/cjjkUAGEKqIbwWs0BqBuppxES3dKBO8eAnGAaNV4ZyYwlSoDuI6xch1isvPR//4O//g/j8n/oz8hI8GHcQE//yV78e/9f/2/8lPnz/h2qAnFm8yFDlSLLA5b38RI75pjqq/jAFCuM8VQaKBbKbuPRPSOO3PkO7Hnuj8CCgvrL3YVcqwDe/+uX4N2LIv/eV34+79x8a2aYb01IX1MkUUh7bEnmnaxCcKxN03lxl5+L8szgm/KNTDMvPgiWY15eaYoL7sbm+ZuSbbC75YGfG+eh0WEjOdkWMv7AXXG5aWaykUFo+vUt5YXPlvdjU4U2wwgdGpvKx+SznqbIGdGNrwwQJDmHqQqfKpBi79g6Ft6jJXeVzIMmCrZG83ZoYKHFgXp41VsczIS3FqqChnrA1nO1DS/EiaBZX8cF1dwzgr2ePGRMmfYnq2PZRfmV4HL+ZD995415+yXg4mlIis5/LUpmZ6h84Mc6XocEiy4D5Xpg48EtSdHzQK4w/27BiGGF35+F/aXfeiQmGoc6EsrLZJzsYwdhgpMRLetW/ClYOFwFHNihx9Sy5qZMS3GGQPj6AThSaVThwjY1hEVh8vq7e6Rg5zyU3CRYnET4AZ5gzY4zssnwKQ68LL1pTwt0RMW1pCFKR4QTssckkypDTac/E9EhXWisHUqG5UqaPuEK7hR2O/PRP3xjd3RPajw7rldFaSw9LqsklIeySKtzSc/309LRycjIclbowwmwP8AdhciyGCpMSNMWExKQZEwwLKYhKAJBxMULVKYlTkAI4VTFV214Jg2C0NBSfvV5Pz8MzqTKnCqtnRHHyAMZWg8RkzsWYO3d/FGvvvBFbm1txf6Mdb73zfrz2R9+J73//u/H2W+9aCsTGh5mj5eXF+NLnPu+Gg+AokBGaREun19LxmIwmr0TYfEbtRQp+7vkXRbRHsfbovhudWfAHjx7F3Q/fj9WlBUm8qxlfeTgtGEfSmr3xO1GHcPzVr8TY/m5uoUMAPjqvgkDALgCvhMibWdH6p78Q1StXFTw7AhOhHgaCy5s/+F58+fd+J77/5uveLHZkrObJIna0BtHpEBhfIzzMjrsZHfnLOXu7BI7pSV+z/cAptcGgGxX1aOymIzIwkT3alrSrMK3WnPNkxm26yVLI6djaWDMjXJidjuXZhlRQ8hsR8wVvmKCAKU/GbFNIfsrMv5ieNAQypNMDBszgsi8ixQGMaBAtqbhYFHR6gr8kTgiOVSBYFzCkMiVCQFtJII2IuYKjtZieW4xbL7xixkyCZlTOTQ546Il8cOTFs9uQf11lOJxbyQH4Tz//ko4vPav8xIER4MczzeowujlQPkTl+Cim33gjJtBaHF4BuYse9i7fjvt3Xo5DwSvdWVybeC/mRvfisFuLx49EI2Lyvb2d2Lz/XkpoDFcJnmY+wgGONIBBwPA4dpJNRJjpRWoiP8665rwb0rE0pu9ogoyPwgRJ03BW7gVJy6VKa8jIA40rq0f6pIF5ktpH73RADFvAnwiTeAWTVEerMIQbGZW6PS7+Ik3UTkHAByRMaBiJktVm42c1SYPiGOfKcTgcnJ6et0Xvm8Kf9ZHq6Obh+UhbLGlQ65yefuXePUbmxPjixuhxa6zSmJqsj0+I8Y2MLYnbXlLxl+rjtZaYX70qhV2cW2UbGWEyIgud3BmEYFdXBs6R8ibFtBB00PH5fjQcEcNZMIDZDy17HX2XVJEmKWxeCIA5B0DCmhgU4xTttlRIfUNUPwfYRhoRmxmkmJkKyNhFVQCbUMSxmnqOybnoqZff2d2Pre3t2NhYN6GD6Bxi3u91YmdzM9584wfx+N6HMejsiHAlsagBENlz8B6pJ5miIa270R+8Sx87I6LKNDvTiueeezaGKuPD+x9Gt71nhsLKhrffeluIuBcf//ir6r2UJlEyciYvR0MP+1LjJJnVOnsxUJpWN+jxfMdAE0nFFU7pQs+HUlVgfGOrV5RWQUhCtO//0bfjd373t+MHb7zppX3nYvps4Q/h235LZbMEJ4wrVVgzPPkxawqUKRvfcAl3Of2Am4YNfufDWFhYjqnmbJwqTWknntllImxNMIYJzs/PG1FnZ2aDbb62NjbUw4/HC9dWYqKixBSWHOkk86R+ITDSpgmGcqTETn5IlqzbPFJG1JW2V8ndbpNSbRlMB8bs7+aeWBd1YqJueIJqS9qVwowl08cE55mXXs3xQHyoaNEuvgEb3ZL95QfCODjPxZ3yOFT5QbcnzxB5EUkX8CYbZ4W3KMifirDFU1RPjmNandY4+C5HeDLk5LK9q3eS8UmqJzSmLNdq70ZrZD+OutV4+PBcjOksDoSL+5uPzeSABYyuiaQvGI8L/pywhokSSx89xg7s9Qxd9rqcepYz7eAfeIAAAu4BD1RZOiOYH6WjvnQgCDTUl7h0XHTKMMq03DizZN/BXA4JVemBi8ARoYH6UwbSh4GiMXlI6BQoSZgSAz48OBYO1rzmfwRVXPQOUz8fGT0/H61hkTM4PR+2JYBsKo/1s/OxzfOjw3Z1vPJjjO/v3BidE0YMT6r1/f39Vv/oaGl4en5pvFZdEphbExMTdVVInOZ8VD3FCGoErY+EZqItGs/HwOkZ+y50eioA8oNkbBnU7rDTCVtfqwdXix8fMVsrVUmxIUYahR6Jd1UbkULZ6JlGkmQIp0P0ZhaOLbRVTvmNqDfH1kyq1fxyNJeuxISkmkkxOlaM3L9/zyI3Z3hgP2iikT+HFj9cX4933n8/vv/6G/Had/4wfvC91+Lhgw9id2vdksnJQcf5MFbAuGGqgWqE/Hcp3UkJ0tMi+DvPPBccbvPOO29Hdz+3oWfDxHfeey8e3v0gbt286gNYQKRE+Lz4ORVTPv7al6PS3o4DNS6qORKUv4MgoAIdAJgCiJRnT5JP/TOfj7ErV9QWJ/HuW6/H7/z2b8R3v/99H+9IsPGJXFWTxsfY4gnRuVRwEBWDZjM+0AoGI38TKf+CfY4jJiLjzAT1iJo6y2TV/GxMTbe8DnNmfjGac/OxtLxkdXZtbdPwaqpjQALdePTQY0sLrUZcUlzG+CyFCJ8Yk7F6rbzAK4ZRaGc6UxwzvZ1eP3Z22h7HY/cO2n2osMAEtU3yh41gc8MLzvsQESm+dyFWGowTYv7AbCKUxlACm1DcefFVl1Neahfg4izlEg544JfsChBlAODAE9DDXTC6wheX0YlffitdEUs/5TeH9R/j1k8kvqrqyFdCOazoYufqs3H/9stxrHKLbcr/LK6PvxMzI+3od6rx+DETRWJg6uh31+9bovbYF+1NamZugrvoyuZCXNJUslLCPMG+7AzZ1n1EcKyNI5ELumojxuI9bifYMkGVTmkzvqs7kl4OnSRTBIfQ/KgbCyUgc2BeHgOQdUj6omNihRCGzOYV8BbxCobVWG7K5AfqB3yo12M57IniUOxRZcT2COcDYWxb7bspulg/7A82hfN/AuOTqls7XhXjO64fHBxZ1W21mpfEbZeE6C2FqZ8NzytiQ6PHR8cjKTYfemAYy/nRWj1mFuetojQbEjvFaGBkYBLmBMMjIacqcyypBrDTuzNOgGU953GyDKU51RAxKS0BnSl8jJa7YgZsRzWnMEx5QxyuPIPa2PKhcguHK9Mz8cwnvxgf+9RPignn+AXMEhz54F2puqNIPGJ8g757qRs3bkVN5R6rTqhGNTVs2OYrp+V34t27D+Ptd96LN15/M77z2rfjm1//avxA993NR3F20reEyRGYyUDU0O6xMNWoxrPPPBNXbj8XX/n6N+NEjJYejrrfffAovvtHf+jJnVvPPmdEsFODQXAwvqPfl6q7txV9wdffdTEJYElPaZgZ0sBE0jPq3vTnPhePBKtf/uVfjD/6/ptm6CABM2s5Q1vubAvMctzQBMQfiF3+pWcSNXk5CzE9PfiuctBrY+KyMDcjNbap9mZ8BSPY3JSCYkGYSFyMIbYlMcSY1EsR6gNJwjAsjOTZnvwLP/UzcV6bjJORqiR0qa9HBwVjV/6UQeX0xIfy56ArJe2OcSDcGKo9CefzWRSWMNhssQMHS6A44MqKN+npQvLhwCvMWdAkUNExqYEJT0lqeOnjn3K5XX61rfPXfzqeyd1QtwNe+UIpyu9yjldGLEPjlX7ll9IBY7497Q/bcBr6VlH5pl9/PWrCB3srAuHpELavPhcPbr8URyqv/0aGcUOMrznSiYPOuDodwUmMr7u/G93ddXfczOpif8eSMHJCqwAGbBjBTtbgA1I0Y2u5hEydkJ7ZPQfDf0yRgB35g5fEZ0upUeGamZEcQgKz53SsjOmh5TG7PyppHUYLM65PVmN+dkolwBwNsynUXSRIbEYRltIPaZ8OnTAHB4fKi2MQpk1DTMqYV6juCCSMgqhs54eDQxX5bDA6cs7JaGJ8Q0l8J2J81fbufmUwJy5vxgfsv8wY34PDyuBgWB+rjLbGxfBqteol6d9LAnSrfzCoHx0fVZSRyscvUgNENBLz6jGH4rEtic80mMRKI584hIAn5BKS01gwCNqTtXhIYCAks3/YFNGgMBEYAJMfngk9l5QnRIfo99o99QqYsoAio7HTluR2NhorN5+PV7/0p+MzX/q5uHXneTWc1Et26VDjePtqBX/nnbfMoCdFiEgB4PX1G3fkl7NRAJheBXXY44rqUSiLp+IZBBaApCXZPunhxla8/tY78e0//E784be/E2/84Lvx7ttvi6jfj621h57ZnRBDvHX1crz66c/GvUdrsbH2wISvCovwj+KNN14XIm7G9evXvLkiVQVxTyWxDH7/d6MiSTFNPZgMKtRa3YVlJnAGk0+r9TiQlPX21HR8ZWc3vi11epelOWJAnIplCY86ScqzOmKGlxKdIWjizqkb3nGkDcDMeFQo4G7kFiyRtojiBd+tlpBZKmOtKkJgSCPhiNQAIpqQuZQmhqmsFNh49MCn1wFXqB11lHFgdnS+ceNG3Hrm2bh257loLlyKmZXL0Vq+HM35lRhTZzUUUhzaUFUdU4eVIGKstJU6P0pPZ2hGps6OfR27hxAxFaJzqpl4MX2gznTGNUmqgBMi57D2S1dvxjMvfPyi7IbDhQNOegcx899hLj4RHog97edQPGd66VP4FS5zIJ5lL10Z1uFpF5WB8oyqo2j+8M0YV/34hARrp+/b15+Ph3dejGPngbmOGF/tnZgW4+vt12PtcY7BHXb3o7e36fqCS0j+1sLUvtmhZf4YJ3vcTW9uUyQ86EOMi/N1WTLK1vPkZqsKPSGtIdUxTsuREtBy2lLCBJWSAA390z5sTkDd1BDKX0xRtM9MPh2qoahvjOkh/VP/LIlUY6WBZsPk15R4DAzV+Yr/2JhdDnWYFUCncOSR0dOJyQmOAGyfnZ1sDs+GbEMgxjdsz57UB7WS8f2fVRyP8R1uV+pzjfro0aBVE+NrSOKrVMeW+v1+SyoCZzNWGo1pSa4CkQDnOijzcdRM3RGpT0849OVIve+hCYGyH6k3AYg8YzjrBigqqcKpTLrKigqqQyEwPbRpU19Ffs7HG5EK+IejE3Hjlc/En/srfyte/YnPxfzMvBfPQ6isn2VfflQZ27CpR3nnnXeU1mhMTjXFiCV9qnFu3bwpYk1bL/0LiDSGpCIzdMqW430eb5J4n4PBuYoFKRMbxxMx+G7/OLb29uP+ow2pzB/GH33vu/H1r34tvvm134v1B+/GM3duxAf3Hopg20UHoPqJob/5o7fjrTe+H1dWl2NhYUkVHYshFudfFeMTkvbV+MAmCUuMjnGteiN6i5dj/cr1+Nr4ZHxZTPndSUlVqiUzfAxW1+ogda5MoQ5m4AIkbUUbIW1bxdUdmAN7YMwjb5QP1mjpTvn7LrhOTXGo80w0xKyY4ac9UTMFKjHAnAmEqbAKA2aLqsrsKmOcD+9+KPV0250dqglrdBeXLsXe7n5cv3LZs7cwZRjhwsJizKg9GbtZ1bfbzzwXz730arz4iU9HUx3s9KIu3cXdi05KjFcdGFILM7q0HytN1HGr7dgNm3EmEYnyrk+xnxxti5RR8VAIksX8ypV45qVXXHfcBQOSMwECPL0CIz8bUP5sh59BiV/BmPj1awHfpx3QL0PRDvlchCPvi7v8pCHNiPHV6Djx9qcsw/b1F+Lh7Rek3hNX0pIkvuu1t8X4DuJgrxabG6q7OqzN9cex/ui+292dmQoLjsNYfWaGcI+ESYOOkQ7TOCAahAECTzphBA+Wi5ImUht0yhkppEN81FPgJpRRhy1JU8LPQT8lcuIyrof0yAw8R08CG2aUWfIKwyXdCeEONJrj/ZJyVVfTI0SqdOnceKRj9o5QeCJ1IhTpWfh1fizxtTE1MVBdxPhi83xsZP18ZGxzbOSsvXvSkcRXf0rVvSHGt4qGO1k/r1RakhqWhPaXpFYuiZm0OgdH9ZPToXBsbHRqsiFVlx40iQnTAuzsGGNjMJQBaogFIFNoGpCBU1QIJAjimBhdqVx8zjvECidnE1KIrs9YHK0tQNXV81eac/HC5342vvRzfzE+9rFPRF3InAP+8AikDYnpyrOnXp+GAbC4t9952/eGGCeDq8zs3rhx3Q3syQk5Goyy0vDuacUwzCAoF8xQl8VwlZExBpii7QV192QBBO+JAzUi+42pXgP1cFs77ZiZnbOazRpClu+whA4m0e4N4tvf+Xbsba/HyoqYnxr18JtfjzExyb46rkNmQ0Xo65evxPdas/Gdxkz8ger4fSHINsgoRoedJT0yTI/yYHRM2kjSyfSoU5Zf1TISJlBLIuA5vSzp6DtBYHh0EEh1HEM4I/XCC8j17gNnVF+v21U+dBgJMzYFEFwEs/XN7bj38HHcu3fXE0zOm1xIX2W5snpFDG4hdva24+aNqy4zZaVAqNaEo08sV2+AU9OTU3F5dTWuXr4Uzz57J24/93zceu6FuPXsS3HzuZfi2rOvxIyY4vyly9GYXYgxDr7RVRGDY1Z9cXHZM8UcXsXqDmxFUdUas4vx3Mc+qX7dhbxwJQPMsrtIqkHWwe9P/5bfCseTg+kHtpTMIdOjfvAux3AYOht7+LlMh/v4oB/NH/0wxoTf9vN3873YvvlCPL71glclQGXVkeO4Pv52TInx9cT4HkvVRdrd5/yczUcSSlhSeuylqNAhAghSHmN2dGQwpe5BV+0oAUW4B4HDfPqiSbEbTxDRPqXgAv0wjkdp1GquA1oUMPVqGxXSGhXh5McKGWQdoYltdo9EH+DTUOmz7pbniXG0EOGe1GfSoZzwiAkmq5Qgu0Yz7AFudAYHOXSjZxVdTFS4WK2cT0/VT0dOTgfi2O2la9c2J2rj6yOnI5u16mT7YND7Exhfa6xycjSsT0yMtqRTI4ZcOjk6XZKq0hqpjNRnWnOV+bkF1XpspH8solHl2CfNp+oLqKyi6EjVYyMDW8eLGCkoluFGKlUE8wIAl+pTmqaACEiH2L+Zo7sR1BeI+88tXY6ly8/EnU98MX76z/5PhfgiEgECkZoeibgAmAvmZ4D0xDxpEDUOxq3vvP1DPnqZDdIj5zxcuXrFEhwFABkhOm9VJaK1FAhm6hmi9oQAzEP5moHwHX96IpXVDJCekUZWmRlERupBImE3GcxHmNnEgBsD0Z5UD3bCBQFY5fL6m2/Ht7765fjwRz8Qsz+Nw9Z8PJ6/FN+bnomvKN3vSnp9rLL1VKYzmF2dBfsgFIwWZgwTZkwFpqcyqkzJxGF2NJfKW5QbJLXqjIMIARgOOAoWOcRATz8WrWbDTA+1lkFxmJ1KYMZGShi5gzxGVZWRPGnTtfWduP9QKv7GZuzu7SnAmNXZRcGAVQMMmoMXnNh2KvSrCXOnVA/KyTZLSt7tQF0U1fXA0RYwZ3CDFR9WkXRRHozmMVe5cnk1bt++HS++/HJ86lOfic99/ovxmc9+IZ578WOxcu2mVOnlqEy1oipJuSYJcF+d7II6lueee9l4UOIDV0p7gAb/Jy79KWThT3jfynd4huLbP8MB8vJ73jMO0M9XwuEhfwDg1hDjUGc5/SOpuuSpdxx3pKuN6y/G4xvPe9wLVxk7imuS+KZG+tHdG4+NdQyXT6O3sxkbD+/GLlv8i9nQtoyHCYBqs9QIKAhjoF7qp3ZAYsfIG9gTHntKKgHzYhIJY2MktWq96s0SoLMJPbNhCEfEujNUOiQMjmHaZqsJtSnFhaFyrgoG0ANJeMz6s0fnzl47DsRbWOEFXsEPgEn/gIOS2HAYuS6ZIZrChMrXlbCFxA9cm9P189Ex72A4GKtU25P1abZfXx8dGW6e9vrtxsnM4BtCoHsXjO/viPHtjVVmL83V51qt1snx8ZI01Euno7E0HJ62JqoT9cmJemWiXh+Vyuad4uj5qyKsgdRaV1K+9DC4mirOYCeDq4yzMFbHWI97GREqwAAxQAh6B0+7D9SzU/i52ThVT339xc/ET/3ZvxKvfPozsbx6Obw1DVDLdnIPZSYkYJCm7dFEiqi62BzBvGiQhw/vB7uEsIKE4jGxsrp6yeYd4JsbXo5fgEc8AOxnIwbpZC8HopTM0YzPVw7kwnhSAlIDq2Fgflb/zBBZi9oQsa+6x213umrMnhgAHROq2ll8sLYeb+3vx4fqIe+LabbFMEd1h4GitoEclqjM6JA2lZ/ygekms+MdZsezmlXlT+ZH3bKOOOoB/AA+vqnO6plLgRnHW/JEFSs62NNO6rPq61UPCkuHx/ga8K4VwxwMrbS7nXjweEuSxmasb6x7Bn+oNrv9zJ342IvPxWJrykyDM1ZQnSASDGRFa8IXTFZgurQveJEM2FKoXDILwhRl1y9SIN8hIkfTNy7qYwlL8Vlhc8RBOfLjDNemCPiqVOjnVKbn7tz2+SFXr92S5CzpkPhOPPPyk/P9qHvaj2eVlod8d1xwh1+X8iI8KcIKLlyBY0UrZFxwkeT4rm+1bjeab78VVZU/Pe0dZ2rjzZsvifE9K0kHWgoxgcO4IcY3CePbmVAb5IqN/e212NlYEx5OuE2xpUOSdpsrPWDI+lZwhXNyoCt6HG9IIPplEogy4c/FGPJkHZtL4b1oHgma7eHP9DwubQhage5VJcM0h1ioe9ITdMM6e9qM73TeDXWyHG5kXMegPCrueN3J6A+JlOErLD7MQ8S5mfFlPJA052ab3iDh6GhwfjI8Px0bqw06e932Tntvc3Z5Zn1+emZzY3dPqu7OoCOJz4wPODO5MVdbVbXP6v3OoHVyerYkLLAdn8TMloBSV+aV46NjZSs8EvMA8diRBS5OY+ztt904SHz0DGwsilrIWB4qHq0D4FCNDURBk1k4zEuaM7OxsHotLt9+Pq48+2p86Wf/o3j1E58y0dk4WuHNyJw7+JHSGAwXsRxmBFEgHrOcjvwBGMDe3tmIvZ0dSaENhRsTcA5jXvlxErxnSSk8CEV4PaP+4mWktgQC80hmB9OgCGa2alAMlfFHSjUDLBkODMmNrMvMKhloXY11SWrX3PyimP25pOVedDv7gsexEHM8ThUPpjgiaQqzA9QEjHoxtHV6Kr8ZHXnrPdVv/CmX/Fw+8qIuenYduFxF30E4tavuYniCKzAg7Un14Bhjz4rxMbuOVOklP0ofJg7Tg5kwCcQyQpdHCYKa7W7uuvN4bUMdzQOvzpB3PPPMM/Gx55+NKXp6ERyHU0FFjP9hfM6moFNTM56MYBdupEvKB9HRS5WMGwKA4SKRir7cYSA1Y56CWQZDDYaHYJ34CBOk0jlTaFtIpeu6C+70n6xuMCFVpZ3Up1Uf2FLCSr8uP+4J7BI/FJU3/+IclvuPhTfRFi9/7O44+ew1w/Ypvz1xlf29aInxjQkWliC5qMRoNTZvvxyPrz1j5kapJsYGVnXrI4PY256I7S0xCtHB3ubjONjfNh6SfZ7DIqlObU+ngdpPChxZyngppiZ0dExS9D3jm2YpxmHBGIsRvdpaY2unq/yZCUY9xkpD8FdcBCN2cQFXcXSAlGV8HHMjqcyifhzh6ZRYwcEZGSMS8Ni6rCO8UGax0Jy0oALdghvAn05XzEgiDgz/LNgWDVzyBFalci42dSpcZUcTqbaDze5+Z12JbIo+243B1OBZSXxWdf9PggWMr3bcUp94xlnlrVplfEl4cKkxWV+qV6stqab10fORSnW8Oiq9fgRRmEIgdoJoNJ3txHRnp2UzKjWOwORxBW82CCKbIYgIFINZmvPKhFTZm/Hsxz4Zz3/qi/Gxn/i81JVrkgAwhlWDKF7uzAEiAyoYkFJVI4EIZjp6h/DBZnquTi+ZqVFLPzASllAxBsf0Ojt6cGjS8opULSONHITg8I5VXOTLPRH4yaWv5Oty8fJj3/iB8QiAZnwOm72Wl6Ep3uzMTFy5dt1SJztkeJ3kgM5BMBI8UQP2dndj4G2UqDuSsghbzCgZLmkXTNcXCJn5PClLlo+LuiWzo4BZWToJmANIN78Aw2smAkqtRUpFHTKjV3wQmNU1GIHblotxG5X1aHBsZsc2Y2zxv7b+2Oc5MMny0ssvxidfeVlIygYUjESl3RWEjsSBYTqSARJFY7plKR2JjEkHmDJxmKxQMcQ0FV8M7lSwYh9EGB5SI1JnSZClBFxK5FzU3BKN8kNFJpwqBSDc8RofK+OSYhqCc7YfsHKm+aNf3fPRzu3L3Z7kUb6Xv0+9F7C3bxEPB0ydjxzeZR4O4ouyCGf29mLmvXdM5KV9IfHORVtrN8X4rt4xDRK/JsZ3FYkvjiXl1WNzS/BSnduS9o76e4xQmTbByWzPZCRoadAFnRhWGnQ4tA+qKZMNHs8VecFvkdYYksjhhjz9kMmKhiR/GOeR1ODU/tSpiAah8XKrKaTHw5NDCT6cjZzDXEyUuZ3UZj6knLCKg23hlKTTMXVS+6JfKZze1iyPmVA84dRAuNdT54e0Sdqo/6K1c+GmGd/Y6Hm7MTG+OTp6ajs+4Vu7G53BD0qJ78cZ3+hIpSW8WxIkLo2NjC0JWVsqXF0IVDkZHo+KgY14YkAFTjxSJcUI4bqMszGugDQDsvmbGR7T5yChgHomzt+ciVvPvxov/sQX4+Of/ZIHp5vyY6CzNIakUdw3GTApxZSEiIQFQ8ESH0nH9Ex4NQ5GrowXyssOoNy7+4GJlbW/qL1IWDdv3jZjBZUUNR3p8CNvZXXhz530814yGkLKA0LTB5dPf5a2VDb7KSx44HfqwLs8gAcdxvLyciytXPaMMyYsnfae9xMDsVhPyYz4rhhgh00fCsaINMZsM0Sckh7lKu9FgV0S6qZfxfEznwpERGrg4Ce292ccD7s7JDyWK3lyBOIQ82NLeRheOZljaUpptfd2Y3Nz2+t+1zY2Je3vxfbutnfjnpmbj5/80hfjZUl6zK6y2w7Fwoid7Y5YEcBYILN43kJIDIylUFUxVGbqZtTLey8/RULKJJ533pWEwYHixMmOAPtESRRuAnAEtQqiTjgj2TD4DnNFgqS9kPYc36ARjBSHpYzsKmQTDaUFmHzx/BGYlg4/btyF034ksL2KC/gbjQjtP/DBH9PTjzjHFY6kRxHa4cQAdnfM+OwHPvpPTmVeu/1SPLpyS8GybetjB3Fj/N2YOD+SxDepjkj1F11uPH4Q+7ubThu6tRkXcBIelkMYltTUvnxDkkMwQSL0OKrCQCcwSP0rzfNkcpIUoXHsaplwoAOznaR4FxK9h55UrtIe0GuAVQZmbJkK4TRBhsRYmGCG5xKCXaRPZ4fkxwYKTEShXSi2YICkPsqWWArrw5MO2a2HOtAB+hRpodnZQB1bW3S3Kd/10bHxzdNatX12MjP45L9P4hufmGqNjleXRqqjl/oHnaXz4XlLhFAfrYxWBAT0yREQDCJU7paaYGre1NEMKcd/aGiQ2+cuCJFHhNjzq1fj2rMvxzOvfDY+9aWfi8tXboqIJyxy00ipeioNgKasVLcCgPTOpK181SAW+wEU6l3RMCYSFQi1C2NWAxKcEPJ+8P67ljTZBxDRncmR27dum7Fad1JiTs/vIgbf/Kbn4mOC2oyrQL9EUHwV54Lx6Lp4V9mAQ/rjpwvGVzJO+THucuXylWjOLRkxG5McBtNwD8bu0aRPfdq9TnT2O2aAqHrM0oG8XutImQQ32sNwMzEoT9315DSYUEItZPZsZqYVy0tzXvCPQTH5wlCTwYn5QQS6o1bA8KBLOiRO0n/48GH86K13vBMuy+HYeYUhCxD81p1nxPS+EM/fuaU6kqd68aEY+TEn+NOjM+k04o4JfAEmMHmGM5AkauOTwoVjrwiBOOlQIWy2Q6KPAtfYhQXmzCa1ua6UThFpD+amJGlU5YVES53VAMkciK938Ah4wPyBDWuJOU+CSRL8/a1os/8fW3/WHEmW5Xli1wADDIbNALg73OEe7hGZEblHZVVmZfU6PZ090zNDGVIoQj6McN6Gn6SzvgBfKcKnfuYLSRlypNkke7K6Z6nqqsk1MjL2xVc43B2AYTPAsPH3+x8zj8iqVoNCVa/e5dyz3XPupv6mh7RKJrmfxskTp3lV3Gmack2lC8/1V0fu653pfD/huIo7OYwz//JFW/3s03hSiYJYqxSoeHv6rR+2Z3e/QViV3J89am/NfdzwabD4ltqrPWQSPD959Hl2z5EfjSvvo1bgH2c42LdH6eBudbnfzqGjjarbygfXwa3pkpRwDRz789xxxyViwuVKjuprlUZkGH4V51qS1snBB/N1CtTy4hJuK54FfKhMijnlV8PAhtUwK6sy1ErVMtWqrEaN98BTc/2usvmJ6agU8Pjtm5lr1BQ6G8V3eTHkeef64gLF19mZ78wOx+dfm8D8dcV3Orrqn5+fDRCCTQQTxTfapPKD/tJiHwFDAlCpF2NeoYQAJAyLdomFRQWdYa11JjKPcGX2UUJuafWN7/+wff/H/6B978d/v33rBz9pb9z/ZirmnlxBVghOepATdzCMrCDDxSo0iSWjcjodpRbEE0S6rCEkr7RQ5KXF55whs4yqIp9PPvqQOFfNr4NF0GjV7m5tZSrIlKjFoLCbz7YuEXfvhcyflpvMmWAOAZ8eMnAxeRg6GYIHnlV24iTCxytU3ySs4idj0tuZe/fevXS+v/HGfXi72z7/4mFzxxfXxM7Sulk/v2/h19729/fbkPPAPkIUi9nEAhTWuG22npyWgcLzoztr62vtzq1bKL2bKLqF4NjRYa27zFmEGaPsZHhwr0v5audFe/zwYfvkky/a+x983D79/IswvW6Rnyiwz3QVN/nHP/lJ+8mP/rjdJX+VpDSTqV1bqZUVTwBlJ350l32Xb6ZQRpQigmMjZyc21Uh3gLQqa0A8daq/FIXcRaDsO1YwU2dgEdcSK/2W0oAzDeKUTAnzqnunkNpgw0dOzl0aBF+hx6Qs7wDxtTVWIb7zL2+/SiO561WuiUN50aV5LFqER3xpppN3HgnjT5wYXLRrrfv8eVv/8vMouwqvdFc0EE/f/qP2bOs+iWzuO21p9qA96H3SFtpF293pY4WL37O2/fgL8Cl/ObChV6bLCi+RKkqP092qHSk/ga5+8OsYBWhfnzudOCJrQ6iFd3jsBhAqGjIBf+LWBs+GXuWnZadCmjaioSmK0I0EnA9oPAXMZYrSWJpoVUpjG3Dr5qDoNWkWUXj6Fw6gxnIn/0MsQCdHSztdXPMzf2doqBFOz86vz7L9ztUIkRuip3bg1e2T8cXO6cnxcLZ78tV0lkxgnii+ue5VHxgGp8enm8Ph/hZW1OZgsDzASuifjy+6e8OjmePDw47z4WTkXVwwP0NZZnFZEzL3mMos3rzX3v2z/6j95B//J+17f/L324NvfKctrWwAXs2cF2mZPjEhthxjK27tIxTkk74hIyKgKg9XZogo34v7KBB+CSOeQuMyKa068/Uwzqefftr8fN3S8koUoRbTYHU1Axwi0agT/k3eYWjup0ztQ4V87VAJckmo8Y2T6/ScPPvzmvhfvy/FJ/ESl2xs0dyFOEvpEGIF3ZUkmQN4fAxzOoeJ1prK6xY6892PH3n60Z98+MclSihGtxOzzvBFPhB/c8PvjW601ZUlWlYHhXQ1tOaoL0T3S/R7uFY7z562Z0+egrPP2ocffdQ+/viT9smnD9tTXFq/besa3aU5Z9ifoYAW2re/8+32J3/8x+373/1O8ktXBTjNoJD1BN9O+laJyScK2iyC5IiwFuDwEDhJo9viOyfEG9fObFt56SPtS+E5fxBXDSXtgEsUAWWkLOISsWiRe7tgLNP5iHaoExU4InEgW/xKa92mhcXVUgKSUoH0mgf/cQkrTWiXs2jmUa8SmbSTQO9f300ObnKf9LlUoEqwQKpjEu777pMnbe3pY15XvSoRMtNbbk9UfHfeCK7t817uDtuDuU/b3PWYxqrfDg6rT/Xp5x9ll3BXXthXaDeUsuKuKzYS5cLyTLY2hOLe+XH27Vm3DBiJtwkdlHGt+cQDZ3obejXu7uxcP91maZb+Wd5ppCif1stG1RqoxPxwfHBOWmFwDq9r74fwuTBiX7bR6CyKVSbWyDJUC0+r0C4s1+naN2zmwj7bxdWdmb0EvBFFDOG3nV53fvsai+96bm5I7b5SfGQWi88la5iRUXzo4Nqd5Zrr+fkALdzfOzjqDveHM+iWjutZM3/m/DRrXF0LayXdnWTp1oP2J//4P2s/+Uf/afvOD/64bTr3bn7yFX1Qr8KyVYjyojC/ul9WXo3KSlyRIYPWMrJFBMU+RZlftw6hQeC0CkMUmZr4mccHAvf2hhmRkrj8KRdte/t5c1cWl4gpMJrKy0sLbQPrJIpP1Flu3YY4k1vuufOdvwls1fJO742ptJiq0sUyJIzXEYYIyuQ6dX090wLm8Fm3ovLxKsEz0npjs61t3MyW8LAeVvIpipv6gStBF367FMI4xyeZj3WAVbi3t8+51/ZevWz7r161F+Dg0Zdfti9QaJ998kn7CIX2BQ3Cpx+r3D7l+SOU3ecouS/ap1iaXzx61J6Sxq4DLTZ3uvZbFb15Fdd8e+PNb7Yf/+hH7Xvf+U67tWGDprtinaWs1ZCG0DtMz1sCVV4qt1h1vFbw3FlDBj+/xB2CrunrhS8u4K3BulucF717Dqyg8ByllckVuOqPdLJt8YKNmnQPfcSWOCeeOK1wea9c3nSN8BDFt4Tiw2os95STnzT1f86E1/X1US8m8es+gdOwyfvXYZWA06Ouvn5dntfXZ5U+/+RxW6MhElev35HuGkX99Nt/3LZvbcGz4rvTVuf22htzn7Ue3sGrnSU8H9NgbdHYr6zfaAhTc+albuoVmbgj9ujcPRBRgPa7o5Rcf65iW3IAC7zZz6YFFkVGY6lraYOn66oc6hmoIGXbWODQWyUmnDbiwp1BOejis4pOK1xrUF7R7nEqW/BOja2HedjN4Y4s0tiPjeeD4/7gLeE0Pxv/K+qj56KH5tPCwsL1wsI8iq8zwtocdq5xcXvdbXTHztz11RA1/1rxKbadn/2Lfzq7fHS/17k+3zg+Pn8wvjh9F9fnR5eX1++enZ49AH8bp+OLHhp2FsbtqFiy7GcZU3h+oS0NbrZvfPsH7c23serWbrRbm3eogLvtOjJbigAuDMPayuv+yJQynxVPKxbrz7haCrZxVJSK9yACtxEgkaKyzLo8d4wgSRQueWiF2s+wj0LeGx5iwfjFperv+93777dPP/x9u3nrDjCvYhHtt4215fbDH/04CrmUHwQQmeRdStMwCs5VMeLHe2GTsHnP1feTKBzGSiqhz1OZ997X+4RibZhHhfivUoUa/AnDq5cvaFyGpMd64Z1LeVz25giwgwkvtrfbcO8lSa8yV1JLUUtI91QFoIKVCRV7sTkdCCiB93QKggxm2Z68Dk1ojXlv4+C8RHfacXLwLI3Q/Te/0d7AHV9eXG7ruM1Zxkcaq+I0pWnttexSj+QzjiITTnnAbcvdqeeQ00+FukLn8OSsffzB7ygLqxQrZgVrfHmh27719hvt5o1bcYPceVtFJ26mnoJ4C08QJm+lfMpwBN3GQQVn/cS0wmXDKitqCVY+121+cdDWN9+IoFfEwoX5F50nj5PDMhKtHnP8QbI/OAws2v/tOAkl8KsJ0tOXlbtqYOkv/+d2/1e/TMc+4IamMHq7uHm3/ft//n9ov37nj5ABrFosvjf6n7Q/W/g3bfHytH3w2xtY6OTHn40VAhfesTFNVxFpbHAc6HI+5cud581vxWzDU8cHu225Vxbz7IzTj/DeUG7uluLUE0dkx/IMcDtZX/za3+xmBYZlvqepoFH67ZRlu16SxMaxeNONTGwA7ciwwRYNKjTTk6S6s0xLuM8O+sm7qB1AAzvRJxgxyLz90L25HoShQtgGyMwuuuDh1fjyPdL8cnQ2eg/L/+Hcwuzu2+P1sz//i7+4FMudf6Hi+3S+19nc2KAiD1AW76ItfzQ+G7+Ly/wATb0BwXsIxCwmp/IRhXeHVn/rre+0b7z9vbY8WGsL/eUQTTdYIstcMk9GXgmIdcRfRoCvHIAoDa9QhEkhalppIikwUlt3qjYOsFXXlXIis0xr/yIEIl8ZOELLVaXodBZbKjcuPUNB/va3v2//3X/7f2u3N7fa2o07GX2cxSX40U9+DPHqU5U5Jnmlb2gCK4+BR1ErFvYQbaXUShDqWke9q3ScxPFGG9cs67COHHk1zVX4LYXUlP/yxfMoaDKospNAZaa74nxIP8Z+2PaHe5kP6Gf6rlQynLasfoku37SAMcrCKgZUMZiZHclavwKqK63VKGMJWFlZPRqKW+3B/TfaG3e32ubt2yimFVzQhbgxciRNVBudnkxoVW5RLYkSG9CUa/pnw8DUj/xl6PF4VP2UribA4tBb+Zu//kvoctLeoQG9s3kru3fcvXOrbWzcQOjsf+TElRJfomLaOFkn0VYNUblr1smOfXlBvMkvBJZ75jNSJlzSeg7Ft4YiyXQWpU/ahQdTSPLMP+6ltO9ToHiUcBM+ieROCBxYjJu0dZ+UeV1xDDNe6EraJJ+8M0iFtvBv/2178IFL1iYle6Xs880321//5/91+zWy16Eefjf4fv/D9pOFn7cFlJyK7/lL4KXefRQJXmiOWFkUaF7ySFx/np3loALLh7zxKPZ2d2iYDqJU7GI55f54v9bi08zkJ4212M8pQ4XlYIUrpuQ53V3pHdpYGnVJPbnXinTtrtai/X7Kh55turZQys4wSN6kKQ8IWElrl4X0u3XvFnab21GNSFuNmbM7yO8ar+ESEpzBh7sg5SEQvEcdfknDG8V3cT3efYTi+wsU32tXd37+bkZ1we3gcnzhio2tS1zd+fm5QW++16dF7M4v9mbmlgad7/+9n7Z/9J/9bzNQce/BN1sPYAUqXBXaUSQVCqE5ZRlqHEJkAjPKKMzIeeGIHy2wmLEil+cjwlzaZFxaApL6zVr3GxuDNBEkA1ie+WaaBARywGJ0cpDt7201nPhrn5MC08et/Tf//V9kNMmRXWkwptw7mzezvM4BhOPDfRSK02BUYgGn6kJZwuCzj/6bOkET8fB2EkFCqxB5Iy6MMc0oeRGiUBkmTX3mPuQ1jeekfKfdOHBQrrR5VBZhJfJwSeDi4lKspNt37rQf/OD7WcP6zje+1dZv3qJh6mVisFNI0mTK9KTPJFXSaqnZasrcIAlLeLnde/PN9t3vfr/9w3/4D9p//B/9w/ajH/6gfeP+/fQNLtq3A8OrFLXg83Wva5QWeA9UCgD5aJWVqy/AWFQ8655G3wJAjcKqeM4zPSXTeLBsX+zspP7ffPudtrK4kDXNfnbAj04pSBlhJFdR5+DNdB6jgqzCzeizg2Jc5Y8IuFaccYDNRkWeFH4FSxzKgzNYDQt4AVkIX2jOVTqkrAR647UoUPfCMqnnV/9yhMbT50m6hBgfJNQbSghS6j13OYxnKT7PfvpZW3/1Mng0rQnduutq9VZ79M4P2/bqGrFMO9PW57fb3dmHrcv7lztu22Ru4AE8U+HgKiHci49YUzRgZmsfqNOWXM++vrHRNnGh7927i4X/zfbOO99t33/3T9oP/uRP2713vpeBlVkMnD50aXhjZ/CXa2/dIET4+ovwFjex/KiIXsPUS0rXFvLrtz6OsOBswMNLEx7XBde6rY0laJR5RkkkPa2RD/BP7Q9wiLfg6LMWoIsH0q8P4cFfTWDutCHu+E5n5nobk2rneh5X9/xy9OO/7eoeYfEtdDsbtPQPlgc33j04Pv7R6GD33Y21DVzduY259Y3eN7/7Z7P3v/GtzsrKAMrYUtQaW/vfZChbkUwh8JD5JOHkmlE+EK7mlmmj+AzjhFZpqY1nH0Lqy71CKxJjxSCwluMAiEPxdsDGReU0vQT1Kly2Il/1Ifg90bP2f/o//1/aNVbg2sYm9Fpu+7sv2nfeud/+/t//s+YHi7VC1RF+oKY2TEQ5nvnBmxSRfglZrJjag6uWDw/TZ2F+fZWpSShjCVfcFE4vxhE2p5cIaylDQiGulqGt78sXuLL7u0lXMJg3h/UFd8ZTIbjXmQM1LsmyIK0iJ/fasW05zq/S4pOpqv+FukzoZPkLS36zGMVEvk5Qpv2NNdiDwScVqzyggcwboSFuLHHcH+tqHUIL3svEWWUBU9sa1zKkhdC9GjvogRXhErftl4dtezJq/Oz5MxrQpfad7/2g3VgbhKnvYmXe3bqTKTcqJvsIdeOFIwoYxaai1XXzq1qzKF7VSizeCW3ySUppC06EYcoXumLZMGJxpd3cegv+K0Un6UwY66puCasXvpqqpXriqGrXc0Ugf3FSD6Ll9ZFspgGVZ6Wv8vzFQ+A6Aw4X/t//qr355WcZ1c07ylVmzt/4dvur/+K/br+996B1NBoIf3vxt+2Pe/9zm0M2PsTie7FHHYnrBgfudG1pemKWLw7cUMNGKLnavzyHBQatVDI1mZkwznSRkMbVWva7uSmp04tgQA51wEW2ktNI0Qtx+lK2okIRvcCFdvniFTJtScpTpqLws8GV7+1ukV+svzvoeHWzE+flSROtSb+B7JE5oYTZrWWYfY0Z1Z0DblCI600Vr87Iexc99hDY38PK+yUK8L2Zy87Dw5Pha1f39XQWl6xhK/Xvb90dfOtb39l8sf9y6+jgcHNpaXmw+c73+//kv/ivum9/+zszg40bwaJLRCShnYvZHQQAg6AIl4hDMVGhfCJSZPNegZYBdbFMPQZhan2JYlqFClzA1FoFtMwyK4hsmOJW8BLEK0zaesaP1acw8SgiCYgrEGVKuZrwzvb2OwF2gH/88cdp3dxU0Ym05v/W/XuTEcTq2F1eXkGZ+N1fVyr0sAh7KBVbmhqZtPzUnPJl+GKp3FTZvqsXuSBOhoShPMRNfrzzXyk9Y/E+wmLwTDvFCnWqh/e+9ZBJPb1bRuHdvulcPJVeN9aWVhupUTS11b7LwPxI02osp8V80tOBCOvnfCinDNy6eTNL6ew0dlTOemo124drSdVPWHDK5CofGw63wnITWgjFO+djVettDaLQwRPFg+/iC/lDGtpaO9D08hXnHsrv6SOE41ksP6ezbN3eCv2gLpYHsKH0VHDyEtSPsGZAi6dYb1VglJ6NYaxLIE73CfSNEsQiiEUI7MIKEUNHHghbaEsra2lgvqJN4ZubOnPv7eQ55sLkFkhDE/5CZ37ysJT3SJ5T2vt7nV+lEYa6N10wXWlg695HH7UB1rAZGz49ztc3Y/G98Pu2lo9i3sDiu9N9nNUOL3eWsMKAjHSz9qJZV67pX1ORkZf4FUa7A5RNVxGVonNUFpkMvTQ7zKfqqP63oXGurvjSGNCit8/XQY7ewlxbXx+0B29+q925e7+99c532vf+6EftBz/+e+17f/Lj9gYW4427b7UOFvb4ivzh0cGN9SgwtYCNpYsYxKP6I40+dNdQ0sgo+Gq0WXm2kXepp8shQ+9L1Nw5KbD4jkanw6Oz8x3wsz03399Z7C0Ml1eXvtqB+evz+Prdq/5odDx49vjJ5vVVZ2tldXXzG9/94eAf/+f/+/7GzdtdmAZYZjoWprvkXB+ZVeYSKcCV1qQsu0J0dmSBcbWWoqiAWgUooa+tHOmzUwvHJVddWfsZHLHBpGgdGPPS6R3dRe7d7VlhQwmRn+awM/id1BrT2D4L8zSdDO4VQXHLLIXyF7/4NQLfzXy+dLxjDdxa7bc1FEPSAbt9W5kukVEqnlGGPmceHIrjxsYgHf4KpK6z61lldK0OO/UllvlwgZTVMBazqygnTO3j9BrW4leywQFugM0P9LhxaqJwGFeCW+7d25u4n+uZGO7pV8mkh5sZCDOgo3RMoHUmE9HowBxxrSCADc8CCl4lIjwZdAJ+rTpbU9875cd+0kxmNS20tMHIhHJwFYBeCyp5El6NSk0w1lJQWNyKPJsZEP/oYC+K78XLvfbBZw+xal/ExXVagjAO1jfaBqffSN3d243LO1hbh9IqL2EvRKjkFWAbyKwIoM7UEitBhWj7dx7PQXfffNOpztW5isKlAscIbkurN7JtfvomtRDF9muEk2Meyduw1NVb65sYHEZQYU3ecK3bihAXr958Fc5ZitGjnk03eZr8o2xo1/vg9201k9gNnsSFfmO8lkff/uP2anGVeCglXt2cf9q2Zp+02YsZcLqE62dGGiHwgvwMbqK8iGw/bPrNodN0Arx4VKkIs/P3bHCnc2S1YJMRZcVqV4jNXaUp7kkvTywCz3wPWSLMPAXZiwpyAbd4bW2tbd29277/3e+3P/nTP21/+pN/0L79/T9p3333T+NKv/Wdd9vqrc3WxQrv9rH+VKzwqXmn8QBxNljioj56hFpHX6is7dKCxtfzWH3I6mh5aXF4fXmFqzu7vTg/l63nif4fVnyno5M+VRr05uayScHK+s3NP/uP/8vBra0HfbRol4ypJ+JDbdK6wky1kN2+NJe9lMUQBAKs/r0MV7Jc1lBaNf1+EGfcEMWRWxmPuB3TL6ySFuRHy0MklRLvnL9jpXV70hrxXuYP31CGprxMJDEsy8N3IkdiuQGofVKORroLhJsnbGyst/tvvRXm1+xWwGQulYYwV704VaC+Jz/nI9mZq4Woq6lF5Ze8XHuYD3NjSek+qliMP+1LsZ1N62mYeADOWHsIpvUS5jAcxdMAcbqRrKEqq26U7u1bfsB9pS0uLcYqnVrcWTFjYbgklzIFZYovr5mzBW4U0Cm+7P8U/6azYagJzTWxNXgLfmE24MrUBZUIClE6iGO/Z5KyqauNingTjjQYWHxakFqius1Se4z16jrpZ8+ft99+8FlG33Xl3SbehnFlMGj37tW8NKfgOBK89cYbWdanYp8Obri3ofxlo0s1Aot0ycih9cs9bpvzIVNX6gDCHVSR9lqz51hFS2s3EdQViivLMaPTkdXKx5N/nOCDS5Rb/VU46b6KZw2ncaqBi9L30Z/XaVyexfA0bHqIw8RJfE7g7f3+/bZyfDSJZyo4AZ4c37zbHn/7T9ouuAivctyYf9xuzz4jHYrv+RIufuWdNeKTsiIv0FK8ZCOISVkOVplL4Id2uqM12FANXjiQcl57PMDgqc04TafMTfmATJOvijXdE5mjKV2QX3HlqQxztbHWO3GbKQeyHnzjnfaDH/5p+6M/9vxJ+5Of/MP27R/+uL3zRz9uG/e+2Tbuvpkv4zlrIzvvUL5eifxCmdeno7P08WEBDoEFS29uuzNzvTN7fjHc+frW89MdmHdna+v547Mjv7Gx2V8dbP3gH/7nmw+++Z3BeHyKZrrqUnkaGMWWCqMYPCLU/CibSip8IBXEyqgqGLdTqjWe5CCRwhi4LiSw9XXQwukFhTiexeTkvYhP3935FMX8B/ESxVnoRfTrMLSTexWaMnkn/WDElaktT7iev3zZHj18bPaZL1brVi/afbepQlDM6+TwcLKbBekUopRp3VTAKgMtA3W0DAXMvPSLVdbZeXcri7iYPPd73ba2slKu5pLWoXiQIeyMVdk48kV6A6wbF+uTGlGeAy5+I0SFp4Xpdy7c9n1Jt0KXlPTiWNwGFhlJ+GQ6flpWKiufzc93YUpKsAXXKsrn/lCSjqZdohAcKdct0s01ntafcIlD84qbmy6AWtvrGkkbizREML0d6ZenJylfpZrRfXDs1+0cOX70+Gn71fsft1d7+204xPpDGTp1Zgk8vXH/TVzuhXZ8MGwH0GCNBunBgwdY2WsoOyfGlqJOYwI89X1W6j+r5VLWugow9Z+cmVZjTYDBPk9HE6kI7tUdeLM2Q1BBZaK4ikdlZoX9P3n+6uBZxklQxfNWpRKWpbw6xLHP+Z8z76anIbk1L2+8GF7vpld3ZFl8/4O2BD5LrXIQzyklp7feaA+/9SdtD/mamVhjm72H7dbM0zZzMfva4lPRZDDP2Q/EUVz8ALzZ1S47yq/Gif2n5eKWgqupY+EVf5GrsvA8jKviSoMDTab4lg7ToxpNsGv+8rmI8jlvA07eKTeWX8rQxqIMDLuh1Be25a4ZH2CZ3751q731jW+2H+I2r+Duv9jZhrcOg3H7/zjcZ0/xH83Ozw+7KD481+2rq87OZaczHJ+/+mqTAtH283xl7W53dWXQX15cHHR7s5vf+Oa3t975/o82T46PB8eHB30EqYsLMoOJ2YnigZGyBAbmtkKxlERAKiUiJi0BFSpG7WeTALcYV1kq0J6ut0xkALGlljltcUznetVsI8RP5NgHADuLMWrnNI0azXWya5iHs4hXBNJMV8m4NAoujiJ2Tp9QLsD4Tqx2F+AlrDU3ysx6Q+FHOAAgaaeDKBJO69QlPAm3fsamjOrTQhGDj4vxSWvnfnMExU6ZjlIJa7bcpq5u130Tob657rcrEOQZ3URcDeonr5Rl62irfaHddvfunXZv63bzIytZRqR1F0Zy5UUJj7DkdkIHW3VddhlC91WLzwZDBp4qP7sTsoaW9zKZOBSXqRd1VsnYaNnRbQPlfErnCrqovCfDA3dX2lK/1F/6kVblaBmO1Kv4PF3j+9Enn7bfffR5237+Il+72yfMj9wsr6zi/twDP3PZomt/uA/+u+02da56u2uMFh4NCspOnoqi5VpWS7lzuvhhPuCIYpcvqa/1VHj1HBaW1rAsbxDXvsHqmlDY3KHF5EnvP8JUeuq9P7DE8gvKLSY0SHwDrXz+ih7JI3H9z1VBS5hykpDUJQ0fZ8nMV2myuerHH7cV+3kn1qyNrvmMNh/E1R3Cj/o2DlzdmX+ExbcDwcvVveA6t7DUbt550PoojZ6br7om2W4HGhi7JfSunNpzOeGnWPk8W0a6q8ThBB4BE9bcvr4WDpKWB7uw/PE2L6dzUKWRvCfWlIV4HxMZihvtgcwqZzGeeJGcgEFdwb+8U57ti5TH9NK27r3Vdvxy3/EB6ZP39QWtN17IqN9bGGJI7EDnbRC3A3wovr+zScF/g6u7hz0y05+9PhvgGm6ubdzZWrv5xubF9czgdDzun52dds/ORjPj07OOX8uyZT49PoxlcX1Zo366lK6DFOAgC+DFXRikcBFmjeuoErHynLFeYG6JYce1bmhZK9UKxFxGGMiOZ5ieMAUri94NlEjeE1/k2z/lKJTlibDat03F12vPd1603Ve7USr275wifFcIxy2UkXBeYPlQapSHVlJNc1BhIOyUFWXBeeH8NRSF+cbsR4icQqH1CsAIHApHS0rFmFGpsEPqGoGF0A6GaAUuLjiwMB9zf4ASXvU6WG63NzcnH/cpt9L+mMw3o/4RdMouAXZ0XGF3QIf6xEUBR8DkFJ300xBXi1KmU/gi1RziRzzZIEkTkhGP9MCWqgO7HdfZpw0e1I29HENzGyci+144KC0Kz1wdYfX7DE50d23xx5990T754nG+cex2W64s0d30U5RbW/faCkrNvfl2d1+BYd1elOGdGtFdo/4OOKnkhUc6uKtHBpLE4YTP/BPH0rD6WycbXxDnCkXXX1mP8BtHekov6WZDIz+WMFMAGUkps61njzxM7j3qOSG5ikOfPCeCnPvJmcvX7/3zXz2oUFJq8jKYMGBf+vD3bUnFpxygRKaW0cnt++3RO++2o3lkZ5LuNorvxswL+KCL4lukUSEuCl2LT5xo1c7FA6MBQwHOcp3DVV5cvdHmF1fTheAqlvSnIWvKpQOT5UUoV/AQsHlMLbPIOaHmH6UY6Eve5c/Cibgujy7vCYsMwMfypQoixgp5yZNpsImmt2Ec6WMXjGFah66+0uvQil+h0VxZXmsf/OZvCo4udhyiOD83N1paXBjytHN4eLh9dHyyc3o6+sO1uqX4Wvr4KKaPcAzGZxebuANbG/ff2URgBijRPtLURbDhBEBQgADWkV2nOhwfDdsRzOzmkKe4NCoepwroXuj+UPUAZuXU5GG8CVNOEWR/gMrPvjPdKPvP+ovVf+XQti6dQq/MxhKUCrQGCi5gkGshVdhUSO6+q9VoNEIDi3nwGqvv9+lbcANLlayL7f3I8gAhsxWM1cX7EJTqxr2CEdLhTx3NUQsiClmG0k2mbOsmA6h4bFXtO+vKaAicTKfy1uq0c966626aVzE2dxBeAuvCWmZtHID1Sb62vtYjDEYdStlekK4YL9MnbHHJ17wST/i5xuJGudgHO3V57QNLQ5N+M/DMe+t6qTInb5W2U1Nqa6p+yhAOCJd32SMvjRxwUd4Vjd/1mY0BjSD3o+NR++TTL9tv3v+w7e4fIIw77dXLV+3YLcSBZ/P2nSi2RWBQ4e283Gln4E2v4A5W7rffeTvzBxcmWw5p6Tutw7Km9VeZWx8VvHgUxvCXf+DBOIsovFXcIulswzjToQGlnvKccRVGFd9UcP19dXhfISXEuclZz+KEfL6W1vC8y7Xo8tWz5yQPCa11NQlPWO658FPxLcKnixgUyWeaN3U+uf1me/Q2ig/PJG8AYwtXV8V3NUbxvViGX6grePYb09bUP/OwX/todNQOR8ft1e4ejcoSFrX9u/BqZMIGcJHGa5z5dNLe+Z6lgKQDSo2rzxZMtgW3b+RDZNJ31sNCvZYcTcKgizCruPLeH++rm8LXNNbUWWjNRxnmlhcYLsCi0kuXkIpYGaBh+M1f/xXyfqz8qBjszB5dX1wM9w8OdkYXl9tz/YWdhbm54VW7+bf6+CaDG512huKbGaDMNldv3t7afPD2JhbcAAFF8V11aXWKAiLRyqYyRXxZzw5GrSvXXmaHXJSPHdrjMxQhVoLb3qQ/TvcKobcCpswABkQqxJivfKFAo4AmbqDulhtlzqoYYwFKCIQaprXPqY9VUFahlgfp5rSQapQvy3T4ObJo6/Px5w/bGMKrVBZoEV0U7coHR0r9mpuKScUjYoXBlk9LTkWjgl6kpRFeVyb4bEssEVXCussSSUI6sbusV9w/iTtRqtmJAjiNZ/68ihBrAXuoZCVs+l4cIAIhcVHBe1pBE4SZHFCQaWUQcVbvTC+hCAY+mBkc+UF1W1rL0bLT1ddNLXccy5M06TMUn8Bt3BKqmbiZ1kEhVqGUewIupSPKL3Q7x8qmsTs5GbWnuLOvcGVf7B209z/8uH3x+Zdtf3+YRejSa2trqz148Fbo+ezp0/YChejXB5dx5+9g6X3rW++0t+6/0ZZg8sznCq5K8csc9j+Vy26jRJ2gqXCJ08AGzDZKurYOYqQusZhI5ztoKz/Jd+Yx+Qt+NYRl8fxRhOFRTNxZolefciV8qrRymYZRhveTwEkabzinskPmpWwn7407eW+6GRqWFRRfH94zELJNsuu0w9sP2sO3v9+O8VoURmVla/7LtjH7EhrMZTrLFYoPYkJLFZ8Jv1LAKjIbNLsapLXylAICARbl0X57+eIZ8mSjoBdQ/GeU8JiMJXeQnTZfYOC9MynEWSJyKg/SSlwbWatV3KQvmXepP2cUqjgzw0m48aMTlD/kTnpqDZZs0KhB6zMa0WePH7XPPno/nzq4BhGj01OMxasRjfhwfHm5A3Nvz8xc7Yw7s8PZr29Eal2/UnxXUXznl7i665tbt+68sQlAAyysPrLRncFH4wA+CVtHGE1AOQI4FahDVdjJZGAnkboKoT5GgtWEi+ySokutAwhrOq2Nr5jCpKAziCM/Ki9GRbGC7Rw0N7l0qoT9ZH5o2s5v+8piJWHJ6cpWy6RyBIEShmwdhRSZzumz7ygjmrhxx8cnrY9Cco+6dOyCXE16D8AIPLGYELQKK6Wn4HmowJzQ68RQp4rM0BpLcM+Y9FaKPFVoVxe6L9YFgaSMnDwroFPlp3DKRIbHhSQ5LJP6x1KDERb7jsNMGwAAy6dJREFUtNLE932+9WF9yMupNw4aqZTKUiYjmY087M+yVgYRIw2BsGipmX/i0VCUkhZv4IKwKDiZnfwVHK3yMKhEw8V2UOiLxzvtN7//tP3itx+2g6NjlOlVvsHhVmGwamb7O4hxAxfXb6i4tZZWh/ltrA9wb7fa2++8k29ibKwNYv1LUwVPwVDghMv6yhfiItanwiLeCJdWs3NYBkukX4IOwJgfV/GctDaaGc0WNyV0vAyOJbVLwPLgUxE/z8WbngaVNVNWndcKV3H6T2VgurJpvK20FVppKvircvMMjD7PYHGtfPB+66fRlg8EJSnbwdab7ctvfr+NqIvPKr47c5+3jc5eu0DxvXq5FC/IvmpX95jWsuUgecw98ZZoCNcG7kojfS3YfGYwVg7bzrPH8baMp5LxML34D644qptK2IE3eFUeeQ++9GTUC95b+fJCuOdq8spDoCpv81VGaoK9EXxdjZr0kYcXl5YiX1PdcwH/7O3ttgN0yZMvPyt+6ODcdmao+vXo6roz7PXmdoi7jQW50xlf4OrO/N1vbpTi6/VPz48Ho/Foc33t1taNrQebM925AQD1KQ+Zco8Oqhokam5qR5UVUEIgzMGisQj3vg4ZAKDipjrs4rY0Lpp2ny/dZV1jNbhu6rQzPojjCPNO8lPBpFVORSW8/F4MbTwRFYaGwFpWDihk6oUuHS2GW5svryy3zx89bTvPn2XHCRXfDKa+2zwNVlwKtgictmV6dlo0pTwVrvSzoXSmrZRCpBKSgbSkTKvraLgumFZRBI201unsaIgb4Yirncw1ACGXUkRaMdcwZzoQz7FOYq0U41fdVOrWScsXpQdD2Q85Q7r5Djg7B39Y1w6y6I46raTqUX1ybmgQ+9x73e+47JN+Vdzyct2XosDdndh3UbyQQkVjKxwlD+BznCdYzp9hQf/mg8/aX//mg/b+J1+0F7v7bQfX9tGjJ9lGX3f65q3Ndhtrrk8ZhweHuGMvM39vEVo4Ufn27VvZ2urb33q73b55EzpNrGQU1Dw0c6KsOFbItORLeFwNcFpCQ/1UoLO9pba4vI4rj6UDEqN6SCM+p3yk8KQuhCvANjLSthSqtCp6de2cJ45K0nTJBDyoaMmU8s2/OP6re7Ht3aQ8r5SVUP6lbG6Um4LPQJ68rwhJ30Umlt9/vy3YnZEf5VXUtn/nrfbwm99D8YEP36BAtua/aGszKr75truLxaeSBGd6Q9SO+lluwYwgpQ5RSBEm4voKHD5/+iU07rQVG+/APcGf6Sd4qJUdpikr2mu8N/FifC4qzNSPtPK9R/RBdAWFcWtXBNgJbKm7dbFM3sebJESNk40O4FvLqXQXWZ/u7kPm8QUNhMse8UFQLteoq8sRjcGQ0ncWF/rb873uzuzi8h/swGx1/+4BnGpvXUcRNCWnxPKwAnVXh881mlrxJEY0tymtrHdiw8NnKuJCcNHhzHEn6ma3Dkf19vcg3Mu29+pF85ugB3uvMpByhuucVSBUOj05MITX4MtyzAwigjoIU8rICa22GrYYCyo/+wsRGgcNfvSjP8mi7JcvdtqQ8rSKjseXuGa0HuB3dW0tFso8SqwsN0qDgCoty6bCNR0DxRYGhygSO98T4F3Kpax5FKtfuFJQ7duaxcWcxwWzD7CsFsJQNrX11nRZnLjTBaU2k1N3z1n4jgJn4GHyXitSRTc6fNVOh7tcPV+1s+MDhOCk1jmj6Kx3+jVxHZ1k7NfxHc114GJx2WVrKtkOLf1y4LbfMqO6gGJdhCkd3DRKF6Oj9uLZ0/Y3/8uv2//v3/5V+9f/9t+3v/irX7dPvnzcdrP5wLDtwJQHZ5dtZW0d9/UuFp0TkTvZ88+PEfVVeHc224M3bret2xvt3e99p33n7fvt9sYqljf0o25OwrZfNyPHNoZRApKbcHGG4hZOhfIK/M8trraV9Vso9PqCXg6FKL/JIy+8L36Ef6if+FW4nM/mvLfyHmzIal1zGhkbUMvzKm5sEMSLysdMUuA0b/6Rd/778DpwCkfRdBKUQyinR5IgJ+nTNJwA9ZN5mt+VvCjv+NZ8eCM/JDOdOMJUIIhY5WUcT/CURkycTOKomIynsfHs0edYUmdtBesqSoyzLGwVHo/wSxQcD862iHLjOV4MtEkDxFkNA/lSlo1tDAPyEdlqCOOQKs8BeZKn8lBwqkxLBoRBBZ008jqC7mT7Q3gsOz0B0/HBAfoBwwkr2TyzgSqNduxJ0NFH/jag2e3bBtTxB6O6i/2ZfqczP8Dx2Vy/ubV16423NkHwAFj6wNcFBqCRBCLZ/3WNBp9UwDp7H7i5elhZkZ13OVSShFORUoylIK1gPiacqRD2l7nmdBzFqKt8itLRJbOv8JrwjNySV5jIGloo5aQF8cfVg2yTf1kGIBCm96trL/f228MvaOFIJ5P3F1fangg8Omjf+9Y3Ec5VFJ+DADA4v3JJ6/uxDjaEqCBZIjmgMT1ilUKgWA8KB/CRHAF2UEFFOO1T0YIlvoQOzFhRuuoItY2NfzKkk1kz4mp+nHHfKfvauuiCkn9ab4jtNBjXMs/Ou8qimwGDGZRs7/W2To4A48oCg40VNcLSrn7YefKUkR2ocGSXiBE+GdvGwIbn408+aX/zi/fa3/z69+0Xv/uwfYS1p4WXTSGhkfgXZ3ffeIBCu4MF7Ghw9Yfuy6Dj83b33hvt29980GavTtvaxqB97zvfbm/e32qDRaxtFEsGG0AM4ESxS0DpZx8ylY0V7S4f4tB7Ry9Xb95r/dUBCkwBy1/iynfJJ2HBag6CSW+gcQyfJuJQ0RKR4LwLT+UE79BJy3t6rf7CcsHT7cC99AxhOfSKyq6xZCGo/2brXf54mPLI9L4Lz6/8/vdt3mlSqjjDk2Sm7d97uz166zttbBqytY/2bu/zNujsIxsLGA59aIuSo3HLaK24FGZ4R0VXsE9g4J+u8s6zR+3k5KCtgkO7S6ZWmPGD//jOX8GpN5MZAuZnfOsLbFOlWkrWRkElVpZiKW+uKkziBVckq35Z85WPK4438oENtvkmLXHE5vHhUTsYHoYnRscn7bPf/ZL4Noqh2uXM3Oxofm5+uDA/t4PXs02incvLi+Hu1ycwl+L7aRTfxflZf3//YIDVtblx88bWTRQfpogTmvvk3AVYZL3TKTM54FWF+E2V3+sXHMYD5VWphIu4Qo6ReJTHOMzBH2HEEw91xClLBXU97QNwwfkZ7lyUIQrwxH5DrEEFV+2vUhUm9wNUoeUQYeQhNCEkhysfZIwPP/msHQ33Q4yaRb7Snr3Ya2cHe+3NB2/Q4mO5YQHoJn/1jQetI6wCXDiv5m0Z5h18hLCUB2OoJMWQdbRk6xwrmpvgjHCn4KTS1FEBqa6DgrU769rE+sUVRpGp8GQ6l+1cc6ZGumZauLRsCytrmaqg4lNhpgMbwUy+MiPw16RWrhSr9TnDaZ4KM9qzlAuK7hi39PGTp+33H33e/upvfo3C+6B9iLJzAGOPVlf8j06ciNza0mCt3bl7r21hUft9BfGigDg3890fvtu+8dZb7U//6NutP3vZTrD6nL/37W99qz24e6ctLyCk4B95QcNqEYBD6cc5o3XlYFV/OX2nWtdpHInXAe6ldVzo5VVwRoMjjvPfa1TG6yf/6gin1W0uviuaSB9xYn+a9/V2cpNDXsol76NUOF93t4A/ux6m/bvpa1Ypcp/8ea+3E26gjGwTMsksZUMTrbru8XE+LTk3US684iyeeXnvnfboze+2i0oWxXev90Vb7Qzb+UkPr2mpaki5bmCbxpIzijqwFg97qMz3Xm7jWb3IjuT1HQvL4SXwaSjY+CY9vJQBhyizgqjqD88ENnFDfSwDOQnUvCvZc14raXlnSv8pJ0QI6xu3+LLqKC7rA0KTvC2DNHZt2E1iN5mW6Pj4qD388Ld5N7/Qu+51Zy7nZlF883OZwAz/b1/NdHbQK8P1je5XS9ZqVLems7hk7ehsNFhdWdrcvPfm1o07DzZpqQdA2O9cX1ljlwaq/gAm0Oaoi/+LocLwVCqWGMGJ75UH+0tqeVExTCXlZeJ6TlwHk0hw78lXfPreYr13J1mtiPQXUpbf8XXzyUypOTpEGR628egg8+46V2NoKDJ12YQBwQEgVwXs7O5li3UZ100N3A9saWW9Pd7B3d5+0u7cugHDqPw0+avvxz5BW1JHxlQsDrFnFYGWGiBOB1aEzzoroNktxWqKF/GEElKtU0PwwH+fZRAHEnTjKceWUEbTmpA54MDgFS0Q5WkfnhN0jTO/UIrc/kXnatlNIbPoLs6QzrRxF20cwoDimXe4TbyMe+eornMB916+ar/53cftf/yb37Z//5sP2q9+90l7/+Mv2sMn221v/yDTf+zb86v5Dcvy7oNvtm+8+WZbX8PiUrCp7+gE6xwFurK60t7Gen7rjbttec4v3n2EWzrf3v42ri1Kb9ORdBshcCKTp69LJudwIMYNEVTMDizNTYQyLj74mFlaxdLbSn3DGzmok/i14ZmE/MFhtEn66fFVWg7CHRgyTFiM9tXbujPvyubrJZRAJ0X4VoVkXeQ3G7CyuKZ9ivmWBTTKumbCTCxfJ0ezQPEtf/ABFh+WTF7kDcdse3X/7fbkrW9F8amlZzoX7Y35z9vqjC5fv+3uLUQm7CteXsbSJ3/5sWBQ7grHPh8NX7Wd7UfQabktwtdaguGdwFTyqdyI47i81tNg6mae08bbI0qPcEP0bqY8ZoM7RSQlBz/GS8zKLPhKWtMR2XTp3wbe4gnjtjbc22uHKDspIL+MaEA/++BXwMKzpivN5mynO0K2hrDhDgpwG5nbAbbhHBbf/NTiE1QHN9x6vvXm+jfWlgcLvYXN5eWNrY3NNzbJbYCIuZ7L4caoZIUvrhW/8uctb1ozK5FoRavYqJw8GN+/CO+EOSZZVhp+VqY0fyG12LfCpwhMtvxLPE1y3vEv+ZqlJdkPoHV4jAC6E7PflBifcCKw6Y/QEoPB/fDOK4T5+ZMnApY+O5dOzeP27uwftROsQT95mBGlMI3MqjtaikIrcLphQ+a89WuFgYMgmSPXc95ereGNewl89k1YTqy3IEm81ECIQ/fXMgynCs14xiCAd7oXMHqUmjhCmTudRXd7tgctakDo/PSklKf5gF9dRPHo5FTjWQea8lh2up5uC/XFZ5+3373/YfvLv/lN+19++2H77MmL5icGtl+8yCqLY/B2hIV9Bl77q2ttc+teu3f/Qbu7dbut9HsFO/khWRkoufvGPeq8kHL6MzRMh6+aH4re3HoTK+877c2tu20dvDpPL3JAfTJoBJ7tS6tF9AgatNX1kqryWtaR0tj1VjbaymADQdW1NQN4kfL91sgRDaAbaCrk6Z+c8GP4zaj+pvc5Jw9aYIWpvDC0eLCO6dWbSsI7CeoxUYLJj3x8PYkURZBnbtL4cwLRVFhzqoSma5udvmW/78yN2+3izv12wfVqsN6uoPMF9Xlx96327N5bZfGZP7zzRu8zLD4a/ONl+NmVRypXvAXKirIlzykfqcAsW6X3+acf4OUsvLb0TDeFPYrbIMOUSx70OhQ+65HSyc96BcfGCTEJt9LmFEGtS9x++Kew3NpZuq7OmsvnLDflmA4+ptlPgwGz86rKdqclN7Y4P7+CNwybaYevdtvDjz9IY4ssYURe1Tc3rjpDvMQdLNbtayy/zvXCcPe8/d15fOO92e7y1Vz//Ox8MDoebfaWlrZu3r+/OdvrD7DS+pjIXUx0cJOaRcCiiXMKbVXYKsXSs97G84ZzijBrHJ8+N8kqR6L5mLQSU4YI9vIyoSCGFzxUy5W8E7cYW1fH5Tuo5cS3GFAtROUmI4TOMzw70z0+ymTrmesxgjbfPv3SpS9++MZvhZ5kYu3i8qC9GB62hw+/bLc2Bq2/skI5BZP5C4Ag+F94ZbB0hiO49k30cffcY2wJN8yNUZdofVexJpdXB21heZFqzEVBVy7VsgUlCr9My4Mtr26Slq3K1HmM1teyDdeNEq2Z70dNVXgOwKhIzCw7kwgnuBmfXbTD/d023N1tv/zVr9vP/4e/bH/9q9+3j7582h4+3omL78d/hocnWHVHNBpH7cBtwYFhZWOzvfn2O+3N+2+2m4OVtiizYo240sVBnmz9BcLffvsb7Z/8vR+2zVUY+fqCBmcYRX3/7W+3t995u33zwQOsvBtZu+yInUKYaRA2JlqqEQDDVO42duhOBMG+1PIWuijeGzQwTlVRfYAw4ohBafucuvnBmp29l1F6SzREIZkZcYCK18fXbjnElciv8OQ7ec7TJKHhxfM8k+dUAeTdJM702aOCpu+liXBMRH8S3yfvIufcmad1vV5eahe4n+e3b7ezu2+082+8085oNM43b2E1Exf8dznnZy7aVvdxW+o4yDVoByc2wPbplqUXRQcuy+I0oatrRpn/BltkLXi6QuCV0IM0wnFBQ2JDW7xkD4QjiEIKjJHNsvqs17RWvOFd/vNkHTnFkwaKtCV+CEKwXTNzGAym9YNGxtH4sPvGDYr10pz54HsNhN2XL7H2jklf5Xq8fPqkffT+Lyb16lwfH59dji/OR9RluLg4v0PK7Yuzq53Z2Ys//LykoDm4sTE/7r54+nkf62RwNDraxIXbevD2u1wXB9S9j5OL7kPdTD6va+FePYMKgBRJumo5eC9dFeQpkjzqPQjiMYxSwV8dCqqBpufRSk+jlFKlTN6p0BSM1y+9ThBqvpZrH5vE0lJ0xM4cJb5xzdfJxgqLJv4SbtoXj562cywbv2B2hMDqui6j/MbXc+3hlw/bLG7i6qofppFJrJc4ML8UXpakhOMqhNP3Xi1fopdrAyyEuRTNCdPZDBTrsEYNtXZ0MxwN07UwH8oIyqk7jGlZ1skh/sgR/7R2tLrEkQxrX4gjX0+xZH/z2/dQdO+3X//uw/ZLXNhf/f6z9vj5Xjs6u2wnWHFuIHBghzFKz49BX1HOMvXcuLnZ7tx+g/NOW19cwsmi8TjRej5pJyhFrejatr4GmTYRyK2Nxfbi8efty8dPUZi99u3vfi9fYfvG3a02wKXNri1OSoZR7R+1bjYYjpTamConpUCon5Xjvtx9v6+AVUmQg0NGETf+96LhpaJzTbMjyJs3bmUe2ut+3hzypLxn/sUDCTOPnFPzjUN8c5nGTXng5Sv3liuBBYdH3by+nxze/SGfF8wVxL9pdhwVxVACQ1guwk/DcAnOrmj0LhawcDmX5jrtRveq3Zw5b5uds9a/XGjXF+vgyG22loIjR55VflMXVzhUGHb/fP7B79sFjb5zKmtVjwNqFq8Mp+gcKiNnSYTfNSwuzwHKgT1lX6VnrKi4wJx1xd4nH40dgyvP4CHpkAvqFNcZnMoLZqR7zKs2S4NpmhmVdxo896c8yQe0HPCcyoF9hNsPH7Xf//638EhGc697c7OXV5dXo93DY9rwox0aze219bWdk6OL4VV79bUla8D685//FFf3g+6T4V7/5c7uYHhwvLm4vL717Xf/eHNuAcm3j69dg+Zr2mggFAtcBLIOn62TlYKZAcwjZq2VtdKcaaFNY3TvvfUf7+Iy+4zJFuswD0bMTVArSnXnoviIP1VqHj4nvxBYJTPpx/KX+JZRo8UqTRWU51Q53cCKmUcwP/vySfoErwB414/5EOfGrVsZOXz45FnbffEcBCuwWlzW13pYJif3qcWk/ulsT2Oga+t0DO91O23tatBkuo/ddB/ADKLYX8hp/XUf0p83sQzFxFR4HXHVOj1DER3s77VnT5+1bRTdB+9/gMv6q/Y//vWv2m8+/KI93TloL3DbD7DkaoTcL2XVx2fOcBuylnV5pa2t32y37twtYaB8cSqTO4quW+IHzv3Oh8ueHNSoZYl+pwHBQ3HfWF+M4ly5ebd9+wd/1L77nW9j4d1rN2lUtPAcrdatySCA+FPpIZghMZaL2PNdrAh+GTmExhmJhg66+n4vZXiwn+lOI2A5O8MCEE7SitsIjvidCnvoIyrlA2PlqXDrOXnnUdjNK+6kaQLh3clNyuCSe/9z/SoBf3nJkcDcVQny3ORdMqiS/CkXufqf+8qjoJSL8uQNPKWVZwVtmLSGLBYOwy284EqeNNBX19UwxtKb8PY0T3nVRnn70RdY8vvZAWcpjUNBOZWXjPYDjA2OaZQTgctUMp6TjzG5Wpbxle2iG1HheYu03MgZdAuKEr/k1d3GU2EuwbXpQMYM8Z11gGDEao2FSH6HBwdppI1tPoGB8O0vP22Pv/g0jakYHJ2OL+Ht0dn5xfBwdLJzfHKyTQO6M7fcG15h5k5XbqSR/dnPJlvPr2xsHJ/sPrgeX757+/bdH/2j//R//e7SzTceXF5ebFD93tXltWs3gqUULDL8pS78kxhUyDApWqM24oAEEyU42Tcr4WZlRXJKG7kgT2Kj4ng1fl4bLUTghr8QaBIvisHKQDwjG8UheOyfKDuzlgkcpXJmeU4ERUXrmmP71oTtdx991v7V/+tfZ4mdfXj2k/zZn/2kbdzaats7r5BPCXPe1pd77a37m20zuyCvtcE67hsubc3tsiXTfLelLPg8vroTI0U8TxVyRnaJa5zImTFMT71UVrZ4zmWcDuCcjcbt1cud9v77H7bnuKjnF9ftDLjs/7JBcLMILVeZw0bAutkN4Me4q4/SulVHO4VTWjGodFTZiGddXSeVZ+01ys3uAhuaKCHAde7bwlI/DcP9+/fb/Xt32q1bN9vm2ga4m8W6c0MBhCcCQZ075baroGqTAXjk8gzBQ1iJ44RbYVGcbR7OxjXtRivYCbmWK4xaC+LKrovrhvufPJ1M7Zfe3CaMxgQLMpYMdRWd6QfmTn5Jb42h0oZ0HqXkrf0kIKnkNd/VY94Ic54nfOj70Bg8cyZO0tYhRb8eOs3Lm/Au9Kn3lUa8VLHUU/6Vx/PGw1AoNYPlR32uqIcgzICtuRmUPrySD1GNiZeCkiRHFCBhL54+as+fP27rG4N8zU6V43c8xE/hkXvyVWEZP5YVV3nCI5sd0FCnURJGcwhOhZ14eBvcpLwUTVjozGm8yoX3+thEUAeI88yLxFq8vjhr49PDzMl0MwXTnB6PmtvY+22PKGcLM3/4/Zf/5v/T3vvV/6QcXc9p7bXOGXF2IftDIrx3enT6y5mF2fcWO3MPL67Xd9+GkfOVNcru/Oyf/tPZ5Z/c7y2urWwcD4cPXj7bfnftxr0f/b1/9r96d/3O/Sg+8NsDGfDorPUL0JIh95Imf/wzgItH+gcSRDwkRWtQZCUxkaZClHgmAAm5kiiIS94ipxREGIWD6BwS1/JJy5m8AlTF8T5MR7j5GTolgGU7D8+RVhF/MenL0PXNXLUvnrR/9z/8T+3RZ5+2BdyKra07WC/fa2M0x/GIuNTFUUZStpXFubY2WMpHuwcoPjcLHbjcatH1rnbWOwVmPgwkEBI8LRbEK1g4CQ/zCDPhMqMjzH6G0Y+Fa125o8nLly+zu8wHH3zcXu4fYiUuZiBEptR6dNBEhnTE0FzOqZODBKtuTw8cDmRQKDin7lh82dKLOjvSq7I8vzCsLDg/3uI3EtKgCO9EMNItgGvuV/Vu3bzR7mzdavdwhddWl5t7EPbmnZiNgABX6kt5ki19MtYdemhBtmtwLwOHZtA0vAzzK3xiQPrz1kZLBS12tPhiAZhKwUQI5+cdwa7RdBs1XSE/WG1jEeEPu13GqhYXcd1UsJStqyVt4uZRR60of+GrlC6u1EJk7sHFPKWP70M+4034K0m8EceptzQWAAJfx5nkLcDmm0wSkjRiBKQHT2ldfGMc45OD5V9Kc/Fk/oQ6qjvLqTD7lTOV3yRbkpAjSWHzLAh4/OUnbXG539ZW/OhW/TzkP2XBJLrJylvlPVGCPBPIs5akXohlaMTYlWM9UWnwkFPKVI4ewmJ9BURcx0pNrjTANEzyKrXBOnfgUFxYj2sU97isPelEHD9/6SdVIR70qhkOgQve/et/89+1Lz/6jeHX4wua/qt2dvfe1u7i3OzDk+Hue6Px9S9783Pvzc9dPuzMLewuP5ooPmDI5yXfXv5J7+L0ZOPR48cPTs8u371z9+6PvvXuj9/dfPO7D0D2BhXoXV/jwUdCJ8wxOTGsA3jdk+WESHnmNoibMvPrNNKzkOA1jAIaKoS4ycI8xDepQ0BOI/DOi5aShwSPS2n4NB8Tmi9PacFAoKmEZapUNa0DD2lVfCrDfGCIuPuHx+3/+9//2/bpxx8io6P0czg1Y3XtZhsOj2gxb3K/XtYICtFvg/hRl41VLKAbK+3musum3HK7l2Va/aWVuLFaXMKkInIUOJIJLCenZ7ir+xnl0oV1B+bf/Pq37Xcff972Do/i3lh/qyHh3RvPdLp0sVzj4PkNFJeZwTCE61q6y43K+BxF8Pjxkyz1iZvqtloqek6/7aEr6/15aGba+QzOzLv/HpbTOvW5uXm73b1zu92+daP5qUnXSC+gZLPCApy6qN3GzbliYRPxD761PqWlJFUQsrMLT6XEECbo4yCPBDSdyk9FqQDXQUryCMPzzpxU+G5EEWuSNCpoXoNN3Tw78+W3giOKXCWPItE1dyqO68aFc3FxmfphHWbFCkqUupuP+eakPuZVXAWIwB9AvE9IXRVEHxNSwQE7jJaK5189f/2YPPs/3JobaqHMWE7KEg+Wr/KB1yjrErhqy33foDCw+MR3lB71NJkpfSsORofD9uWn8HJmMtzKhh3yvY1llFLiW4+WvuYaDadk4FDZpiELTgXBBgx5mdIRC9z+bSInTQbcUq6r4GhUE4+8gTmWHoXUtnPUA7pVeeVWW359wMzt67pZlfHs2bM0xNk8FRyIDbtEzrHwf4Hie/LFR21mbub6fHx+eXp+cba+PtiF0A/Hl6P3urPzv2yd7nvzi52Hh7sLf8vi+xf/Yvbto097H77a2Ti7vn6wvnbz3f78/I/e+cGP3r37rT96cHnd2ZjtXPVQ6HIq8Kr4RJOoVWkoeB6F5Ok1hOQnUosJpaMY9iximsXUcvNZITBiKcvJMc0z5Zm3a37t39OykCn58WCsKMDES8a5mlOyzxvjTQTTchREzuovdIaHOzzbctXSmPd+/0H761/+qn360SfZXVj31R0vXOXhPnF+qd7dWtxF2HWRCygMV09oBbpn3cLC1O3FRVCQUBSOHOsuuCHCHIx0fn6Nu/oyOxSrAFXyfnzn+Az3xZYduKy7q0uqda0WVIyYd+oBw6tgMpUJ3F1gvYlLP/PnnomuQ/YbGi9f7WXOo4refPxpjcq8GQXF/VlBSbtZ6sYGbvyaVuzNzNFbyvSc+biwYVLyTx8cTK8FDDgSoDliNp3AahlZtC6OJ4Mv0iwulPSJYGGlYikWz5jFxLLjWYVygcuuRKSevDM/p/A4lSUj4SKIv/CYGz8gFJansFpelDtlZz4b4S4rdOOMDEaRTsXvBGmFMV0hxFlyHzviU3DmaWqtZlpIrEwnlResHkWfr/hYOD2CjsSquzrrXSXmX6xJYpkJ77SQyzDgCnBxr/LOWIRaX+rpEj1d3Spcl5M0pJOucUMrSXDi188efvIBDd4hjdctGjV4x3LEPfRzLbs61bz82fVgwyNo0jhKj/zsDqr+8zptwEzvxOZoLPKrzSzkD+gFPM4nNC0PgU1rvOhvA42XoizQuK6ubaTBs4x0J/HzS21+XzrWHuXmExXkVRLd2i4K8Rc//39mF+bOnBvEkxoLBP7exah5uLSw9N5Cd/6X51dX7y3NzWPxXX9l8Ym26eclTw73Nr71rT9+ML/Ye3f3xfMf/dFP/tG7b37/7z1AAWzAUr3L6wva9tZRMYg0AfWIkkpTJTicIZSg84QQKwAixukZhobBVZYyiB1PmDhpSfNeBpeBzFjoJtn6PLlosUGypE0WpLWUCKHWhQLgCwnJu8BBDPNMcP5NwsjH9+m/kkiG0GJG+ZGXQnZwdt7++m9+3T764MP26sWzNsJqsk4OTGjW+1nEweoAdw+LEMWRxf8I0RUGtXOztDacRS/I1lAX211rxuenCfPbriqy9F0BewACRP6wNO1LQ3khrLWcj7Skz642uAm2jjY8fqNWRa3FaB9gb342irmLFeZghuldxuTHm1ZRYuvrN2C8+axgcWDF/h7X8C6p0Lku93u4tFhAggINnS4gPAq/iiU0DJGKBrAyt9JQASnX2zgqHeHTMrWPUpdIpRiXNgwOCqCz7qYtuoyvu61ghXZaffCO1oI4j/UeQkI7BY97w+w/jGVCulr3XNZD5j4S7oCMFrAbyE49D3lFIddKMr6fzJQPtIKsT/abBHfhJU5pZF+U+8IFBvKRF4XNNbyhIbjxOYggjnUTR/Kowj9VdIYRWHknxDCeiRamMP/ce/Vd3esuqvC0+uSVEjulRovZ8qwXgSnHhvy8PX/8ZdvdfY4nciNdFYk3VWLQQfo4Zy/5805ceEy7K+Jekm8UH3iZpeFL1wXliAcbCGkqKK6oCboIj6XHNbg2pfmKZ/UG8NnAOOpcU71WC/ZYqzaWF+1wb7ftuL28FiDxunN+Z0Vcon/gqw//l79sH/7qf6JsCy5uoWE+u7i83D2/vnjYwW5B5/yS+ry3OD/3cHHla64uwHZ++k//6ez9+b3ed/7oexvfeuPbDz748Pfvvni+/aN//M//y3ff/Qc/fXB+cb0Bw/auLy9Q1p2OZqfzbJx3VSSxWpJOgVBwrQBghDYKBEgKMauy076dEh5uiSfYung+FxNYF/OdEAQk+5t2bho/TEOCxMsVhEFE40ugEIB/CiKQkNa8DJNI5GxhBKWlnjBM0DeBo4TAdau6Ytdtb3jYvnj4KOtVHz2EmSCMSm1BooB959pZNwVMq1CrznuFQYYTHpUchacuwuDUGEeHjRe0EMd8ZBo3g3RgAVLnE3znWD4qhbimF+MAeRHFIswIPW6tgq4Aqryi1GiNHSHuryy1W7ecnnKn3c/E4ztYnFp3y9O2J1aQ1kE+zQke/AVfDliJH8KsZ75oJ94o28EDlZnll9Vsg+icvB7ChLVhnip+8aogkKc84dbqCp8TsJVTXTuVPLeho4MZ0kO+Mo00s5GR9tZZwUu9fS+xCFeIrbvvqg8ISxO6W559f8ZVEQtjdgGiMTC5wgjKSe9ACWUQGOGCbZyEbpnhBYRamPLphUldbdBmoel08EQlIL4zMJb+w1piN1UmgiquhN2y5YnXL6w/wXJn+B0c+Vr82ESLDQepDk/HbUS8ublOW3EtNPwTPJE4yiNlcBJ3b+cZyuMp1vtaPBKj+VJaBU9aXTaiWmrUM4rPSOLT00ZF+ElWfaPKE5Z7GgusYOpZslbw+T46QO6hDK02SiNfcaPCtHGghgA546YYyEV/YTH5u2OTsJuHa/Kfbz9twyFeKw2ktM13UnitUnTzjX/33/5f2+7Lp2lUozE715dLi4tnyMDuGa4uAe+hkH+JB/Ieaf5wcMNi/gWK7+j+/d7Wm92Ns+Pxgw8/+uRd3Isf/W/+d//Vu3/8D//pA+DfuLw+79lAUiyKD+sDwev13K/rGmFxz3uEoudWNiozBdErRYOcII+CZMJ0goocfqKKgJxETxxvEs5D0otEowDExeUZWr8WLadVA7nGSXo5xjSEp3W1hJRDLJmsXpIVYcBkHikvh4xY8SquZzGBVkEpVMIoynKPTk7bI8zsJ8+eovz22ujwGAINa4fh4yPBIe9S7io0hcDpHiqv2orK1RV+9EVhsSSVlfVMQupZfVHlvsoMnrwIU5EzQmQLmykxEyFz+okrJrTaZPBl+62wQpxAvba+1m7YR3djra3iljvYUZt8kl7B1AILTmBqhLosM3CVZ8oG94ASi9I4cTHFCeHSNkADeqxKwrQkhUfaVdpSElMh6MC4UUrWx7oQz52fI3DAYfx8q1dLCkExjQJTAmXXwBnhroIpK8RkWgRupaUwRzBUbFjrEUrKCJT8U4gM92tr8kpZi+SrpaYSw3K0sYuC5L2CXZNo5SX5sYTSjRykn3DKLQ6MaYm7x6KFZXJ2FxyD53MEWnxZh5rg3g/dVObGBfwJ3+WmOAceiKxEHgywwZhtxzRML4+Pm7snukplc2M9U7HicSkTlBPlTD5Hu6/ay50nlDeXCef2R7uKSKVlHH/SR/z40W9xZFmxyDhs2ERN+uaIM1VY6VIRX9bfNISJ2yhI4ogp/1IjeZrD9xWv3ukt5YNR4MdPT7pRxjm8lgI5nIO683w7DT0UTmMrzYGYhvS07T592v7qX/8/MAIOYzXGpqYyKOez3tz8Lg3EQ2jyHnz4Swjx3uXZ6R8qPgjS+fnPfjb7aHm5t7P/2cb29vMHXzx8/O6ttbUf/bN//p+9+867P37Qme1tUI0emnT26uq8Ywuueby46P4FnXZytJsZ/IuDDSpWH40WCTJi3EpRALJl/vSbyIjSyRqKapAfZUXUchM8jC+yVUAI1egIxJy2Bcq0DLMNs/AyCsr0xPPeX+IYwBEXlgSJZ6GWkzxK8fispWSZyZKrUKu8tUqALoxSvGUelqCCcqrJuB0eHrUDCLV/cJhdSkauZkCxuc26ykvlQJVhRgtDSMDfydEo4cJmHuZbDUbBni+yUXddEKec1CaoZJL+HJUPQgTjKFjuZKxA2Tm/tOj+glh7/eVcnZWv5ecghxuU5qNBhGd/OxUeLb4bOihUFMtRgwE2NCpj533p7lPl1Fs8l1LXDtUq0yqWfuKFEE5xE4XCTwyrlIyvQooiRMisN0lCR3OTn6x3+vR4FyEjXOHK2m7gM46AxFLnbXiLNOLYetT2X+SL0tBd1WISnypv6emIvQpOi02LQSUZIacM+81Cc0/yM70w65LHmruoncPd0dr4F1fVsW99QxOVh3xxbd8XVjPwdl0/DXzukCMujGMXxzkNwHQAwcYryxoR7PStEUcFqZIQmClfB1kcfpVuLK7B7wkNcD7RQANn325wGhhw7Y9qQ9Guuw7x3jDrWuvJy900R5W4ii8Nk40R8dKVQV42bL4r950wEqiIRFSsReoojuPdCafyRNw0QNQteXKm8ZHOlBtjhIxsaDNfFdjCE+bBO2ml/ni1+zKfV9X7AYAoPvlE2jl/8/Pf/rJ98f4v2gglSJHgc/b69PT0EgPhDAtwF9l6SGnv0XD9EgDeu5yZe3jjBFf3DxTfz38+uz5+1Pt892Lj0aNHD2hl372+Ov1Rr129+/Z3f/jgxp03NrBCeucXZ7OYxUAukh1B1H2zL+S8jU8O0lL3F3CdJBKVqPWtIEeGp5Vw3SmkRFg1bWEU4okIiSVTqxe0hip/rigeGU8m9BsaZITQ2uksIUs5haFNy2mZpQy5VdnwFnTSutdHgTLaKfJtRblmJG5yOFhSaVWXwMXPNPlxDXwylnkLJTAappAV0Uox6C46iJAttca4jKYjzpWz0SkndY1gFbPoUl7Y10W4jBGXTORaVvCg0FIPwoSDgJRnJd3NxBZcy81BFZlcxeb+ev3+Eve0qHOzMMV8W1xA4SFgTjfRvYkbEyatKSRpvamDRQhT+taAwY1RU0/uCzOiWcyK9xL4fAOFN1cXKhkVZcEnzGUVlkUZfJJB1h/zLkLATzjMyzw947Xo95qL4cajTKkCWRFWXA8ahqKBAkUg8NuvqML0UFmHKJSnJer+emfQRWWvVWvfna63NdKNsmERplBeNCvo5KsA6wq2q3H6UVVQ1se62UBQ6VirKjsSWFz4bn4ZW4GMsr098QVRXI9p5NL3Rf6O1E/XJFv/KW+oAHrA48i9a8DnULbm6zshnO7uInwRk3hRROAqPzqp/cnDh/l6oBtxONHceqpo/eKg9bRR0zPQENH6tW/uPOlBqLKgOxueVMGJ0WAqV2nmIIawwEWxlEMD6in+02gJV+JGogNruknyngDq6+CGlq8N0qX9z2QvbYdYqnpSqStR/U6KODJTP4d6jPv7m3/3r9vzp1/wkgYc61pJuqAFRqWezc13dwl9iH557+Li4pfd2Zn3FhcX/1Yf31TxrY97s+PrjdOjywfdhd6747PRj46Ojt7tzfcf9BYXN7A8etc0ffBS+l/tmLYS4tuW/AzN6zc2tD50geVQfXbjWCNdYxm+Ki4yqSVntvmGEApXteoyACeVVGi0dgCed8bFddRFSDyILQkIk5CllESTB+E2AwmzlbD1lgi+UtCqjyr9QCLXSnGdurMhmIRMelutiUI1dqgoMUE1zOJzvauj+oGEjXsZmXrLHunknyzFiWVgUd5b2gROD+tj/10+1MRzFl8Td4ywTNidfHSbVFq1/G06V07Bd+qJ38iIwOgegDeZRrw75aTv9BRwKP4dGVUYp/MNxYfMTolCEniqRS+4y52SQY1HOAJSSom4wZcXWu2SRljRlhzFEJyIVRUjAkbdzF2YtBaLjyoP04sTp3KUtZCsXucr3OLbya4pF9rwL+9q41StJekiTq1HKWiVVKwW85nAQMWIO3HbKEk6KJUqvYw6wnuBBxgDS17znjDz0+W2r/ICN01cqADCC8CUARCtwpniV637cptttEtmpGveBQ/Om6z1zleUL63KwrbM6kPWSqv+VeHTo3Jxv8qIuhIxMx2QOS09VeTG2lpoTSUCf/IWPo6gjcN6X56fxpoVFuPIW2MtXJRgRRPXvgL/1FEr1nxCKeFTKUkzlaQR+YsxwPtqUOWZOs0oW2PBS+FJ6xD9UKtC3NXHvr0RVp+NmWmm3TAUmv7nxx+/397/m7/IRhQjcLa6uoRemLs+PDq8HJ9fnYGv3S4WH3R77/pq5pf95e57ncvOH7i6sz/72c86X3zxxcxb/cvu1Xy/v7K0NsAq2MSE3sId2py5vhjMzF73Yf4urcDMzPUVGg1rA8GSIBECsOioWphCNAGgTJTRMeC1lbFD1Dly6ashMG4eWBsd7gfRKk1bHluAIMZWBOaToeSQ7MRLWjEN2tOOiNAUyL8wLWWJPE+ROTWtRbBnrKc058KnoiVBiKMlIQOZTwlXlICviR4B85wwwPQowSpGKYuk0r4uM/fUhXstmGzvQ0tuS+eh1SJRrVfBSAuI8FqP6tMo18Q+tewCo2sLo3h1C/3Mo+O5v1R9W3ZyG18LxG8t2EhYZk0fKOax7zCbup66rdQoH1ka4Z5nYwMVAXTKjjeoP60ZrSKfqp9HJlZhEeIz1orCEsYWRdZfPKIhHJl3GZGWVg9LVLpO+mIKHnCQznJC/CmYUkBro2gBBGdabeSppc5z4nKR7wwTz/6EyxFx+cV6mrwUn7A66IRypSzTRsCAP5YbvGBDYxzFONZ5BNJ3lGbZuUFYgddGxjxVWvJHfZQbulOeeNbFy8af0ESXTIhj7VJvrVgnkGsdu7GtGUWohRe8XamYiW85dkmokK9pANHS4A2Ov9SL0Fp0XbSKG3lCZk6PXCuNu0eo06VUetbPz3KSffi58MQ9P8urZZLQzrooq8ovcGrZno+re8bnMiiQE/AjrPKAVuOUX2PNJuPiexCTflwVlGktUXpImymP2JDbdygPeUSREkdJEq/77tCNm27kKFLeqfRj4GhlEufZp5+0F88fYcnXHFRXdNiPenmOiTLjWt3z0ezC/HCut7BzejzaxkTZuZidy8eGpmt1ye8ri29pvLDRmZt7AAzvXl9f/Oj84vJd3NQHQLVxfnXeOx9fAONsR+aZAwnp+wBAEWJ/1uFwvw1oZa4hdFogCC011f4RlgnCwoQgx77C46ODIkIQ704p/RDAvivndvGinRzugcwzhLqXll3T3ZZpef0Grx2Oh3FAqFSIzKQl9b4ss0J2WQHCrlCaZtoCmYeMa+Jq5UgVwZEcHqWkQzgJQLB5KVCERlAtp0YMS/l6UESUPyVQHmXyUqG3DDvCZQzLjMVnZPMn1HwnhaQc0xou41pPcSnzGmZ9M3Uk6okfac5prbV+/KBMJjoTKQ0JOFEg7XpwK6OqkwqXvGDwjNAmXCWtINm6I4xOikaYo0RVGNJ9MldLuHW10m1BqIf4C574GWYdvEtjwzPVIRJ3pEUfgDDwA33stM6cP+sCP0QAiVbwaE1RDm8z74w733tYVgTMNMTRehFn8pp4CQ0mwFnfWOTi29zEL6etXCw/YNEitG818Is7+DM0oBxuAvu0TOuvEiJg0pdJFOCS53RpyTZwOF8tuAq9wKONQCpXyqesSt4HNu+Lf6O0KNIBhfA0bq8j5lEkvJ92IahQ+Uuj5uYXMQQIsOGJHJiP+UkBwrM+lzAtbg/fWUdlS1iUs/JWqhGXz/xnDqk3eYhS40ZJWwfgDo6qFCpOXGRLBVkGUr2z/n70K32a4EFF6gT6ERbcsyeP2zl5phHjfXDEmb524Dk7Pmr//l/939vuq+18tc9DXj8bnV335uYuqefZ8fh098Fbbzx8+/4b7+083f7lF0+239s/Onp4PT7aHa9/9+wvvm7x9bH45i/P813d86uLTVyNLYDdJN8BrVsfBGZ3ltm5bkcFpZAf09qokGyNRmcnKD9MfrTwxo2bsXBqxr7EEzz+gZgOlfKj1Aba9+aKAl60xaVVtH8PDX6CQXkOclz6VISKQMBEjsbpDmil+G0AFWY+kBM0i1QOblU8KgcFUvb1iOKRGSirguqNa3VLIHkCJmGFRjmC9Mk1hM6jpclkFb8Ezjx4JqysFcWz0mnhiAOJ69PX84y1NxEA6+qz8+Xi1nA1jW5EXBzeZ31t7qs/SwbSelAZ2XfnKJmd5vbdRDEChO41xcY9sXz/VKwRBh7Ci1FMWugwbhgcQYW+roWNCzauaTXD/b18PzlLzjLy6bSGSQs/saRzRnGZkQLDad2DFwESvyqX2npIXM8GbwgjdVP5KpTSVq9Cd/0afohlJY7NZ6JopUHqQph4V6lrBSWabpIlUpYWovHsbjFMQQbEHFMLxgEXv2ViNZIBMJhveCa0LcVon5wNvuXJi2nMJhaNyJUmNtD2J1sf+6ekmZacWQcADnnU+oT2gUecldXvipRYwLxTMWuBF6202HgPzWO1ZlCKd+QpuuWLxT5yIy6QleRLGouUR9OQGUaAsPhGK8sPOqm8Mnhj/l0HiYBLetjgBUdledm4mNK+NuUmz5SntSzzRDkDtxylmFu+P80JYZVH9Vikq7g3L+vq1K2XL17ihTiHE34RH0lTZ+0Kc92efflp+/B3v4iiNP3xqRP+qZu0gnp4iJdnZxej7vz8cL57vTPfudoeDFZ3nr14NXx+OR71+zfrK2tfV3xXR6N+Z252gIj5IfEtXJ9NCD+4uDzrnx4fdzvXl0Az27GSc/O14aRYtFpp9SCG1hRsRKVBIhWK5QACiZZO/0zCBetae+k0ThqoJoNS2TAJhFCAJa6dtSL/GkbWyzaeraH5zNv6IRxmXkxCxioxhS3P4ArCep8O5aBfwoQFBQmOgPw8xnojbiZAy2y+N1oiedSDeXkUyEUcrSzjlZBVWbZ+6SPiZz9HJaqRNQlpApnJe+NZd4MrTKWnUuSMMKjoZJQSjLIYStht0VWIWZVA3mksgEOX2D5A81J4YYeqG/XQZTNPlYNSEwoq4AqbuJPReA7c3EdAFFLymiobV4LEZT5xGy/dI5WgzC/utNlSVP4Jj3matzCmc578i5yWhSID9060tkEVD4oOrWj6L/0GsNMe7AYoxaKHkMSBSbVguQ4MOdlVXsiEa/ATxUFU8Z5+RvJLmU5rQTIVfCOo6BXA4BAlVW4zJ8+uCa7twqq/rJR6XQvnKjju805lUlaU72wYUz/y1t0nRtIGNZaLDFi2gwqx9oAv89KIJo6cHlPWNClUMtYh+ALHwmFdKM85g0ZR+UtT6+3ocQbtSO9hv6RlCUEO8ollbbmT8uo0jvQXt+AuuJbXLZMaGE65HuoCcZvCCbOoWNUTHCSdeKIccYFVFj6eyrzliYOjw2E+FzkN5x/1lf2MA8+JI+r06e9/1473XwQPRlmELnYhzPXUMdfXNDCX6I3Ry73h8OzsfAc7bfvi9GxndXl1uN7rjn78eluqrym+xZlu/zofG7reBPAtWvzN8/E5iu+q39GOvwbVHWJQmEwUtwTEasavDAatn1UAczxjAR4d5yqyylpzNr+7FbtdO1kBdwgGImSwMS2Im4O6I4fIEJGZKuAVZItcPxmYEaQJ49lxa39gBg4kOESwLBFcQnrZTo8PwlTBktCAvOkhO0QIAEYCRkD5ZRBigthqlT1VEgWLORVxOMjPW0Plj6SBeCqWatFklEQMEcVHhBXBLHejFJU1MqKKzWvCPIlnS1v5KRBVbm05pKVoGvIzz0l672NBTmDIJgm26oFxUp6MyL1xzTIbiQodOLd1FYepC6F29hf8yh6CyJNKppjRlSHj5neJ/RiUfS4OauWjUK7/nQoAGVmmlqENhfWuuhYMgU3YOfUWxNE5wi2s4titvZxk6+7E4iQKX55wgEe8kL8DAlNlL5Yur2qQSMEWVrMyv2rcSuijMDimMJgurqrFplzdQl07FYKKCYVAzFKggm//G/nHva4P6uu6Wk74mHgqdetpfdPgkCaTmzl5nXzFh2U42q9spT7IS+ikYpWOXM3Xrhnfp6vJg0xMKzzC5S9lKFvkq4w4c0A4QwPqXt0KlDuBLwMrpBd/wuogXZQ2ccWFRoD5phEFlxouNRhDHia0vlYmgKn0aZyBv7+0HJmvaTvKq6+LPwM6+amQd1++QgeAX8KnPDqVDT1M44yODtrD93+TLy8aT/hrnqx78WEQzHSvaWwuZ7ud0cryIhZfd4dab19eXu1gSQ6v2s3Rb0j0hxbfAa5uv/VxFVB8bZMWE1d3dvNsPBogYP2FhYUuCIAGs52pxeCEQ4Uy/XE8+4UrtwTKaBNujsgWIQqfJr+WX7aegbi6T1qKQTYtrBVQRK5n7GeauC0oVBEdRuUawSOBllAPYEW+DCchtTizKkQ3A4WYPkXzgxgSKmSDJmmpfOHB1TAfzVNYfRDx3qR1s9AckldmD9snzdRyVDBMa14qzSgUFKXZlWIpIk7v88JcDDcff75XyU1az6x0oGxhMF2ERvxRVqw6iOFVCAJvp/plohDJz7wiqJSROhNm+nJXjFEKP3X0Rx7Z1QX6BRbShD7g3TsxYn+cyoJE/HWzoUGEa67PtYcgKjTzWerlZO1jO99Hp81NS09GhxG8wAPs6Vcj51oq5W3VMcpboQmPyS8q7CpXCzHWibhJ41SCa/V5A4xXUYYqx+yVaB7AqZVoMZnCRJjlCn94RHgSZibyI3QTdxR6YYMKTgvScgtL8MtSjOIXRUkJluBxFY6WnTMHYmlRpnS+oHFI3yq8risrDzngF0ubtOJUrpKmyoF0cGTYurliJQMr/DJgSBwihHmTHi8rdZ3AHSsWGkg3YTSOnkgsXn7FD0SxHuBQRR8lSLj4DU8IEnHCY+QZnqYM66S8qbDkRelon3XoT1zzkH7ZWBcZzRpuytTVtwbhpQkPqayF7WC4n01wxUPeBT5hKB7NXEPSPfro/fbok9/DhxOvwPIpW/7QG4QnUn3oR4t7PVThoYO24awd3Ovh+PzVVx8Uf634Lp92r0bj/unp6QA3arMzM7cFU26CdJ4X+iAuzTNIQyarRRO4DKHLgAJipRJuv4d9Uio0lBCE85ReIYItVyCXWXFlIZhzeUS4vrojibbo+fg4eWfiKYeECKHII8jnvXBIEAmqkCz4IWklRIRBdLeZ1yqJArElDaDmVGnFlFeDvQ9TJT6wRjiBkfjWShRbpi1k3AECrYY3pdSKQXjKi1JIZmy+k7gVPfmJq0ThXkH3hfcykD9xJOPJDHGReV/PxWCBjRSGyfSmdxDA99Io59fqJw6mVox1tLDAajotH2GfnOI5OCJqMTtMqhBpNXAv3Uyvghd2igycU9isA7VKnkg7tOykq+PsZJT5cPnegm4eTB0FQp4RehUKp+ljHZlXcKFS9llaT+AWAGkCLWxMM33EbhYEw1dZmUIacaPVsRAF2IlXYh+iMja1SFWQ4kTeCg4oX3WvVWVjUuFyuG5/4XCq2AIN/J5+V3jQ8KIZtEDhZEssygvcKlbyjoBP4I/Lr0yQvxbvVPETUGHWXZiMzTOFq59JIz2Ng6GAW1vppQEvgbHgoCx5I4WnRilWOhp/2mj78S7z958uskf4lwAVpOrfeofW5GdXwQV0s2ynTjkQqcEhTTvIpgrJequw5RH7cAEl+Is3lauDKWft5csXoYPdWda/DuNM5B/eQC+1L9//RRvu7rQTBzdVo9YRGNQt1g1FBzYsvI3A4bAzc7WDlbyN3OxgaGHxXb5WfNZsctxurb/eFlbWMcEWSTubuWMqtTkQHHNbRPBs5VU0MpsZaEXYmmgB6jKVwqj+LJHpNIkZ4eFqP5CTavsw4jwInIdh4k5SzzkJcnbUjg9etuGrnXa6+yLbvVM8p/0wrihwyF03SmuvWrMSMlEpI6ieLloW7F842lbME/fBjARIhE1OCZrCJbzWqPl8DSvG0frUhTZpmIfyJLjVTCs6rZtlW4T4MqpwczPhraRTiDT3A4qCY915qVKa6K5YQTKXTFlMT2BABEbykA41sLEA0asRURANN5/qPrCdIk/zIjkRqr7mYz2AdRKcc/reI1YlitBO7hnL4F6BFRbLcX6izOg0m5SfDD0mN4GjrFeFOJZs6qGF0NoZim10dtEOjkdtz+V+WfLn7s4HCIIbMOBKwejjkcpRq0iLHx4ia5VjLDjyi3LsVue7Vlq+to+FMYOl4fSq0AfElQIFzzM2YnI2V+7Ny6WEi32XTnVbn6sf3tE6kQcyV1AOiVKd8kvVz0bZFSZRnBQEiduVLn6UhspCN7vcX7GiJZr5rcE1MUBahJq85RZhTONGmc5xi8KinCqXfMGZpU8HGKwbMYN7+c9MzcuGJH2t5mEliBXakU73Ov2O4o0zifkzv/Qf807w8qlWystGr9TTMsWE/KrVqk7QQ3I6j5Pmqy+6ZTdnv+pmpiol+4BrGV9NR5MPnPJjY2Ie1u346BDPjTxTV2WB1DCs+LFsrzZSR7u72bTAfRv9dg0gB3Z74KZdI+JOWOcmm+DKJ3J0+j0nx08nVzGTw6+ML2zg6/ZXksCtYmYxtYOI8Qmm+gnEVvMDDKcth1/ld4Z53B+ZLC4AhAZw84jgynQTZLsHWKZR2DJTKYsnSdKLDNeo0oa03uJiG5PPMcpNpegIpf2JpyenmdslUh3SF5EqLlsfCZNRX9yrWBAyCpnLHLaSOWUi8lVxxqqwdoTJN6V8hQ9segT5wAZBKsh4pCG+z1MGFPtT5TdBQmBK2rw1K/OqFls8SEwVgcyeUybkrfFeu18qMIVgwgSv+XQqFDwHp8JB3uaX90iE9UwZUToTGkgL4sfisLTciz9hB2LgN42HpBGfKnEfkq/pyc8dTBQgl2YpIOmUJ474s9y05uLZU1jM1zzISjhi+QNz1V23by59iDL+yQgaQ3Nbd7cadzuiIdfDfPjoMMuwzuwH5nRk2ZHF6QoNXS1XrXi13vYnRyFO8haC2APgT2FQmYLa4FsF1+VecrpztJO8l5f6KETXQQtjWXN2BThokj0K4T8VZSZNUw8tLxFl3fjPlXpSdroE4JtMQI/yVehVvDOB13imKz6zv1DcqcSmjalWaeHY+mhVqXCmLiSxxSz5oM5VJuBbVzAyRb7pHpnQ1cyiqEkSL0xYbYyMJ31Tx15bWl2LPErDqcL1nHpZ1snpTVN8a+VJB/s30yi7jNIt25bcqk1+UU4oFhxphSp35qOSlr7WIPwaPFJh4YxipLyJXB4Nd9speki57bnhLbTIwCm0KQFGGSsTUX4Ki0aZP2QVvAFIYJger13dm/3LLq1tHwAGMPMmFd+a6XY3YYwBCiXf3JifX0Q2O524nqGzTBU4I3BgK0JsOHVLJeIyTSLFwvEV14tzl8mMQaJ9gSqzcVugNXAXEzusF2AoO0bV9tbDznSZxA7huYVyWcrSKSuACy1sLTzXQrFFuUABUkDinZ65XM7lS6eE2zJOliwBd0x3M+IwX8G1At6nnhrG3ueQcBUPjsq9qiQuQ97Vz4RhS5WBeYufHISqHAI/j/wDQuCcpqprgoTde/6rKCyzlOjX4uYehuJZpvPeFp/gCMNUwSV+ChQC45q2nhMCjKFnWNy4pjC84ieMn+msjjhzmgqI4129Ffel7ErpTVNGKZqvZXCnAshP3IdnknNo4GkjpWusMollRYPoJgC6yunXpUGzAVMopXE2P5iUzb+sKgrdLQ8YgxXpQ/3S5YHgik8AKRxYV+vEJY1N4tlg2LCIP2jM9XXfYeL5jCIkbnBMTXXnRI6WnnULv/sHL2ZWAc+xjhBEy9c48L0CLq1LNqABYZYn74S+nFqDNd+v6ON74fM3pbFhxis8+4yCopx65khelCfOwFPoTWZVhnio+7j9KaPcdemhInQ6TPg49UBGM4l+CSVajUwXWooc8wo81LXwB23IQ1pTMDljKQODX007OjkJrVIfrsIqj1n3AEdtXfjwxYe/bfu7z4JbP8OgOy6uMmZAXaTJ3Pzcda83L3OMUJZDGuqd0/PxNpntdC782NDl629uTDm/PX/emtOzPGLx2SJQqMavLo2aXeCkbQ6QI0KKwT1xRdHI56OjfB4uzAjDZtKryKdScUXSwhGdfEJsWygU4Oj0uI1GB1SClsMVBbTwXd7pgqjhdY2zEebyIgpxJSO6rlpwkm5cKsrAtIxVIpyCGcsPIYmSk8DCTK2cSX5F/BHvqx+R1p80HhE8lVVaWdKoBcMQ0lTAOQiPW4vg2Z+UkS/y8G0RrOKbQRSIcb1PkLhSuLlwRDi4F2LzFwrxooAmLS+rMTF2xXXKkMwe/JmOqwNHEVbjTtNaF8orywHmSyPkSTgphbUUYNSRwQlPGHmYX1ZxiFd/CsrkPRHyHItSRie8/pl3co9yKgtG/HBOGpo0dNIGK8HuiAxMBUaF2vjgyLyEIxghN3gpg16Af3aGNzA6hV/G2ezhAFd5f38/8wzd1cOpNqPRCUpyDO21RizLxkAcq3gU6BpVTeNgPeAblaNFf2WpIvy8003VaokbCpu5NnRuFrkAR7Nxn3WldNFVyvKa69Jx88ajjGxnxoE4n+BhahyEJ8zTsq0rTFHvihYiQZxEwRGW2RE8e5RnVYoufBMecITauMomeAsO+QNO80k9E+4z8FgI7+PmUrHrC7BPvuJL2me7rZSh8aFliKLR0uSahgfaaek5RcU+VLMWlulospVIfyu0k44Wl0YLRXU4HGZAo+IJaPEWydOgGbn4v7W9neft8NVOll/ab3h2fonCrE1ATk+1SOU6uw6gr7hCx5hlcAIssfj+1oHF9+edL/7lWzMf7+11rzpH/c7F+eDo8HBzPDrZAjGbZ+PzAdTqo0zwVDszMCUUktlLOKrlKBPW/hgxGXOeWmS3BzkVJprBikvfw1QsgNYWSYtOobW/xF9aFYlHHvNyGQrl5PgIprhoCxDA+VwRByplJYMcmEkUqfCMH/eHq8QBsChdZ7NPmcq0usoSSMJKMfOU+GF+0hWUHGG06X0pGd/ZykyP0McTbCfcAAk3iZ/Jw5bjwbuUkwTFKOYvA1RHdT0nvb+KxiHcPBOeN7wQ/4nHpayoCjfYw7wLylK8KiFiWN06tVUjFKY3Ee8kzCRVMgamlOtpIuJYQMFt+IQGnKmh7wy3zsadQjAtP3ASGr7xrf8SQpiKL7ev48QFT37mZVTikYdMnnsDKUtryE0hnIRt/262M9KysXFTyRKma+V0qenqBBuueC/STDpbPnnaQNYAXNUt1mJg8CL9qiEoRS2MpKfeuteOZjrnL9NqtHCIryIvSIlLMdZTV1sllnfmA25UZmQTrBEYpVbdFcLBCRz2qaIrga+UVeSA0ykrUVrU00N6FceVksuAjOUCg/UqBSGNTF9WoYeyKE3ShUL+qVuOokFQwE9elZ7iWFhNX9OEJgpWHhdh4pX8Y/BQunXUEHmBtecyMy1JcVS8JR3MRz5t7fjwIF9R+/LDX7X9F09rsIoz5ZLPqd1ewG9DpofY7XausXAvqfuIbPyg8w4FbgPVDh5pprMcAECN6v556/zLn/505nz3990Xu+P+y+fPBy93X22+erG3BYCbs93OYLbbtbMPjFzPwHTwhYxQQIo0W8u4EFTCPojsOQeAtgiO4Nla22FspQUympl0IgYapOJOUs0oEMpNZegGhdm55JxyaHmc3wRpiVsVVaQ9Xd+rhWj/niO4PqcFRaj94MyUcbKDBsrT54w8gdwexA0pJ0iPqIapbNmqJfVdlFboPxE0iZmbiu8tpA7xQ3QCE240w0xHJBncG8uEvPyvssSbCeClvBOXllv5JHXuvfo+ecdyE4Y6an6c6euYpvPZ+GYpzlMfwl7nbRpO1bnh0kbAp4pdYamRSMv0LBjyJ+xmbp7TvPhZp4Rx9bWFq9gNjwAbaBwxzr3ll+BV3ikZGBSAcsu0bmyQasTXeOGfadzJkfI4VShTd9jO9Xw/OSPJpfjiLvHsKb84hzRfkuN0vpgAmXPBKtwFf54pV1dQBQI1I9DZzxC+km/lL/uktb566d9yZoMWpspUxSXfq2OhzsSyqYNn6inNohSBfSpToQ2JwssmJkmUHvfBNUcGWmIRTuBOqNmTH7LjdYJicChNC3fGM774LmUF70+usotH+IjIxp1kkSN0hGnNe7r0LXIqfqiLsMWdN3+xJWyk3t/DMsfaS8NNnNIF5kcU8SKgnC8ff9E+/c1fofSe5DsxGjZa2brv6gb7V136Zn9s375YTHHyupyfmx/NdWeH8O7O5fgio7rIHoqv/zXFR3k/R/Htjve63fOZ/mV3ZjA8Otk8Gp1tHZ+MNk+ODgfHh0d9rDlqc0GxU7SK9BrtEzESLcxBc6Ql5RweR3lPnX0/V/N5nMBYSIBwE0YQeeks1ZyGsCGOSJdJiNNbWG6Ly8ttfnG5zfa00GhZQYC7NJyBPL+DEYJDeFsQRxz9+piTnUWUW2epjGsbea2HScuXgkqBjXGdfO+Xx1yBoBWQDQJILzMUIwiPSp4rsJVwk0W4wL6oImxqZx3NH27x571lJozT5URp5QlCPF/jMIwc7IplThmD8DAh5UUBE17ZWLAMbYG6WyrqAkkGqjvSEmie3pMJsPuO0pLQUoULGGTAShjwPdLyWgfdFS0vYRMu8xYOfoZVWXUU3MUh+Td5lbz5K6t7gj9ACP3Br/lVGq7cTJnfq78cVmGSoeVqv6Qfj1+sF0GB/hF08Z2I/nUyWCZxphaMlpHWShpnXdLz6i+0POmvm+qsAb0UT93YHPKOipjyYhXBsyokrXrrVgrSZrc8EHlGKypdR9TTPkIFtwRYJeMgB14PDS3uEamkCFwaT4k/60Fc4Uq+aYTkSSozwZXhObyQJrJFWJYgkj68yUtlSryrUJ2gnLQm4s9wUVNZiCP4VGtukmfoyukblfb5pQNLyJRKGnyI/LLQi15T+RU3SSf8hJ8gs6923VWZvANLwWpj5ZZU4fEJDV48+qy9fPp5aG5D5gqNyAjwi8/V1ZUMRK0u1vZ4lCF4JD0fQc8hZyYwY3m/nsfnyo2fR/Fhs/785z+f2RjPd+f65/3xZRvA6Juzne7W2dn55tHh8eD4+Ki/f3DQff5id+bFznZn9+WL7DrssjQZAjiCxFrAbkWxpIABVZStu/N9U5gElFEJK1bCVpYNLBJ4y/S3T3C6DrUE5DpM5dY5ru082t+LqXzw6mU7Gh7ka1mOci3mq1+LtSsJzCXDZVa3ealAdW2FjeKjZGE+YZ1DSUpIRxFldBHobrAqyMsLv+MJeOcqGKzFINd7FQo1IQ/7UiSys+xtpa2Dy5x0BaxV6sZZNJF5/a9QlGUsruSu6uCXqPVsPI9YQ4qCgFhWwkvYq3/Qu68UgkfF9a6UaQRDGFCzBhdICkOxOEBzyzMvp/FDG2Pw7sI5dyhr8yVn4qhkhIU4k/je+s935l1QVb0VvliQ4MRCSqEb3XvxZ3oVRkIDUyyMSX7TLop65r0nP+OkmMmzAqhCizJM/D+EUT4qPIgvk3onlAbrDirUk6VeeCl2qmtp+GU6J2O7uazfM6npEcLi/wnswQdXFJKKSTe36i48VYp0nPUTmmlUSwmpv+ygJxX52Cfuetvqhkkjq9wAexRTsvG/DZ01AGb7zwBEJaclV3ELv9bFxr5oWzgoxafyLJiFMXDIy+YdxBeejK/1mQ0WyEPeNq/Kw/KhM3mZTKiy2sNw/pQ35/CWmx5Ekc+47e6+BKduOWWZemO60/JL1U/QLetkuNe2P/uwnR7tJ9w8bCjS2HFVEdYgjN0Yur66vUCCK3R2Oh6NzsdYfNe4um37unu9czi+GGInZneWn0bx/exnUXy740fdw4Pj/sz51YDWZBOEboHMTQAfAGh/fNVxLcjM8Piks/Nyr5115trHn37WPv34o2wMaMFzAKdLKbOlUxjBXqQ1c8JrOphF0NU4TOGzC5ONA7bSEe3Ag9s2ORfw9NjvaFplN5A8CUId3TtBM1+C2DNcYDs320K/LWLq2sJOJ4umczbIwdUFOU6otIUVbX7gWiS65Y8fnpF8fjTb1tadSYRDRlK1uO3NOeV1cE90j92UwSF7AqOEHcWzY1eWlqklvErEFt0OcVs8+zBkPpWigh/Chbhah2UdS3yVMmxFe0WdJ626cMrCTuz0JkJWIcYMHoV1Knjya9KE8a2Bl4KtBmtUQBVHfJay8d5oFcd0dhtk6kLgViHYIEhTFPpEsVjPlKMyy59w8Eh48gqtLa8ESI6eKoepgojwBr4Amv9G9T71SAhhgdUsrCD3KYv4nNYhCoYyo7SNbxxudP/zM2vjSIMcAkc87oxrnmIrZderHIUNT3DAjf1k6T8kH4yC7BBsw/t6EjYZBIbQQh7SOlRhkAPpLMfGTrdXeM059aRc6a2r7CltalNZXLk03o4A62lUvqWwbWR1jeEnyrBcu5P8uNQUJ9OaCE8aeuQpwRzyaLyZiRKUVtUATZFgrT0II57Wn25sWa7CT8nyM/WybGPHYMGoyDS33kLyEMnJkpsDjJb93b12ThqVXujkj2vyQX6Fw2+hbD/8vD36+L3wonLvztU2ahoI4sQDsDF4lgKTcitQ6B2Qcj2a7/WG6K+dnd2DbcrawWscXp2fZVT3//h1xReLb6Xb73QWBmen55sgYGuhNxvFd3Z61geiLsSeub646LiULHthjc5QROftFZbXIRbgGUriMX75s2dPsnjdffwd3FB4OiDE3VdKUCQESMqcsKqEM9tVFGpykXpBvPn52iE2231zqMxMt7y82vqcqxsbbW2wzhsYjsrrTosYCagrIGOIfNcAj7HiFELdWb/W7t5mmSID40hQmdnOcdmxXKXaAtst4B1NTusl06JonSQrTTXXj45rTbLEcqeZsDtpM+mZPN1QM6NmMFiW7ZBPCG2ZpDO+DO0h0+3tvQImZ6OX+58WM8wug3ylsPgXhjU8rbqsN6lvWm3/YCKfZbxpOq8JIEL4UXiJ4wh8WJ37uC6VRcJKWdm6VhqFNowKXDmoo5F9NDx4N65wT8u1TP5KSAg3c44IWpSYYZVPCa0vJ+8Vbt/zyxuDfBYP3k7gyH/CLLOeKp/Kru7No27EF6HTaDxXQ1JpEztlFv4ChqltSClDGOUnvQWVgmtfnXDtQFxmJZzZf1jfsbDOmYvnvQpP/PI0rWcaAiIGDG58jqIiIPPS9GAMAzan2xQ8xtOynNQIsFVsZhKYwUnoycvQfKqEgde8q55EN2yihI2baVncJhfryH3KjUuPW0pa86hCuZg/sC0tLWbOnk17NpGwsQ6OyJuidF33Xr1qJxoZHDWfU3PFcmwoJ3imcPH24unDtvP4S3QKOmRCX40EeUt85/s14KJHWRpQLglEZmh7UHxtZoSXN+z3ejvUfRv+3plLH99XKzei+Fr7+czlwUb3+d7Tfq/TGYDkzYurtoUZtTm+PB9cjEf9+e5slwrPXF2OOyoPFYv8qkLQzLb1O0XRHZ2M8+Gd4eGoPXvh5+Get+Hui3ZNBXQ9FXzYJQTLIIWVzck/kCSBNWmzDCatQk1gtjwVo8iVZPmItUoRQkXh8T4WgQgU/TBXeEya2s+AArMD2NG+LHMhTIbQyhGtWo+2tktOdCQPJ2v3cZ/dctoF0CovR5T7lHWlVUhZzmNSCV5dzWSESeZ2Au7u7n5bIDzbyKv4tQiovwoyDKdigJgqN6fgZD4aLZvzoMRJ9SmNs4U8CYAOdkhFiieFe9o6C7vK0Y5/3RLj5aTywmicEgDTFL6TKGmL6ayvp3ZP8vfd5PTwWkwqIyu0HqYxmQqwrlFQ/J/CVWUUnwQOrtIotPEh5fvf9AqyV5WJdbX8eq645J58cpsb70PDaC+Dqo7KbtX1qzqkYtxPcafwRmHmfQmoUWLRElTRLbvwZ00mMRKn4htqkDDLa/bfwmMqwslAinPORrjIWvxBNXSyT9rpT2lgwF2UjTmRT/IjzHmx080yNAYMTz81z7p48rwNqdaOCsF7catyKpisRylc6yM+pm6v4eLBI+HCMwkXDhWj9YkFZt18B67kgeCXtHpWGiFxp+VxylvCKNAq06oNqsBYCgeHe69eZLpRBs8Iy1xbaUusoq/8Az65Hx0dtme6uSfDsjSvkA3K8r7W7+NKI6seTpszzxO8N/TD9fkYabq8HIFbFN3VDubc9uLC3M78am84Hq2NfgwSXu/O8i//5c9nHu3ugrLWx6obnF6cb96++8bW8o1bm4eHRwOUguHdlfX1maPjUUef3/6OmPgIaBSa67AATpdAS+bcykCIEdaW+2z5Kcad7aftfDRsp8OjNjo+yGTlapmoAATy8DkW4oTwTomp2fniSwkjkoRQ4ECUAl9uQAeL6zhxbXGKkOi8ed1I3hNb11QiX17AoCBMJr1Eubq0ucs7V5aoUMmE/FpbXnRvu4XsiGvBWnWuDBlDXGetR3hIp0viyJ4EdIOGPq53CcxV23nxgjTH+TCMfRtOzLWjXYbUosukWGBXuZeyLsFRyl16oxS4KiPV9gmmE0fWTaVSyg545VnKD9rzsuKYZvq/lIE4VHjtSOdIxuK+4lQG1ov7ZOBN3aoQvbGellHTF1SYBPPvK0U7ySY4N7UPZYV7zWGZBIsjBfK1Ap4ciTWJmwZtclh2lD6/aTkKX+rFYZJJCRzeTeJH0IVbmHTthKnqRGjiGk93dZqBt6kzAaE1hZUXYRD5JCK4VJlaN4MJyus8WTu7CtwNpQbN7KDX6jlGLkbHJ/EyLmgs67sd9lNxUB/5IA9BJCUhW9JeZeM2WSohXVDrlZOCy21VqeAe93rAcB03OTs+A5DdC46EShMHB8W58mJ6lV197gCYKdp+R2kvvn2njGdU2TJSNXDOxdUetXpF/tdLwzB5jQ95sINnOGp7uy9T95pfWArU1RVhvZQqt4AreGHvxfP2+e9+FUPBetY3oYlI0qCE2z6yGXxoPBF2hqW2f3ByjWxdzs91Rwv9+SHKeae7ML+Nm7wzvhzj6n61A/Psz/78zzOquzEeY06t9LE2Blgam5tb97ZOjk42D/f3Bt1Otz87p8WH9X191VHZlfBV35wtAwFRWI7kvni5027cvJEK2pk5FfbD0bg9errTHj15HIVg75gma+YwIUSKeXVkB+dBhX1qWnpW0pUZvpPprX3WBU9c42IaYbJl0993/aTP3KJIasTW1smy7CeczdKcm7c2eIcSpJxs30PdLG9tfT1rlN02XbfFTm4/7deZqa217EsxvkwmwzmIko/7wGQuf5pu87O4stpOyJ+IESq/hqZFa3ytwRM39oThag5kCaZzwGTqfPdVpWYnMMpIhtX/4ZZ78XSNW3Ucl1wGC8MRKYqJqNyk/kkGjOLWUzbTIjCeZeZqJM+EeeHq6vnEJh/51X8cljUtT4XgkfgQLVYMt8KasvNamCue+U+tvhxVRA7zKmvPErkSN2VN6pSlV5wy/rTRESbjKMR1Vl4pM9EL5hzmlTTeG171mKYrBTKpoz8FX+BkRu+4VOMxTRfM5D7z5CaFq7SsX3DDXylmrjykH9i8+IkCedHpNWecfgrAUU8/WO9Ow/Yp5xvH8jY8bH4ZRYaXUg4/y46Fzs9yhVglZBeRvGBcG9V81hKDwL5nMiLPGrjznUoqViPvPDUkxImNr4f5eNiP2Yk7TcmcKiQwxo+oyFZGr7MWt0LLiLlsQ4yeAwcPgU38Sf/wYYRcenNJnsgNONj58tP28snnmWZkN0zyso7Aa3qVuWXqKWlZa8ComAeri9fLi73LudnZEfANOXfAzvb87MzO7PXccP38bDQ/VXx/Tpk/RfHNb4y7F6fn/bluZ9Cd6W5Su63R6GxzdHJcE5g7V13QOoPSwxizoHJxRY3EE+W2So74agEtAIgz8xUwJyJLHJEz5jyBmIdHo/YCl/AM60tL8PQQBYBykqursxjlBKKnBLGllQ7lFoA0Kq3/r9L1J4JVQh4ZYJnw+/noOErFOVwqIztJT1FE6dOz30/k+j0DEJ6BC9LdvDnIyJpIVpnbuerAx9LScqwzl9rpMstkmfApcYA7FgFwXcgg4OKUcv104/Iq6VB0i0tLsf7Ojg7akMZhuL/bRuStopXAuvkKvHWR18LG1hvGFzf2S/IyDYU00CXOSJ4MPoFDhlXIFF3zIohD5vGGM1yqYCqGhhNKGmnzdevGBsXvy8p8lzZuZBT+598ky2JK0qgAU7awky4NjPlPYAms8gi48Vl+MT3te67mId4hZuU1yT+RLdPD+NBAi6Aa2kkUfyb3n89cvReeOiaCw68O7iinFOYkiKgJS5Kv4qoIX2cDfOQcJSFfyGDW077pGAH8LDP9pSYyf9OlEMuUd6URxSWOWZBGXPMQKxRFkInY1NH5h4ZXo+sgihu+1jpm+43LDTUvcO4pTknrxqUFjzgBBuAUEnGSfnU8kgU3E1gdpKumXOXaFs7BiTTckTkb31Kcyd+uGKwr3UplM1WjfOVRo0V4/Ii+Ci04EBbKPTk6xtp7hdwpkypscTHFa+FhSiPTHL562T789V+1k+N9lDS4Db7x5pABrVg/n2rc0JlrPuhFDjXIeJWNSClgBNxDGq6di8vz7fOTk53xxdXwcDKqG8VHubH45ndRfNh8WBqDmeuZTRC3NTodbSIEAwS/f3B02MVknYHY8IgbCih0+vP22fmpyfm2tDIIofW/RbzM7mion9RTK8sotnimcRcH02nO+qWkI8z+VyjCnRdYhE8ftz0QcAnRwXK+o2lZLlmR6SRQzPmJUpxaOiXQ5MqfwmVQOJY0WqIyrXDr+tbo1PTjO+dpSZcHg1iA0DcMaR+jeVZlapuj9HXBUNXH4rcYypUxnkrKnaGhFtGt3Uz6B/2okAwUpjBf0nZ6i62/PGj33rgPI0pMGcr+DFxXYKRClHmZjtv0F7ljBsRP/YzNJS068WyEZFTTW2wYYwJB/skZXFV2ZYlMAjiE3br6S18NNIpgKih25IOD645uOLiCFmFo3vmz/DAgeJ3m5zN/qatCoRAQlXyrkfSf76Mc8o6HPFOfSVrzMH0eTCB+udpHa+MgjEBOGvFgPvxFaxmfg7TmIZ2SA/fyT95rYRg1SKn4FdcaFR6Sk4oob41etKUyKS/19kc54T/impeCrbWVcK+ET/uSfS8MKn9xaF5CUMBzb5jWqDGD1wQLSAk/+dnYHh4dtoPhMI24U8n8ML3einRN/6Q5ygfibAqX10mGaYySMTQirAYtUHLAoaeR6WRdPBcH9FCSurF+1Ko+kuVgW8lb6me9gFX+q80IqrsmefPOxnoXeT7CetXFNex1gxNwitemz+Jn99njtv3wwwwWRa6QIfkr/ERaB+HsHhDv7slp47yAkaLFfDY+vV5cXAAJ16OL88shMr6Dx7Y97lzurN++MTzG2nqt+MriazO7j2a7o+P9/tXVeHCGpYdlskWhm/2lpcHi4hL1WsDjnZvBwujYIkWxUGkVSC0jqz4yW4zgWCJwFVFgM31gmTmPIvR7sO63l8mjEG10NCQelgYK4xgleXp2iSV4jpu8154+fZrr/vAgZn8GJ7hm3afuMTDwx1Ua2KrJjGVheshkWnzSWiSrHGQ+t/7RgrIFXF1bb6so4tVFP7xdo3aZcoMicNChyQy0NsIc+VIIMPmjGCjH0bQq7QocUD6RVPjZIaQDnBG6mmKTbZDSctXuH8aVQSXkPIxTa49r5Ewc26LZB3ly7CjheaxD5xTGtaduYR7iyDkKTDgIWkyZyiPKEjhlLBsaESZdYvXJeMSJFeNVJqMMhSJCwg/SEG59S4BSZ+J5nZ7Kb86AwD/qRAZ5LuYWTxNFxWHdjGaE+jymHGRpguf/CvMqHFZt8vSatkhT5ZEX0xuPAuR1NPK3roHVOvDaGFXngsm4ZjEtMw1cDi3galCDZ4VXZuNePsnxOj/qMgkrAbdONsA0hObLGSvsNe7MRjsFRUVM62kDkSN4Ir004qfn4bv0aSNjekAuvcsI8ggXGYV4dLCfNe7uXpP5hukKwlUmXz0Ded918TmVIfJQvQuHjF3zcGtqlXWRhl4i5/BmvpSHfCjjenUxOGAOXeOvwxq8UJ4u7h5ejevhMxquHki9U3H+iiYi3ntHcx9/+Jt2tPsMSeqoyIIvMaGx4726Z2rV2hfu7Ak/aasLD09eYwhcUrfR5eX1EPh2ut2ZbeR0Z/jqcHir3cTVnQxuCPFPf/rWzKMPTrv7l6d9cDU4Phtvfvblo62Tk5PNfm9ucHZy2j84POwuLczP9BcXqUM3bp/I0Pycs6Ofn1M7/FKSBBRQBzlkcPARTa1wr29svG75ZAsV5OkIxQRSbFlEoAQd7g9DsKMTiDu+bCen5+0VYc+2n7eXL15k2oemv9alBoBpdEOzlxuEd+8+KSpTHNDizKHUnKCcDlwAcoqALuhNlN7i/GyEmxc5RapWmUScW9AdQJESLqwyyNQyiULTQpPgMFFZTNQLQi/QGBiWvgvSOUBRAyhkAeNHAKColrD5RSFwCofKtizbuUzITp9gWmXnX5E2eTrnEAsQGMzfetVyLqutgJnnxMogrg1EBBs86/J4mIet6KxWKeWVZeIL//hRTgReNiRMpaHCi3VF/jUhHGb2J7ObP8l9Tiac4sRyAg8/am0J5Cv9hdNoxjWxVy5crYPpiMmbEibhSx0sE2Vi2BRu8amAkqwUE3kma88CN/GnZfmTTycxkkcJIX+WnXim8b6UpPwb3BHXa9JwJj/iJf0kTdXF/KounummmcCY9JzSQ3mKgKtYJ3wWy9urPAdQKj7fmaV5x5JWYfjWe4sCX3o0GU1GkE/wog4PD3CVDzPNxn5qXeVM/4BX7KvXkHCAIw2p/Bz+t07FY1WnonnuJu+m/Jk1yeIEWCybxKG1eyu+wmtz2lvhq/qYBbUaXC12HlJONfJHxH/84S8nMkRp5CUs3ns6fmpFpc/y2kbkH/ufOLzH+MAjI9asenZEeUOuOzNzs9t4Wzvwy3BuozuaP5goPlH285/+NzN740fdtZv3+qsr84Px1czmx1882hpfXm+en58Nnu287D96/Ixyr2ZWlpY7duK7x56mcDYFlPliFfWpoCNIIgaiqAguqj9QU9eNAlZWV9rJyN0zzjKZWGvMOXiO0mglaQG6d5mI8ItL+XgMldcKUmxObOGwfJw7ODz0m6KX7RBr6IDntHQSFgLUN1/djgpXAEFYXFkO4/k1Mr9Tah/e6lI/CkUC6PKmHxGi2G+n2R4Cg/9TlLmKJcIFASVUhI54KgV3lDEPGUdFpFA6Wmt6GVzllwnNEhHN5lXXVy4IX5Gf8S2XTKR3iK8CHF+ivKgj/2IhZ79BYImMkN48FA6Z4GR0FIG4uCimtT8mzEhYrDWZJkkqzMIdFbNA65kjwlUPxfQyXTF85rkREquQ+8QLrYupK74F+FcMnSgJ5tkiCc+zB2mrDnVPRax44sT68Zl7YVOJVzoFcKLwzDv1qjKqfK55Nn5Km4R7Zz7myeGDyqWS5FE81KMABaikTSOVPLBuJt04saKNYqhlAUblQXxgKis7r3O1evVonuQnvib34q+UeZWnIrKvT6XIy8QznTitrogJPeChwOYb8Us08xIs38t7Tn63S8eJ19mwQYVH3rXv4SjTuHQdR66pJw+7ouS7jDTDZ5ZdliyZirpUpOCsOsgXvASv8pynltg+1p5T3ITF+IGXU9jjlktPMgyayPwCl/2z93/Tdp9+PoHBRtxyQax1C/3lY+rH8ylKHe807+RL10DTyBvrcqG/MJqf6w6BCotvbtvrPBZgZx/FN7X4pmt1HzxY797r9/v37m0N1pYXNi86M1u3bt7cPB6PB893h/1zjCQsrhkUU+cYK0xFoHJwZ2U5wEr51TXNZYXN8+q6TFPfSwQVhQizw9yRGREgIQCUChmOZWRfgvEQLr/doEUp0c5Io/WSztYgfbadQrDd4WGWmx2jnF7uDtMJuryylL387HO5Ih7eeuvYOpC+17NvsOYARYRUZJIHBFMcMBVhylLTQnRRuyNrF7Eui+GK6DLS+bg+qQnqzSL1VEmTtbmSD4iTcTD1ZEzT2FeZfhYZgPrXWlgtG4UdZovQ486G4BPrQOYAfhnUDTFtfGQCcRp4+Nm6OtLmxHIbBNPbtwl1IgA+y0hx3chLhgWU1EnmFGj/171lG3+KI94lvBhYZi2hqzQ2ALE+BVgJ4VoWTPFGhJiIlYcYV2FP3hMUwVV4vnb1iKLyPuGGgUfKMR8togrhNXB59S4pTZLygDxlqh7qbSBOw1RpPZK3ZUyeTZJ4/gGgeUxPaVGgmLdxhWUCJwnMpaylKsufuKiyJ/FT3LSeVao8peLyUavG5ZRpgDtOF7OjX7mA3sqd9+KfDE1NThMMlNsYuMB5phDxxnDjpaEAMeIu0QnMGndw6jaGXrP7NYpPWcqJ7DjgGHzHEiUiR/iOPFTGklIZUVa0LA9wcctbsEyBEQvwHvkXxMIJDwCrdR4hwx//4i+xUF8Bh8qZskxG2gvytQplKSoPhGmoEMeJ0FbDPBZ6C4B2dYm7O6KeQ+53yH6bhnqnM4fiW/2axfczaPHzn/905v78uDu+aH2sjsF4dLK5vDy/1Zvvbs4v9Ac31tb6yysrYhyzZLZzjY+9u7/fDo+O2z6Kxyktrm89BUFnVFqB0Nq4dWernWi9oTXtVBZYh9UlAe1aWjYRoEJRy2uj5luhClru3eFZAvsRadf84j7y3sGOAZaj39QdYcIr7BlE0R2AIRZRDE6Y9gvrs36fV+KjoBf7cyjBpfRT+N3erPbAVH+9W28YRQuwRg+13ES2LaLugUrKlumcOo49KVNCqmi0eDKpk6KcCC2htabi6lM32JmGoR+doILTjVcphUFJExWCuZ4BCgnJ85yKDVwBBcrOaQnVeNhIxCqlnh6ykczoXmm6FLBSmEZmiCvNNXHCZDNRkO5pBrtSJ3E3hqz266hgy3UULq/SQdxSgLxHmOUJNDlOFFeUE/fWNUpCRvfgdW7JrGCoFttngyOgxJn2eQVGAzhUuMmF/KOop3ETRnkJV4gIE14LMo2nMEQpqGCmibx4X3FipXjvS99bDy6puwGRunrOkTQET/Lwznd5bxlEzkU4fW08AgJDFEDBO4nK1Zs67E81noeXNBjgycGEsggn/dbQNoNkKj3ppBIUn8JhPA2GMJP4mNJSy7hwnobKAowzLW/yL+UGfq0+G2MUGfyu1ZYt5JGnrNhSFpB3By7sxih6UiR5qqxVksPd3fTPqR5DR+GprKkbPEdY7pFJn21Inj/8rD3/4gPoXA124cAuJ+SSvDV2zHB2jvzEBc+ZtuOPeMp4KT6AuroeEWsIxnFxVXyzO50zFF/v64rvZ1D45z+fOZjf6M6uzvU7l53BwtLSJtXZwoXcXOovovhW+rfWVrsPHtybubE2AOe8RVC0uLTKnu+8ageHB+0QZfDk6bM2GKxD5Ou2vLicL7DFhYPwdohm0qsMK7JDPACXmLrDPNsJqwXoTg1uGeRIptbN4uJqEDbYuFHzm3D7zMS+vSgLkCVzLC0voWjHbWf7STtEIQFo3mHoYfGNWxdFNYsSdgNJ4bIs59SpjGQqhctr6gjDzLgjrkhGMR7jUud7ssA4ou4qAF18F55rmTpRdNqiSkDdIhWWgliK3LbDsmQ8lQpwhJkphzj2Y9h6FrOEVUJ0pwvIIApuJmvbnQCuIjyc4lAlLfGdXpH1oDCM+Vp+FndTVrWYsmO8vDDYOY2S4WQdKzzMZB0oDTACZ0lFHviZhzX3mTwUZukpKCAvAhBYK7aufQSOX+pVmaZMcf1acfCXd5RjDOE0uI4qz3K19uKqExbhqOzIu67mUWWZru7NyF8d9Sx9jauyTmiEk1+qnsSJmsOk3It/6RG6TwtMzvxSB98bsd6J3xxeMv9NnJdgGyX48Md90Eu4v1j7BIYnktikllF3qaPpJzDkJ93gAeELDeVlI/Gu8vUgXupXirJgLZfYdOanGzwpKBfpW5abcNUyzVh2nH4fReNFetsYe+oh6eYqx8qNgPoD2vBg0ddaFd8lTwyUL3/3i3Z88CrlKMfpyqAe1leYlpZXgNl+vBrIUCFr+alDnMpiXXCPr0lH69tGlI6rm+2otsllp9PrDLGWv674ftb5AsXXv092s3P9jY3lwdXV7OZ7H3+x9fzFcBNJGhweHvd7YAfwofpFxxHJW+uDduPGWltbG7RDrKA33vpGW1nbaKNTrb9Re0nl3Vp6AWCr/6oEHSy1M+JoUbl1tFcnPeomSxOtpAUUiPFchgL5Wx9Lqb+0mlEf+7pEpkQ81cqMWe4X4B0c6bU5yjsdHbfdg+N2Mga9INqPGh0c7EOQgzbEUj07dufWU5eYtI4n7qV9CjJvtY52ZM+itJ3lTmuLUnbCMhC3WRT5Im50f5kzW1+pJFUaMNJEAWUbIBkBGDNhVCJTT7JKHWVKcSHjy10KfwmVrSxpqYvMJHNlzS7ENrHCESWXMmFYCC6DyEi6Qo6MiK9MrqZcFXrmZtHgqAgdhbY+WndZ+QKM9WX7xeBUfAJA8rN8kJf4sYZ5H6VOGhWWuIqAho5aciU4UU6mVUFaV8O8Ix9VxkSk8jc95AEFbIqPUtDggzy9pr+LdyZxvmVox5MlOKonPGJ2Kui5UL/wG+U6D9HPb2rRph7Gsi4cUcA+J1EdVdfKaxJASfxSDv+qwMlz3dRAhPX2ucI8omDEGb9p9LqpJ0uId2EcHrSisoY7+CwYEytw++Mgb8ErGH2uS+BOVBW/Co30vAsu/U34UzxH6VrG5N4sptmlEMJytW5cVH712iflqjyBTKtBdrQOz6CLdTnCE4zVZpmWAyy2UeH5CU31nsSWfPzow9+37c9/l/L9RIQemXUzbilU4a7y9Xg0nJR589ZbTL7kYxHU5ZLo2YiU+DszczPbM9ednc7sIoqv/V3Fd7kx3z087vRPz64H+0enm0dnl1sLC8ubG+uDAe5u/+RsTImdGb0zp6Poy9tXdffGeru1sdZuc928uZEdaF8Nh+14fIkVWCNJrpbQXL7AukgLCyKcuydq1jdu4cK6/MspJs4kR8jBiMh0ve5grTYh0LIz7AjLUnaQqHreEsSRXIXbj8C4LEZhOMGVO9VDI/bCfLnex37akHeuwPArX0dYhH7h6xA4dVddiudpy+KqDT80I/1jtSFIbnXvJGQZaJ4X5BrkF2EASkhNByyX5KPAZSNNrTjC/YVxJkJZLbRMbB5+lIb8yDvTg8gTapKhabynTFz7bOyAIi6mmERBI1YrrwuM0iZca28et0CFbGPifD+gzL2s6wd0nJaQuZEg3KlINbpXisyuh3OfaRiy1hi6Of8yGzJYH/JX6TlSrvsDSae145gqChWY7F1v7B+6AB8VZjDh/E2VrBac1q28pVKbCn6NKJqHMDpq6Yx++4Orr1YhL6s3meVUNyU9jdrJ8WGs71jKHFEM0ANA/Kt0Cas8UpZ/VZnAm3DjBYtVZuIQZh4Vp+DlhgCrZD3FRMUznQ+mjWKYKPjMLYxm4KICJcy6xY1MEuKJI/JICQBmsjqSK/+5WieLFpdEkGaWVQ0meREWLjAf68oZqyyZCcek7jnAOeGTEnMYzbfWK319SVr9yLFi5WH4xdHkqlelDd58No61gXbmrxtuf+Jnv/rLdmLfHvlocIgLsawsZTt94jvoKQ4y9zZKrwYI53sOMFIGwODBCZL2SVxd5/HxvH153Xag/d9VfP8Sxbd3juI73O+f4upezsxuolq2UCqb8/Ozg+HBsH9jsNodnZ3TaM517BMT6F6070Xm2KUPAEvO7aLv3LyBJbgWN3f/cITLed5eYG1ddObyvYzHT3ZQjkcQttPub21FgUGlMJqjmY42Kciu++vxSlMz8wMVYBBxIQ4ROAcBdM9sbUSKys3dU4ZYdwfDPQhTEzJnrt3JQfZxIjNKDeXhErrrDpYQltuIsOGxAyQn7YDWajg8RjmiFPePUF6nqaffUugvLkKM6TC+gy52wkJMGQkipP8NWGMbytTUSYbQYpEBw1YyHMpdPsj8QhmAtHlHWi01mSLur+HEq4mx1IMHXc18Ue1KltTKcC6jLq0tuWXrKhDfeYaU6ehrWnXLIUImnhKv5iReptEw1wga9Yq1dYWyQ+n5vQgniGaUnPdXl6ft5au9MLjx7YpQGdrZLpPWlAtgQrmlbwllVB3ilG39oXP6TacKAdgFxsZL9ynhpAEC3ltv6iUebCC8t16c8gcgA8P0o9viTiUh7OQBcqNEydM+YBWlYdbfaRuxJoQn6UQap1jINZDl3lMBrkZmAgdRpGn0gVeT8z715coDQQZaB+udCMknPKHSAEdJyjtA4JBPhJtb4pp38ggcudRhIuqVIy8KxsDNX7nvWvxaTOJabjBq1UOQlILKuw7jW99EFEYuwmQt0hdnJP5FqZuB71Je0U26yDdkG9m1r39s45kyCneWJ+jmHjh45Xv549WjR+3JZ79C6TmDw8HC8kRSEBFVpNXHDL3RAXYn1UqqWm4XHAKaLrAd4hgQl9R9NDc3M4RmO/DzNqKPxXfxd11dt6Wax7w5PTrtn59fDvoL85tLi0tbkGhzfHk9oKr98fkFvD4/A1I7y0uLbbDq15V6be/gSPMLIFGnCNFsr0cFUEhogM2N1ba5ttIe3L/T+ivLbePGBkBftT0srPX1G22okjk45HrSXr0atsMTLa9xkCWD20rbn6fprCV0BQNraYk4J/Z2qPjiIoqL1sAdHQbLS1hlC/j/Z1Fcvf4KDOtaW+6d50N+CmxXGM/Oyy0HVvfWW1xwas1FOxmdBi47/18dOAfqpB2dEG58YMticuLPoXQcHcYajiLUzZ7O0pcQKmM0Quv3F2tZk8ytAkTh2OpKXDd2kHHCFeHKsty0ZhValca8u9SACy0yMiAarJvpM3AaYaV4ZcZiSlk2wsq92XotRtcd9cH5UKUAPYKPuMTlNtjvKcOrILLxK7SyXKoUwfWTAO61pmXioNZodBx3XmtcOMLw3Ai7ikVrOG4w8EUBk1F97hAFGYYu5V0KxkJq4EY8xsU1P65TgU08eUGLg7pn/zqEshoXha/ieS9OtR6F+wJ8TkfHLSPCS14K0DSNSczf8NxPnqeKpeYvTsL8AWMEL/Xh2Wgm55+KwvfTaTjSOfkQT8UZPuHZxkJeqTxMB53kI57yzH/f5fWkzNSB/MvKn1wJy7vQtfBkovJGiidUmlFgySoZBofTcqOY+dlgpuAckzQ8pwzSmZX/hKss7VK2NuTi2UFKknFYV6PCq1878pp/R3t77dNf/Y9YezUCbAPrCLP872iyg4fmYR0cbTYcCpoD+dYMj+AL3Ka7xBYWjMLbo7nZbvbjuzw/30aX7Vxe/wcsPgc3nqL4sLX6nc7cgBZ7c3xxvoWQblLo4Nat231Yo3vVuZ5ZXFjoXJwdQ1y0PBXvo2xUFpleQQXnAejYAQfqinvsjgmAglAQsNKbbTdxh9+4ey9Kyx1LzrCkTsatffHoafv88fN2hDJyLp6VlFGdvjG/1EdhdDGhR20UN6e11bUBSs5lcst5J8HOz06w7pzE6VxAp64s1fpYEKjr6ndgZYxTrnv7h8S5ygRhFfghyteVJfY76hLr8klIR4xdcnNknyHKdB+l+GJ3rx1QL2fNE6nNwjCH+/u4fShYXUmJPjsfRSKaZEzDJCDcVadWUJSecl3WqrBlJJiyTTPdnVmhVzhUXFOBCcNrKfPeZ4s0ncwfi9A30ILAWJ6WKVubIoveTUGYCiq7Y6N8sh6XfO1/8WtlUXrCx3N24aVVnge+eTK58hunKhNwd4H1aRsfZUVZZf3A9OStgq0di8uqyUqC8Qh8OMpvv5Aj5LUY38LcYEJLM3VBoMSLwpQ5kvy0umR4PQx3ShZnKuLChVMzKh9hSH8puLGvVKEWvnniEpTy1VKIshhMg2K6CHbdhS5xFX1HXAenfGkMwzzTZ0a+5qlCq7CikbSonASjlIYEsETLsGHwreVHmRlemphkwOdh+QTV29c3pWADS0DiZqrkzKOUafiN03GVFA1tTRB4CzTiItm+9N5faarKk8ixjC3Pfzz7P5HNx3eTZ8u0UU83hRZZxaIu5m9hZmtG1ssG+6p9+d6v28tnHxNPWUN3OMcW19VusfQrg29nZnR7zgMuL8jy4gnIhxgc8oJ96obRCGfYYL7bc2fh4fVlZwfzY/u6c7HTOcPi+8NR3XJ1tfjIp7/YnR1glW0C2Nb87Mxmrzs3uL646MPEeDW9mc1bNzrgFMBrTllGIsUDhBthpro9jBrfSoPy9Pm5/VSvP48SxHUEMTNYLPPX5+lYX1xYbN/8xpttaTBoN27das+ev0gHZ3a6xcqSIRZBhkLiyJXlOOlYoSrmoHyEwAEQJ1AfHA5xWREsp8V0F9pgZZW0Z7Ei8jV3UvT6S+n/c4K0rqyTNRUOO5WNd4kreogl2kPCJZoWisKnYjvCsnQC9RnEHUGs0QWMRjnHwKwwKsBak25b1cGSirIBlh4KVuJMzfa4WTIluk+FlhnwlGWfW9w+InVhBJWFOFbgxapKJIoPDogwc9X8jwVHuJO/VTK2PLaCZJ4GxHrIc7EuLNu8wKnpzEOrJ4oeRsscrvPTCL7CZXkRKiI62n5JnOPDw9DArbtWl3phQkfLF9xKK32D0Bg6yewn4MWGTJgcRdb1tDFy3qYrcuwLHtGIHO0PgR24YChhz0ae1FurLkosbO9ZFpwjxgpcRuGpn5Plo1DBgYI6VUi6S+IaULCcgUOcUhfZRxyan4IlrObn4XvTi4PqWCexuLAvw/f+yNz8jcO/nHGDfU85USr+JHLiqkzJS1yQWekAKUG8STeANE55wkvaNGqkqXx5Sxk2CoZZNoXwT3itFyDwLI21wKLoCMugxuTnYRLvzNtMrKdHnn2T66Sh5hDuaih4sDjqFrjMh2vqx6HlJX9PGwDzKeVvmaavcPH15NOPcXF/jad2ELjsT3a1SWBAe9XWXe7GlNHa5NG371y5Jx9hc+WQBoLWIAnbxsaN63537vJ8PB7BC0MU4g5ysz0z291ZXF0Ywh7/YVd3sXPRx8cezPcXNm+sb2wBwiaIHvSWF/o3NzbsD5/BGqDGhSw1pd8icPWGlV7B+pKwDlboj+uDrw1WEk+lZyeobqtW3SssKK2IVQcLsNA2VnCfyWewvpEPC53C6GMsiadPn7ez0SEW4XbcXndDDm4oR0ZTSD38hoEdoSJJBdRB2cBNRLHPkGeU7er6GtbFYVu7daPduvcWNLxshyjKo6NRO3RZ27zb1pep73ZZ5wilbqAW4DEWoTS3c1VlvrC0HAV1OjrKYIbup3sUHp0co4mW0gDY9a5p7gajsUllWgjvEjEZvJhYBTVZLQKDKuzZHxBLqqaXaLFoyemWohhRAhJZi1SAZGrZmqxQ3Fi2WJoqnLiWKIS0ktCqhNd8bTVhVBJEHp07SPnS7eqyBM0GoswMG49qbDycTCvedXFluABgrrTM9kHarWD/3tHeKxqTYxoiecDBJdxp6KGcy7hHNCq7L19hNaM8oZWbudpVoQI8h+nti1UJqNycsynzR7kDsEIztfQCFbjS3tSS9Fu6KuN06hNXZTwVtlqAj5KnPip+w9IAKMTEjYBWNVNfkkH/k+DJjRrEnY2PsKTepOcP3Dm53cYmQRxTZWcZ5EV0y0r6KAHvJaGK2Hha7lr2UjGvqwwJzlGKRfr5Vgya3vfhoNynWN+gXGwo5asoXuhqNlMrzuMr+OVl81XB1jMPE3jAUfBL4FdAUaTlTkrM1TRmbWL5T2vdxkoaVphHuiW+9jyC7h/+9b9tx/uv2gJGyDGy16XxHB6dQm/5ofq55Rvx5OEmCJ7ZsEMjCDitp+5xpqTBmzRqtF/6u7Oj2bnucG6ut9PrzW2jmHe6487w4m+7ulPFd3F60V9cXB6gTTePTw63Li/Gm4PBymC+0+nTaiJD2C5z89mPz80XbVlu3Fyjga9vVegGKU2auyv2bUF8JxP7TYwvnjxtn3z8RZSGiuTWxnr259Pq2hvK9IdpqddxndeW+9Hu33jzfltACa5u3GkvDo/b4+ev2jz5PnryvB0c4SLrkmIWK7R2ePIHkzqA4XIvBx5EmWQqK+PWrZsotcs2PjyAGAgHSnEM8k4gllM/tA7H59dtZ+clzGx/RbVes13c6KvZIFxEO11Hd0zLRrZJKTCAQjnSkkGZoWHakyfbtFxlTe7tbGfliMts3JVXhtF1G9OOqMxUEjX3UnfMET0yBT7N6xLQ6puTEezpiDAhMK4ltjE9PUWJkCRWhgotcKEQRQpwZWBEJqUMt8qSn2oqCvlCN9cuRwGkIuBGWpKHilWL3QEtM9D9cM6icc7Je2Wwipsw6febrECZ4b5HWHbTsE4QIjvLyDfUR3zAPrHU4rKC/0PXeKMAl51gDs94nBF2Bv50i1T+qQM4qKk5ukvQmDpoAckDxvNQCSsYKvGJmPJMw4gFrYIRL9YjCsE6Ei+4190nHRgIb1+c0djxUEqeKovhJLGh0Lr8msIjYnCncuTZvKXR1QRmy5xaSSEEx9TS4g1B3vNyGmdCc2OqNrwWfYjLtQ7jVD0JTEjuOarMatTKjRdOuw+EY9IdwxElbzmTspLVJC95aaqwghdxmjKNy2/CL8JlhnabSA9xVg0neCVcOhnPOFLjxdPH7dEHv27DofP27CShMYXOPRptB/LccVl9Ipx9Gyx40R1YLlF6ZjPvPXIm766hRxyos8E9vRjDbjbfbQRPD5GjHWR4G6B2zjuzf7uP788nKzfmu1erc33MxsHJ6HSTDLZOTsebu7v7AwS+jyXURdip41zHNbdaBbqXPQRDH9xVBlbAjQqWeL+CsrN/RoY8whLCJmsbN27GxXGayhXWxDEt9DKKLpM1YVZbwJcOdmANLi3MZ0RusLSQDxbJfHfv3Wuraxtt7/ikrWzcbM/3Dtqzl3tt55UjuAjk4mJ7jtI6wTI8Qblp7tsHpRUg4vsovZfPn0XwhyOEkTQZJodYjg5eA5uurHv2qfTOzx097GTeITdpBUFT+h+01JxTpkunkNSggyY5ll5/OVbP6ekxAn3QDocHmey9v/sy1s7Oy2HbffUC66zTVm9uorz67czdNCS2ihuT3xFxW7SY8ZYONRW2sCJC6r5+7goznScoQ6qgsg2WDMlPptMaUmGoHNIBTL1c/qdLm+kDKN20/Pxcc2ynsThxmoCj2LqZ5VZY9xpVU9Etra23/tJi66GktKziphHvGhdZvgBcmLNcFOG4AKfSPqtfKF8IeSDfUoAOEOGmkA91UVjAhXgTf1fX4zC638GVlhfU/fRo2EY2YODceZUph3qWm2vZtaQpX9TL4A1CRTmx+ji1gLMJpwItsBzCptZSkKWrdFB5uSLHtE5mjzJVuYnTtKzwBTSYKkxyUUuU4uLU3fRddTcYY6pxVAEqi1K8OSd0iyLhKt5jFfpL2kqXPLhWXbCuVFDAOT0sz+fpmQZOpT1RaCa3W8NPqaqop7BP4Uhewl6hgcv7wlWVH8Xqff3xrtKVWzrJwz8bCPMgBy1Qu5Mef/x+23n2OOuExYLeofHlQxs9G+Jz5Gt8cQpP13JWUicXy9fys5FzI5AT9E34mrzJQyRoAo0gz5AkOzDBNrz3HxrVnXxeEolWp/XmZwc3Nwabg7XVrevZ2U1yGVxcXKMQz7uLyyszKMSOO574MaGN1RVc1IVYB3Mop2NcFQVVlyvIUaC0FNDMKsDV1eWMlmoyi0wJosLUDbFPbNllaJq5IiDMNNuePnueTQLWVvr5fqYjuCLg7bfuZ9maW9w74OAo7s6LV20bJUiu6T9SQTnIYb+UHfROa3E1Rw+X2s0YXbY2AmYtK/vWZLsjlJnYAwRaHt1mrSJc0bQ8ujzWBUQTSQHILtBR8FcoOrcJOgMXmO2v9uNeO3AgY5hGq9b+Rx7ifqMuwxinuNSvUMjj8XGIfzUzn3BdgCuYVUtFAQYQ8DSPuY/gI/zCWfWCMWCIUrzJPsqmWu7qD8vgCc/2O8Jp4BEa8To7QlN385Z5I8zE6RFH/Au7MMnnMptWvbTpUJ8ZlJSCq9J28qp4zJpO6BoEBUclBPazeVXp6B6631qESOVE+S5NdCZACY3KEEsTxboyGCCk8FQGzKoReP74SxTbWbYz11Ls4y5lSSO4cU2yPDfLc/hQ3GBFKKhpEKClSkilMcWPtLGiUfDU23B3AlaYHMByAbyj37xI+R5RWOSZrgbyVSkQwBvjlPLMMaFDlAjSGJwQ17qHHlx99p28leT8S34cicNVJVn5R4UFlODPe38qh0m+UahEzzufqbMNQQL5C5TQsbonij4edt1I6ORrUGWfsgJPklvv5JB8fGm0lAlOxHnNNFBVid0kyqHltwufP/zgt7DKKFPakKR2794mskfDCR38uFe6M4DFwT1lLBa9uiKNrA174UEvwrIs0zRYhteznVmCrkYXF1dDFOjO0sryNm7qDh7c31Z8ZfGdo/hOD0+x7C4HB4fHm6cnZ1vHR6ebMDBG13x/qd/r9ntzM4fHpx0/nlLTFzrtAEHe3TtMX4xrZ7UiFrHWHty7DWhOXD6rTnoqokXhdJatO3fS12VLfwNTdXWwEn9eBKqAbsLsVxdnmZ5yRZw53Nvh0QhLCdMYJPqxZ7916v55d2/fxLpcajdv3mg3b2+mjzDftACRwvb5w8ft9AwFhmBq7dxcX8pHhAaDm8167O+9SEsfoYHourMLMLmMtLIyyPZbNmIgcGKFObeoXBxXRfjpSWX8iLJcJSJD+NV+p4I4CpwdU6JAT2nhjkPQK/J2qV/cbdLs7++33ZfP24ud3XZ0iBt9Pdt2d1CEJ+AZmO07W7p5G6Ux3w52X7X9V36JDZMfRey8KS06BdOOZVs/W3OvxXG40rieNk4qMPvpdJndnUbLLCwskzoCTNwoeZhN5sovjA0jk5XxVKgyqIxmbXXLbcTsp1JwHJTyXjG2EZQfFAgtJoVDXBk/i++pu/2qXeGjEULDZPJ2n+dMGod/FPyMJDuZnDIdZbfPzcGXuMxd3VesBeovPlVWKjb7fLUwjmkUEZEo13wz5ay26VcB2iBEiKhI6kC+HlEUuLHpw0Xx+a7v6hbqrnWv4k5fIbBZVjLgVEVZx3I9S1mIM9+qXKSGDVopo1J0gYXTxtOrDcNUKZuysuLesOSXVF9TrGLJtMarcs2rXF7hAYfEjTLR0raMqYUKHwSO8C0NmPMyqVfyEdjkMIGd9OaV+oStKgKvXsOk15Ot0gizPBvKqVL1Xay9Tz5C+T3EUtsPLLtHJ+3G2qAtzi9mFoFYsp56a2uD1exb6YyKV8jIMXKlt4JSg27yxHyMDffV7PcW8Zzmr3vz85e9fn8Er9cmBZdtGzh2rq8nFt+PUXx/geL78z+fbD0/v9s9PWqZx4d1s3lydr5FC7u5sDA/6M/N9ZcXe353dwbLruNaUN2EIwFBXk5QLI+fbAdXL3f3M0VkRZcLhltCOS3a/8PbFyguP/a9iCLTTJ3hfb6RCYKsgALjtBgMtPZqdxjlmpaVayYMm4K4N27ebG4v9ZL8XCGhZrp9cy0rRwbLuGcI+Bv37jSUdRvTPCpkbqjwfBfXCOVwpvt0NYMrhcLGWtF1tI9LQVVAVRw+K2xuiW+/4TqutaPOMrw7Rat4Z67s18QCk9LEWV1bi1LI2lryOdXavAZ24sgITtC0IXA0UotT5nRTB/sMndYjjObv6Kb7qO3uvmjD4T7WIwofmOzTOMJqxAiFiRFAmEkr22+wZkADBSmnKpwyNwgNA7nSJuIX5VYNTgSe9PKlgh7J4SgLQ2u85r9xoymUvKPoZXISSQcFrBRkRIUGplbXzC/UCLaHPCFd4zKTXkGoPkUUMOE1j9CWvEaGbdF9rwunwAPEBDRp77xGP2PYT8Ph/crGjbawvBp+dCkf/4ILeUqodNl13zN1hsbnDOtaGmmZ1kRrhJ+8opyBOYqeOukN4NnScB0A9wI8u5xwcSUtHWgRsCi/1/ecwJ1K808FlluOKC5v/JdAyrGsv3Wa3/Qo5cRJmliX/EqhFZ18kQs/6eiRWESxLlEi/syDn/S6xPhQecV7MT2nODCRXpt1kx3koWTEkYYAnEX5TeoWueRXxfpfGKqv33JtINWABb9lX+IljtrDj97HSNpVSaUBvsaa3z+Ap5ELNCFpdMOdzmXXQu2z6RQXLbsBcu/GJ9JeGdVL0GMRt9mMdG4Oi69zCV+N4MMhsOzQMG+TDYpvMo9v4/Ly5yo+IY7iy9bz3X5nrjMA2s2lpd4WruwmdBxcXF33xxfX3ZPT8QzI66xi/ZydnDb30HOCb1oBKpFWHOSo+PaPTtse2vxkNE5fnn1cAl8Vuo7vLpId2DhG+ShI9h16tZ9tEYWpUBzjmrqaQrdHMthh/gYWo4uUX+7tZ9j7BKb+8ssnUaxnINfWXqSs4oa/ef9uBEUr0NHi3WOsvMOL9sRpM6RzKysnJ+9jUUKjtgxcEmsBd9jJ1RLTwYcSxA6u8aE0DrJrPhzCEmW+gILRXNeSq2+FuMTs3pvfakeY9OlgBkfOclfAM2KFhSEMyo1L5lT+Wiy6hY4yn4A3+zr2gOPpk8ft5fbTUjQw0XBYH2eWSd0WXmvGtt+J1NWXVUpEpafiKR6G8bVWhcWAcDG1guHsw9PCsV7iQRcjzGsNVVCcEWxdMpSgsEcwiaFA2Wi4XrhHyzvtexIOlVjthuMIb1nS4iY0AjbUDWcJvM+WZ/mxTLhahtaf/Y2zvTloiuUN7pZW1try6jpWwVobYJkvYhnYX6yFEIWqYJM+K1TIFWAshUa13Gx5Ucs7VjJWRFz11Fsqe1XZ10RaG1mwEb6wXpnPx6GATzvuSwlQE+/BZ5oDUWxelBMFY0DOSTmclUYLTVEUE0lQV3P1PkmIC2/VQ70l0SSeQZWfYcpInskvNBIReT9RxMYB//VQ9YgBB72n5aSbKnlweE0+3E5+ym5ecVZjqStbFnmxFWVODhs7eejVs6ftyWfvg+tjaLaSebxmGp4LPJpH0t0GSL1pfclg9rpt3FpvP/zjH7Z3v/+DNgv/H58cJM0iOkOLVesdPOO8ofLOL0f8G1KvHeqwTX47Cwudms7ym8vLf6arS7al+MYovmUU3/XcgIptdjtXWwioS9cGZ2ej/jzcCxgzp8fHnQ1cUa0NXY1DFIGElSEXHJkEKDcuONNs43BtrROSHc2VEMu00u6f54jkGenTIY+21gx223WFz9bFLeDThwcyJYRM7dw6O9a/xH2VMO7mbF+ZwuWuKW4c4DQTBzocZLEv0g8d2cmuIrx960ZbRkgcQl8k7q3Nzawp3kdBHxyPGy5+FKnK2DR9V4WcHKFs/DoaFi7Wl31rMozKSqIpBCrz5aWVmPlhzlgYo7aAoLsBwBAcKFh23BvX0wbBVlc3VIY5wMqT0A70pE5YQXFboZaeiKtPbBCOObPNOI3B3nCYDv+jAy3EITgsi8ZBhHAMwg07FmNSZgZ4+WeoikVaqfBUpi4ZKuGRgbUKy7UqzpNyWl4KBaypEjGifXphOBQr8d38NSO5dprLtEqAhRlXrTK5jfKOsNhYmle54CopMg0OozgJL+U9lxZ9AddcfGcgBOW3YuMIbbKumsZHK8wVLhF4TgePMrFenGtVqryByUEhB2ZmZnvBufUUTOviXEDhTr+mOICXvHdH4XlH0BPfcDACLsRHVVLlUY1e3Edg90jNgS+4S42pv7jyDF5KcZSFpEVVsVJG8F84s4ul3EZOn70zLszh+yhlblQaoU0OX3hOnmzgxIFx+CU7czIPikq/ML/gJHlBo8BetNDqj3XIEUU1qZFxjSP+sm6b+4CQ8DqdrvT049/hzbyIt3ICz0Z58m6efG0MrU9+wTHpoJNxFjGw7mzdaqsYVBfw+97z58lDHSH+sy0deEcnXIPby9nu7AhFi6t7vXN6fro9y3W+N/eH8/gorKazbGx0Ly5O+yiKQb+/sHl+fr4F8jdxSwcolT7M10WZzGCFyeNReLoIK6soQYDTAlNQ3WVFy0VBhQ2CvHVa5Tfu3IoS23n2DAGZawNXXqD0FECFxRYh21RTeZWjRNEC9KtK9ketcF1ZXW4bK1hvEGoVpaibenh4AqE6UYxrq6u0JMsoHcxmW1CsEsQeeNwccRQmWUQBq5icD3jb/sW1FRTcUqZRjClze2evffEQywqF5ETlZzu79RGknZe8e9n6wNlbQIhQhArUNdjEGg5z2WrXmkO/ql8rG4Z7LyLQbp4go+hmucjavQXtV+zh4vmxo1OUlV8RU1DtoLdvTx4Tt1pMWoHm4UaqTtyUwXRn/YaJ/Wo2Li9e7WVUW7G/wEVw2swJODp1ZQRlqsCzc3Ja8xI2WK9dk9fp6QkKZV5uDTM6KKNSCjOGQVEGE4FxCorKNyPDuCWZogLO47YCk42YBFQxhLnhAfWDfZ0qPc8QWEh91kLiajnpE4TxK9y4ZY1OhbmE0HvScvW0jGxOqtIEllpu53Qj+cn+PQRUix8l6iTrHm6WPOa3T3q4UTYy9i0LUixB0kgnsMWPMsADrF71tyzrZDyFjfLlA6/WKJD5PuAWLsXR1J2MMuHqWfUwvQqulIh5mCxX60i6QpV5mq4UZ8ojvJQhisJERuO5ohN/kkuKAV5zT7nAMIVj+j5lU0byo8zpu+mRODkn77zym8JXZcLbNrrBZaU3rlb14w9/155/+RHh4IzY0swz+fFzUC3eFbh0cFA45D91ipAvISsuNHB60z4Nvu/Nx92i9QD6y3qEM9dz3e4l+Y3GFxfDq8vLnYXFxW0K2bk8Gg939l997bu6X5vHd3u1319bXB6cnY43sea2VpYWN3FXBghPH4uhe4qru7K00vF7Fi9e7FpQXAsF0+Verr+1NX76jLJgkuWV1bY6WE2/GrWszkn9c5kUwBUAd3LoodR0hT3sy4u2h7gqTy0lVwnkwyMwtP03zse7tbokWhvtazYXXUcROr8sc+04M/LIux7C6BSMwcbNEMudmlewCl1jaz8BvnuQu+EAC4hWyN74xoN274177Xfvf0CeC+2zx8/ao6fP2+PnL9sO9R6hUOxbtM6m7S9TR3Bhy2N/m18j89OSsQg65dapuDLqiyXsBqj2adnvlB2XYRjnKRmufGjBqNRsQbP1FEpHnC1RR1dKwLJRiMZ1Wg1shHLDbbDVxC1Tebx6+aLt7e6irJ9zj/LeeYVCor4wHmqRejpyrmvuh4yO09+FTiFnBxxwwyUGNIKMUT4KqQMgZ+RtP459lSoJrSCZfYSi1ZUyX6JGqQqjln2UnVeZHPqroOyTKwGxHroqdorbVBZfKERleQgI/yawCeRU8DIaS3z7LFXMjlxmahGhUbiEqRDttNdiiSKtrEgGD5I+ShVY3YHGJX7XWOpRHnbwqQiASDzYl6tCFwfCrDBbJz0PHomH6Ac2LuRpnaY/A20QLNsaWi+PWEYoCPN7/UzdhT/4Br7qPzTfUmLC4sCZdY8iNtxXMoNQ8N44aSAI89F/1yp/01P7qdVm/OBwksbaepSrOY3HOalL6pRTDBqXMGEwjge0db6lj8Jh3uZjn/WzT37XDvaeVdgkL71G+Vejw6LywXFz7daEdb1B8b67O2zbz3ez/NW+QBte4+sVCLp0dUoTfHMNL1zCzyOMsmF3fm5nqd/bxuva6fY6w4XFpQxupI9vqvicx3d80emfX54PUHabM3PdLYi12VtaGiytrPRRKjSMnZnllX5Hd9AVDisDrCsYlqLDyO4IIuPThMbt6GsVQchXewdEIYwWtzbudIeFqygblaYMdOf2bSqLOwaTOu1lY30QQT3AolP6Xu0Nsd5m2+HxiLxlBFsJlAGW02AJyxEoaLjb6vJK27i5FiXoHDVndfv9UD/AooUikm4uz7dbG37NrN9g33zQSPdSZa5Yvn1vKy7UGjA4ynjz9h0UGYKI26NYvdw7aqPz6/ZiyBVlvra6CEEdGe63/lxNzbDBk7hawCptl991IOIiOHPZk1bJQg+lgVvoKLUbLbq56shlOlIThtGSi1DzqHXhQFG2iVKoZR+Y3m22xKVTgdCcCNVlRiS1BMWVcLsKxWk6hu3v77XtZ0+zCkZ3w49DubY600BoPVUWWp2WEAGl3MwDJK2fDJDhFGKtw3x5jqvKWVdlOloosxtHXlA4FQ6tuiy1ipDbJIkfTlxU0ERZiA/xTePPssPU5JcIvDcf8RILibBpWfaCT4U5gs+t/CEMpfDKnVex2Z83HbhRMaeQyaG1fnZyAGzwMw2eGk38V9cB8OBuqlilUUaUVZqUI3jTLgMPP0Vg2iIjFh1wWOP8CAdcrqarsstCVNGVFVt5Wh/ewwO557ShPjny05LwCD/nvzniX3Grzp6quLjTwCMfGrfelzKLtTSJW6dwEzZJYz2SthIljrAHogm+DHt95c/y5BF5LOxJoHGdhvTkkw/ak88/nIyog2dw6BI158uamzu3i4t0OQBKXyscnJmRja552XEmn4kf+8GzIS9xBCe050p5/MfOu7zA3G/5oDhptzudK/v6ytXd+CeXP/2Lv/hK8TmPb3h62u8sdgfLS8ubK0tLW5tbW5vr64NBb6bTPz4ZdWHcGVxcGva5aHZUYQDT0+sv6rbNR2BWV6oPcOfFywxRa6W8cf9+3OMeAuY3MVyeVnPeFlBwVAskuAXSxvoGoF+0l6RdRhnsHhw0v7l789Zm+qi2n++gEEDq7HwQ9urVK5BW3+dwjt9SHzcGxOGNtm/cvU1+823zxgrKcdBWVnrtLkpt//is7bzazQ7RNzedDoPConW5AOsPHtyPxWgf2iKMdWt9tc1hlX3jwZ32T/7+n7U3sQZPKd99A52uYrynOy/ak2c77QA4nzx+0j759It2sHvQbmKVLqrs4fRZXOvuAi41VrAjsy9fPG8bN261bLtPvc5dxYIStd/PHWN02ST5zOxVlgI6UKD14nK2MKkMwH0HmIsRaEBQLnv7+5Q329ZWcKVR+LrfWTZG+akj1HfA5OBw1J5uvwAXKL7jo2wie3U9m+8Z7714QSNR6yYXVleb327V8h6jOMw7E39hOr+lrB5TASj4uu7ZLKBA9IWQwsQVpjLTSrS/0Xq4uFzlGauGeNZDa8BfFGROXR1zARsKrmYT1yg10sXtI/u4mxYLjqJIKM+GsZb2lZWV/rcol7J0g1+FTZwKj+ngKye9Z9SZRiwKjZgqZPsV841kcR18UyZpghstRvKUbipm89QoUMjtyjF/62h44EwTi4Ky7mqDCSxx2wV+8mx8+7w9zE9vY5rW+in8xjNTlbQ4mQ7Evf7xvorwH+drGCzaGFyNQzhVKL5KoO8msEzTRclUmDkYzSjCoBV8SiNfb32DcfDsSfv0t3/VTo/2o+g8NJrKJVaZzVYXl40N8oYTElzbYGmsXJBGHbO0hAEzDz0It96BGzickiW9hdd5fPDQZW+xN4Inh3hkO8TdHo9PdxZ6veHNW7dH4/nfXP6zr1t837t/vzu3PNtfW14brK8ONlFOW/25uc2Tg/3B/u6rPkLQRd4BYabjQnQrah+WLb2rONwfTw60Mz8tJ0pISyvzy1BsI6wPOyNVZrrKfhTZeXEuSbm4PMVycvlXJ+s3n+/uZTRXtGrNrK2vgcOrdugmB1T25s2b7QWunHO0LoHoEsAk+vqN9QiVbqRrhDMtRUsTrNgnKKwr9hdiUQ7W19uNG6uxGA3XBe6RdhErVWvReVt+pHh0ep4pOjadusIdlPOdm+vt3t077dbtW21w40YboUiePn/RliDCZ4+ftjPiPnu5n74Id6G2BVMg7t57I/BItBtbb2T0W/dJQTql/lfX9jfpPrkKZSUrF8Sxn91cWUIYeecysfo2KvgiL3GWvj9w6Xw3+xZlVi2BOZih24Ep4MS4eeBKoTGtW2z1UI5OTXL+mwNBz59vt5evdgK3Fo0NilOR9mhchliH2cxUhrMzGusVEUEJKmjCPN0soTqpL6CX0xC0nKfrkRUq666iLIEnDfEVJGEwXll1/pXgeJAi9VFp2rqLkygw4BEGBcC7TMEgPDvrwGOmNp68oysfd97ytRRI5/ZkWhEqvAiYcPFuESHrqfQUTOIriLV++TxTpayzG7wKt1ZOhBBcaaFHFfCncJpnpspQvnSOd0R4FC3JTVcK/mt1JR/rksEDi7RuhJWVr/SZkLLIJwNCKOOpohJnXym5RK/8Al8iVDF5X5ECQ64ByL/UwTR5MF6BVgrGZ/Ged8asq1XSonNlkjylm65b+uSTj9rDj3+XBkOFbFeYJu/R6CgejPyrohf3837mFfqni8gMwY0NNcDQaC+0fIMGogiH+wMYR7zYR64VvrTUv6ZhzHSW/mJ/ON9b2ME42saM3FlbWx1253oovoOax6fic1uqy+9tdO+uLPeXljYGuIebp8fHW8O9V5v7+8PB0ei4T0Zdee3g8Khjy565UjIdCHPrGD+BKGPu7+2jcEYRVnfZcMRxYbEf4XyOtaamd63uHBVREFU0WJiT/q9yB1WYWgIbKDwVmv1CztAf4CbevnUzLYOtgcjaRAl+97vfwt1cTgd1VmuAK6eAvHy5R5z/f3vn1iNXchzo7LpX36qr2Bc2OTOi5mqNZWm9a/ny4LX84Bc9LRaQ/o7hv+P5B36ysMBiAS8WGGk00GhEisMeNvta1d1VXfdTZ78vThWnyaEEGVjsk5OsPufkyYyMjIyIjMjbaUAUTHCsqTiiHpwO73XSDhaqyiQvZShflOFmK92ivN1zOkahDmlEP3CuZeuWMk+McZBb5tYld0HDOo25u91MByjAvcOHKM9h4C0rTBHC8+4tivAUWHk6vrxJs1stvYt0jWKpy/AqdSzAuWUBdw7+19BvPU5ORolAHxcIDwZ+OnOc9vb34IEKnYhHaE1i8qKxsR5flJOWzvrO17LU3mljJW6guLWgwHk2LmZEwc3xRr/4VqnDaDBcnfZbuDAQBVlp4Na50xEGdfmP5xqefn2UTs9O44BZJ0AancN0+OF/SoOL07SgfJWBs4VaQ+LrRFENxdGs0wmqHChfGsqw4f6SLtYDKjSkV8B0rVQUKjSiQkmrTLWolHddZIVAXgvBpA213swXY7nLeIdGRrSTikBLzQkXFaAKSCFUbFV44SqLGcpUHva5mEUtOgp1nHjEljvKjbEkylPxq7x8b1218FTY1k3BbNBmMUmyoB7gpUewQMitgxahSJpfy8ehDn+F8rN+oTLjOYYYgK31Kk1UzO4kcQgiOg1ge5WOodRCc1knaRRQ+BFUHsuwUlEOhRSWsjQjBqWrsrRDKZRmYYUWNF3CMbdJg3qWYQkREcF88aAiIr5QXM7kDtKTX/8ynR4fxWYBFZWTgi3k2nFoEkecV8+2tE3lDz2ShrwCPafIiHLuJGBMfNBROuQSLQld9BIK13mOHDTz7a2drFqpjdbr69eNau0MuCfZdHqWxvn11WgQy1leTm7EsVS9WeV60G/eDG5aL07P90/Ozw/Hk8k+bl8L5JqzybSCgVma53jjVMzC3NLV3mmFheS5d56L4PFCKkYFWrpsbm0tGdKZVgQDlysWs0JcFzEPEJ7Li8uY3HCA37VcNvAQd9CTlG0YGWVv914a4vZ2UH739+7F7O3m5np6dHiY3tp1PHCMlXUZDGAjasHpeqpMb7BuRlidsRYM01r39OoGxUFPAU1jkNuxOWFvbTbSLleP03d5Rp7N0iYuqz1rHISAdfn89CKNZx5LBWPiavZwa3Xq2vd2YtvVn7z/XrqPdadr7iGrKmLXHB6ddtPReS8NsCLLznAmFPJ8HB9evr3up22U2DSsZYQE+tZRRE0UlIceKNDZGNNfF0HB1YVFAevO2vOvo7gRpbTb7oRQLGgHJ54UKjsax/tkGpWAe4+dWJHnHC7oD2/DUlzAULqxFZTrFi5uCSVqh9SHjk5MuTtl4trMy/P09dHjmHwqb+zEImrP1JtBE3fJLFDktnWlsRXWS7hQ1MdF2C5Yl5EtPFxm0lkn8ZKRFbVwTwmmK8bIyAP9FQ6FTCXveKgu5mq5i8xGNLQANnRQUYRbTXqdxyp01Cp2SUZxUCiiS/oRtJEWNG6MzWmBxf5YfnFKCfwUlrLKiDJUwuGm8RAWDHjpfociJE+ma24l8mnahP4OpzgeJU/GuJVACKtZTBXqNJYgIR92ftQrzlEstALE08BSMYOHdCOi6EQK5eQ78VzRTejSLFx5ruJoCCUmOPhmpdTM459QPlxjHLSIiM7DW/FWUQZMMxBdWLG8Jm7V6YifQ1a65cVsfpbO6DR/+X/+F7yre66FXszSOjOrN2Dbu+jdHVOxY4fOw51I4qN+sW7u+7fWWoqhdKlOcfhvk47ZtEWbt/DwaFs1bjYdjUa3g8H1cDjE1Z2f0GZnN5Pr62q9+e3TWdyydnZ+1ZzkeetmMNmfjCeHMNY+LNGq1urNMpiOxzNkqrQWm9XRvu2dzZgVtXeyIvZwMpsnG3svUt3uZQz2d3AJY8Ca91ozQWgEUaE6v+ymh2+/ZTOkXq8bxNCldbLA3jN6SwkKIfYODsOSdH+obpguWMz6KjgAdTzLr6FNEEBnUCWop8OApWjiyl2mo5Pz5AeNOio0KNm7HmOJXdJYftNjiGuOwCPUHjiq+9TAAtOKknFHKFjHMLXuZB73iLrv1ZNj3SvsYmg/rnTYbqXOzjbKcDetu1gTXBSog4P70Vn8+reP04uzq1SGm2I8CSHB9AokPcBBBlX5qSx0K926Z30UUgXRziEOYnVbH8pXlwyODMvW5Rv2mjUsO6PprMIS8z4EiPJ8L14yUnW9RR1QkNSpsKZQRDAVDBQMbGPFaSa0iafT3PR7qYvVKo0drxnS3mc9aeWyptuY6d3cfxDMeevBDFfd5HcvFPQQftLZpjPoHSdLUx8RKSwZGZxn24s2tUytE+ukix6VKMQoPAndHgVtvrz6s0PzN5t6oOk0FE+Dn+vF5N1Qpgihk12xNguQZAtBC0WhAkbpS1PL1J1V2E3nGZIqCPFSEGVyLcCw2kgQbrZWJ/wz7F8F//rpAt202OeMLFRx6VxTqJKxYx6Ahxau78kADK1BrBiUN+AL8lhttY6Khsh4JMT4IS/Fx7Zdhdg6KD5hNdKedrTIXTEOSAJAvQRiIYGNdFBSVHY+Fwn8q9KL8UPLl04iRDZdWuVAEM6qz20zXrlS4Ksvf50G3WNzh3JSsQU86u5SNcf43c0UH7yqObzgErLiQ1Iey6YRpMezLZ9SRmzNhOf99o2nwNsOurlOPjWaMccAGTIM9dkIXryGN8+g7wlVOatk5W8fRLpazrLdbDYH0wkW3nw/X5QO0bL75bVKi1ZpQtYKVltpNp+v3fZvg0CeQvz1+TlKJ0+nuHDb+N2uR5MwKi7NentEid1p7URlXW9nJXq965iIeH58ktqYvgrzav2fpr1C7ViKguJymGvM5sOD/fTxRx8iWLU4+NODCp348HQWJ1FcxLq7sxX7a/v05I7NyOhtrBeb1u99eC6gu0J0SRG79OSr43RB3iEMOxjzozdS0Ti1IDPa883iePo5isHdHWthMZ6cvIjpdo9lcvdKuMRYYH/yJ98LBfLV0UkIJVHp7bcepv/y8bvpL//i+3G6zNOjo/Ti9DIOMT3BWrzEDb6+Osf1RODA9/R2kc5vUAyUOeYn8uiwGNdwt4JfjKvjSu60D+JoL/epaqFdQVNdv3AngeMaw2JQH0FC0agUdNdjkS8MPKUndnLFyRfPL3ScT0UgzeJr+go9bevEkW3qGsJOZzPGXLV0Ze7+bY/OYIb77ac3+zGBJd4lGLj3/Fl68eJ56tsRArtYpFws0zFoHYWfxsV1dVA76OtYj+X5MfhoOOKdTFBe44t9SwtK4Yu9oaR1TSiRwVuxvpL6ZdC+ghJ2i2SxeX6Wri4u0BZ0vmV4CB5RkD30wbrFaTTQx33n09xOxskRJ508sIB7lLzqThe0gTvvbg6R145TAQlL+9JzFF2wn9F5yYPhxuuewUtaLvK1ik2NEoo4+ExFgtJEeUSVydO7PI2tXY6fL2bFqeZ3FSMIQctC8YTbDoHCiqScYm0hClpYvFepw45iH3H+CmUinxcWo2+MW1mMlhXqD80e8ZHKMshLmhgyoAyB+UZL2LFh5dfx6Sdf/DKNh3ptllVMsGmdK7/0crGWVoy2t3dIV6wD1tBQ5pW9Yua80NJatdJCfC1HfOgKA3etfvmgVmtgPOYZ7RAfFC+X187wT0/ycuUsX53O8qblLOX1tWat2mg1q/V9XMJDLKt9GqrVxGeqQVmAlTBlab88LA0/MqQp71HuG2hgLT1XxksQ1+ZIjE0H8KmQVoGKTQXn4KdMqntrz6vf7wJox4mc/JCYzlBq3XiUvGfVNYHntqRR/xpLRCHD/ULBOMblguhr7o1zB4QTJDutFjAQYBrB/a7Kl18Ic/LFWVyXgZyenOCGZkWZYOuCVoUkttjRGzmOpmskY5pOZa4l64TN1nYnep4tejFnqTttN1Q7kVMoY50OF3e//c5bWBqldHV1A/OO0sP9TjrY34u9vCpVd6dc0+hPj87T0+coP2T9nfsoFwRLxXA5mKRrXePgr3K6RTnrNvrtD2cUt7fa4cJqabhUZuLsGZaCVoXjTFps9JNBI7gmVVAQvneXwRq9qko7rBcUnUKjQgmXk3p7Mo15FCKHJ8Klo20c+0JcQpEOgdW61w7BpkKU5UEP03SMwjvHCtTSdfxFy8bhDt149yHrErlftqESokN0nDgOHYVWCoBKwE+FFhZnoXSRchSxykF3Clypn+s+Y5sezOaui0LgUSgIyhZ1ba0vv5uMEloQn6kNUTKxsR1Fp+C5PdBPIVSps9upws1CoOx8HRv0ZOBMoJQ5uLpMZydnaUoe+TlceHjJHTMxeWErQaf4Mh0/XengeZU1MFxp4Yer4pQYcGzgtThebntZnpNDahbdcTspxdufwyVai7FFDni2mcopFLE00UUGvtsCwzKTIISVW6ucSSRj4+e9dbIdl9asMCNwscNU6ZguXpo2FFjxM8QsOOnC7ebnMXK2i5b/Czr3X//y35B/OwO3ChbWu2ntdHZ3D6IDnYwG4bG5rKmoj8pYV744SMNxvsZWM72LwfP+x38KfeoYOe7jR9FhDQpbazZ4GKype1apVmIdH3rjrNncOCmVF2ebm5vXH33ve6Pe9MNvL2e56I+bNE0L5tkH90MYcK9cLhcLmNHRo+EQpbcW+yOvQRZgoYzcpC/CurAuU9iA4Wj6YHZnZezVFPIQChjfhb5aZU4YKNC6ndAvxnG8rvZx6jbbFvudewHDHsAFxcJ9AfO1sHLaHmjqSS0oEImuYrrFBfN7H+3WRowDedClSyoUVInpO/GQqPt7+4X7AcNcYfk9f3EcTKog6MopNCp1mVpFL7M4Nqn7LINfxplxozRG2Xkqzb17LRh7kbagy969ndQhr0tcrrFOe/1ROnp2HIp5l0bXynF/b4f6+TlMfDcUOFYe1tMWnWIH63W94k6WhABTfyT3ZIBwwcSun7se9NMlFswNrqTuZI4F5/oo+Vg3zR0iIIlAF+u93Blyi4uqdexSEhW4y4lsA8dhVQhxWgrMOcW68ZBY6ypTy1YxdohSUvFo4doZ2GaIGe1TRynfUhYCpSCqSNdQOLYpyqxcr2BN4z5na1jjuERAdGnGtZMk9ODFGBpw4Isc4R86NorCke5asFQeJTQu0gEvFDnM4eB/WDbwiRxmvWPxM20dh7BCDJWpFk8cqAqeVa0xMtjJOanh4lfrKa/EOsroJLSMFdQq7b8dS7duabdzPByXDMm7sZ8VXONwBjtplQRl61rG2j9w0dLVDZtS1zGKoXtxjmV+mTx4ow49tRrd4gekyAsxdNmio85RkMZVcAEd2NcaCqVHnVRWKnnbMDoBcaFOKldpFAqZqzqqWCsp/EKeIm28UaVy9dYnjat4IFHEL3/xxFU6xvtVnEOjBV9IXzsJLVa3ix4/+U16fvQlsjrGM8CAII0dlB2XtLm57qbx4IaiVMC2D8o5OrKik03gXKkhs7z/7ocfpD/904/TAXKyt3c/PX18RBvP0gYu8BZenB1nvVLGy13Q/y/mXLHBxtf37u+ev/Wdt082mutn9w8OrqHG6IfTWvboX19TfPXtajMrVbbpjfdhjANYbA9G34ZxGiBcdqHv/u49PLhZDrPktXI5z2Y4PfhK0+kUfpvnrXY7x3rLYaS81Wrl55e9/HYwyDFfc1zkfGt7M8fczWHCXCU/m83z0e2INprnKNKcBsorwKXV82az4d470sxyhITn9Rw088l8ml8A1/JpaDyBacAzTe+qn3farfxgfzcfDkf5BAm+vnG/cp7jDuWL8SSv1ms8r+WYt+Bc4E8b5jRIjhWR49YGHug1yprndfLB6HmtXs/bre2cXjofj4c5SjHf3FjPt3Z28u2d7eiwpvj9c2DOZpN8Z7OZ4/blJ1fX+WIN2xXtvwDuZX9AfpwpYE8xqxHevLW9kbe2tvLGxkZeBWalvJa/82AXVZDnTWi5Ua7k65hAe5sV7pHo+cSRvbxUrec3w1k+nNIm9SplU05Wzpv1Zo5LnzcqJfiA7mptkZf9B+5rlRp0K0P/cr4Grhn1dp8jqXKsHnB2815GufW8Xq/QdqSrVnm7lt8Ob/NufwKtFrRxLd/d2UJup/no+irHDYUPJjnuLnWaARee4Io0RFthmeaNzTZeaIn2qhX1h2eG4znt1s0Ht/18MJyAazXPoNcIOpkGQQg+oT/PsRrBqQoPNcAXu4TKqQskLpLoEE/wi8/iLf+gDYLeVcp1rZe8KH1IDJ2JU82gJcWrCj25DdpYH6yuMKqmE+oAPcrkq9OutfUGvLyT03kFHEQXw28OL2bQhh/XRrMOjep5JXh0Di/N8op4Q4cF9Jd3yarok8baUQerkk3zBrxVpe1wAUPe5B0URKRVt1XAFeMC+kyjzraeZWB5oy9HtCF0AobaDtD5cHRLHabEVbWK4ocSBUb0S4FLyAGwvZcWeEw5CotnyrK8ZRo6C+KhDTyJNUse4smXwRMj5OLixYv8pnuSNzfX8+HtLe2LHFJ3DIyQafHCq4KnKtCwRXs21Fm2Zo6RkW+tbwT/Nao1RxVCLjfRNwvo2+9186OvjtAO1H0C71LnOm1G54j+R3MRMZsvhmvV8tXOzvZZo1o9WZvNz+bD25vSVX/UqnWyRz++o/ic3BiMB41hf7q1Vi7fgxn2tjfWO2jhjfFoQheYsKC2Fwh/dnp+qTPuKGJGL4nuw7iF/BAs8zws6JihHOi+1rLzbtcFEsRXM9znbEb6cqWUNSu1DJcYNOcZFkU2BQa1zHBRsubmBuywyFqbW3gYysAaz3m2s72d0Vnpa0OPUoZLmd3e3iK3s+z6ug8M6s2vWakgd9Osda8FTmV0dpbdP3yQbW2tZyga4lAN1Wp2c93LKuWKg6HZxcU5eNIPA/sSnNfBfzgaZK4L2t/fC9uh1+sFjvTIWb1Rp54pq1Kv9s52hgWX1erNDIsza2/WAz5WS/b46BgDcJHdu9fJGrVKhsWZ7e/uZSPo0Ad/OohsY2sb/K+zy8sL6riR/ejPvpd953AvS+Mb6gJNG01grEVf1gBfR66z8TzbqwILfO9JjuubbNsPreCVqXMWsZ6plt30byMv1kGGIs/WKW8dupaow2w+DtpiPUHfBG2hlbBoA+mATGQITeAMg2alEukWM66lrFYrZ1h3SHhhV43gBbwT2iYBu6I4ZzAsuo9WAcaIuvLEu2osvZze3GS469CT/NBnDTpWanVo0MtuhiP4apq9eHGcXfVuMhSp/JzRE2Ff5OBZIg8qW//eMkuWl/tZQddq6BtHPCaM4z202DyrwrdIaOCKFbeMz4IuemfyizwN+sF7CHRWpr2wlIm1jsCHLtub69BiI9tobEBPyrJ8frIengJtVeV+QVppRDnAMk2pCp1J3+7sZBsbG1mlVIN+laxKe6BQKH8CCDQmcPCwuJ9CZ+qlDUPZ1r8MXeW9WrUUbWmb6dpp4lqm7YV2ojzKIp5OR7RIN0dWboHbzzZoSzoCygZ38lkv00c9kKnIByxhS0f5A0UXtMO0RM6FV+Qxr/HyA2hmGB7wW5+2vsla1HOrfZD1ulfBawvwl0jryAidSjaZQSPaq15rZjX0gLhj/mY1y4KX1pDbch1dgvx3zy6y87Pz7PriLDv63dNsupgCQ1xL2WQ6zCaTCbI6noM/qjef9K6vBrjRvf3d3VNgvaCiZ4tS6eby6Pn4N53H2d///Vd04XAoyq/8IKXadHd35/r64sH9e52PFvPF99HjH91Ohg/7/dsdhKO2vdEAl0a6wq3TTLd7wPYN81U3VPdxz0XEvKGmmL5zXBpnTXup7TgaeTyV2PQeLOrsJrTAutdlKqdm1QWlHgJQDMyTPJZQuPixwYMzmde4C84Auc7s6dcnmMz9mPVxvM2xJM1mmKIw20sLYBa7MhyI18RvbfuNiix1yee3O9pOgzsWCDx3bAAgZpo9wt21R57xd//evdTDrez2bnANa2mdslyW47IdOCFctQ38UWdLv/76RbhbfuPDjdNXlNNuOWuK249L5PCA9HHcSHfJwXrX2P36yydpMrpNf/fnH6Z762vp6dOv02W/n777wXu4nBmu3yjW6z04vB9DAc4a1sFzA5zrQ1xFx83g1gnujUNzT0YD6g4nbW7jYiI6LsrdkDYLXIRW8ngm2wEDQw8oaCMNbDcXltq2Dil4Iq6fk5Sccaox7awr43dWHD+VTtKvvrmBmwsv4C46C+qaSGGXAjgvcB9qpDl4+90YmL88PoqTtV0KtbHVSHsHbyOPi3R5eR5jpGu4dx5Q6rmH4+F17PhxC6Ewm42NmEhzCdVmyw9IDcJdd8wPYYhhAMcjpbOzhrJpjI+BkzQCSPwcp3R81JkjcUIyca1xxaCNwzYuH3FPtq4vQq57okkZPxSEVQpXE2tIzceTR4rpYhIP7zpIr2euO4ykxXCNzqLMqYFKAzgmEe3gM7JI+jxd3dwkTyzyezOjYT/G53BeoT9tWGuSbxrjmfyPiS23PUJpysFFhPekgXDLvEe/RHWLGuO6814+dT2oagsngHryLI5BMb1rMgJCwuly6157v4oTDkYOfGNqgum590Ddi8uLtL7l6eb19OSzT9Px10+R2VEqTfox/u0kZRPX31UhyogHizi0JO3io+DAcaLIZWeuBe5f3aTraz9U5mqGlHaA7axwreQ6Yfga/ewQQJc09SadQq06vR2MrvDSnjdrzS9m49FndL5fjFI6riwmV1/0N6c///nPNZ7S2s9+9tPSTz7+uDra3NzOSvMD+ODdtbXah/3R7Xcns9kB6n0bA7dKL1ZuVGqo/oJptJODKPZJ/NO/d92eA/lxWkelHouQzxzTmOdUciv1R+MYyFWp7JA2PtOIgDtmhomL0Fl5B66LRpihPN2v6/FQLnx0b6zjLrbD+UU3fXX0PHV27kEkG8/zuVzvVRExcqPEbvppf68DHAQdS57+HcxhIxjjrNdP7ik2rWM/Br8d65iWO0qOz3oxaOzJEI47eG7gwcFhLNkY9G+pz0bCNYXwMjlCgtLoXV2ne5176arrVrpKDLw6hulGa8d7XG6DFVrUBSXuekOZutNqp0c7lbSe3aYvnz5Ns+p6evuDD9Nbb78TSvPmCoZBIbm/OZ8N0+Sqm75+9nXgvg4TbSE8qIpUgwmaOG8yYA1lbXuMs0q6hC7j9kYakHbmSdkwXZp7goxbDx3TLGbRMPxjksblF1QrhNhZTdcdbu20EahKKGH3Lcc3jud+XB0mpXNpNqtp3Pej8LQXMm0+mCMmsxzE7zx4mA4O30nD66vUPTvlvacj29YleGEH3p/BD8WyGoX43Xc/TKPZKPYZ4+IUY1606fqGC9vpeOkwt9vgNHapTBbLJRzvcex2M64INwJtR1RG2Crkhd1i3FCau15RrW97K3h2tio/O1DHz9xrrhI2v+zkeLUTGjMnJyq1aI+6/O/SI4L0syP3BBxMuMBJ3ojPHITyVKGomKuBh4IMhZEbl34VcCzfiT7p5RFcg+FVyJFjkAVPqy9RriqteFL8vAdH8HQW27FH8bft5EmsapSZBh6NQqigPP2O7Wh8y1NxcKwTDh6SYR0ca12zF5NW8J6TMHaKWiLRqYBnMb7p6C5lZPLnFddFOnr2u7S53bHg9PSz/w0Mz7/0xPRedKJ1yrrpw5vQ3pnYOH2dcmMsF56bIG+bzU3o4+xuObZLPv/6NMp3UrJBm0Z7QS8PAnFJS8U1gbjedTwcjMXZeDq7uR3cnmK6/q5aq/zm6nr0JJvdnm7jAA33/3L2ySefLFYW31qn06kOhy/WHx0+6vS6lw8ur4bvoHoelGu1zmy6WC/lebXTaa2dd6/XHLh2j5xKzU9FjtHiE+K26aHsJfsInOfXqYhEzJk/DQD3rfoNBRnbKWmXJUD/sBRcfrEJI8kM0CFmc/U+POGZvi71elcQdJ3e36+WzYpJitEsHb04SS3KdSeCDOWiXafGhe++WBdHy8Du+vB7HxQXDVSSQcGvgVXWt7egh3VBsqcd79/fj326z16cRkN7MMA2ePth8YcPDtNlt5eePX2W3vW7H8THTBb4ukHbdXQurIYcNPA11ugmvZxnEqJ4ee8Zeh7A+Oidd+L+Ofj/zV98nD4+vJdefPl5+hzL7xrh2u100scfvJ/2H76VOocPgylkMz+yc/HiKP32i9+kFwOEi7q5Rq0KDnVo3UH5tDv7aatUTU2Iu+4EB/Sww8ip0yWMdtuhLsTP6EzcReLhBp5P6Jqo9fUCnn3LHKZzhk1hja/KIQguBVIA/VawnwySzn5/RSvRRbzSyk4vW5SiDI/FUok2Nhvp0Xsfxcy5H4PqXnZDoGxLW1irWSGyW1KgpeWWy3ewEt/+7gfpyeMv6TxOaTPrd4Agj9MEXhiOhxpsgZvWc1gvwN3aWA9+cvmEkxet/X0cOdpnglIFd4U3rEDaLSw73rkWk8YMy0Y8vB87YUR7iJ9rQqlkKEAHxvwmtIKp2rOTkBaulTOfh7KqoMZ0UrEwv1ycQq7HoDWkf235ThY4qWKxWjlaawgv+LjA3S664Fd5W9h6KxpxcFzQSUtVh9WytXI9CDaUK3Wyk3LroMDNN8D7mGQTaLoFvCY0RuFaMOlV1sZZrsFm14p0YtD3Kjm/W60i9RqWsoF46YPOSFdnF+no6GnUZ0qHtb6gU8TrUu5cb6u35jpW279JXS4xEmIvOu3kpJx1tMJ6flVoRuWgTimdXvTSyVk3FvOrJImM9h7DO3pwDfI3mrV8ejvLh7fDGdb6kE64i8wcj8bDZ+PJ/Hi+XupWupvDzl/91eyf/umf7GZS+sd//Ed5rrS3t+eRypu/Oz3qdLZ372GZdXA1NuvVWmMyGZcODw9Lz3DlSgoaGQ4O9kk+KWZ4EahijVUVIvRSa2s9ekQZ/UZ3Bf52N4YnpsrUrveyoRWkDMJ42KC7MYYIo3HxTQXSLTKaH7gyAPQPQrt9S2Zw2Yy91MXFRQjXOvmDcpYF8YOOCP+YRndHg8MgLpKcBGwhymCe1YeQga/Me3Z6gcAg/OC5iVLz27otFIUuigcktMBtiDBc98ehJHxWnYpTfX2L8sbpokeDwrYK5XdRcETSsFnUZ0y5ClWs/YPx3ntrN22nYXr+u6e4ty9Sj3g/d+kpNW/d303/8N/+e/rg0aNgLhXVs6PH6fNPP8MibKXDDz4q6A4GHmF/jWXcapTTw/uHMAjEAk737EUadq+jc+hg/fUp+4I6D1CgEDP1yOPgSqvTjnYJa4T2KJdoIyw74Xicvz3SxekldXTrUFAZ2ttRVdOQOj98hEsOc09Q9u4AoXFNAU6DqM8mfLB70E6e+2I5F3Q2aJHYsqgQyfhusVPQwlUjnQql2qikdnvXJg3lYDpiw/0VCd0y+aMBHmZwHSkR3NpiKtRxau8epIcP3w6vwK/vubjZOskfKp912hkwKPohsAkroSZY3hg6vMBClaR+08WhGZVgeWkFBWPyUp4Sc6+4RnEvYMEpG4U7LGcU8OGKSOO2Si09KxSeC3VRsY0n5AW2StJroWyAQSZBacX5TkWjkghF6iw9CTQ6fO/nRw2W7RmK6nbLMDjbL83kX/PY9vK7i/A9Ks56jqW3PEs6t+PV11upAR9Z5XhvXaU7ODx/dpQGN9304tkXqUQ7TAbdMFTKtL3rdrtYflvwj0NZm1y/fHwCv6MT4IHd3Vb68//8Z2nS7eMVDpOfp5U2Usz2Onr2In2NUUJRtF2dPHRC0Hwbg0Yl79BA5vxqNl+UsrVxnk8Hg/GkC59dbmxvdB89Wh+kvQShfrxA8S1C8Wn1ffKzn5X+x/37FYzUeup01jsbGxuVjdrGxckl7nJTu7nkshFXazp24U/yacm5KDVMZIL3pttre7RUh3QwFJq538cPR9kJyk5ei4LUVNKFrStYwijgbEFc8xlcKqDbUiyAbaRur8d7AJPLdMfHZ6Sdpwd7e2lkfizMHopJWO882Avr9Pi4m3rgZS6FQ3fIcnXHvNe6mI1R0JRpeZu4bp6K4lq0Nu5UGxjirgvXox4j0vR4J97uoTWPrqbphTd2vzIwwJryrS9/JNYyNFE0bZDpnz1Lv/rVr6IOY+ogDewkZK6f/OQf0kfvvpugBPTrpa+ePEu/+eKL9NXZWXrwnfdw4dvpAYrVbxRTAFApC5hN7ka9s/TsyZP0q6+OA+f2VpOf24I8mp0UNgxX6zuizKAFzOseyTHp3bcrTe2g5vNK4TKP+pFtK9rONLhMJDbvdz76KPW73cBzhoC5v9nW68PsY9I03H6nppkVPFBptGOoQVD24tJLPPgf/EF2mL8RdDb4gagKeMxxrVdUrMALPltGAd/YAjndRZG1Dq5d3GpsxSGywrFOe/t+jxU8yL+11Y74EbiPKNzPXFaWuwwMnpqjkoqCqb84ciHMadviy4BVhFlUx8Ce8dJORiUSgWddXSs2sjGMIo/BfdS8DDi2fbh8L9NHkqBjxFO3IhvyxsslOuDnO2GST8Itw0omIXZx5THymDjeAZH7mTS13rYZ0cpkQUplxC8RujC9F/zZgFZBL9IGmIBocEy8WMD+5PGv0hm82ut+BVz5g7QU1Kfuc+WN1LKCivAcOVWW95Cxv/7rv0lVZPcM/g4eDLhzeEB05+kYqy9V5yHzxjfBTZoEvYhxu2y+KC2G45t5dzCc3A4Xt6Xy7HaxVh1+0Hl/8rdbW/Of4eaSNA/FZ1iN9d1X+eH2HtAtbD5sVZ8965aHw0sMq+01haZ/drYW4zntBsLaS+89eICyUdAgDJVqP4AovKeFiS0mFnjATelxj4DyPEJAlE7dr/cfvpeeP38uCgFnmTzeGwIMAumuj0Ki+c9zh/J91YkMbo3jiVtKJN5EEU3aXnofHD87dusMAmUKiFyAKtIVScdp3ONuiXu7bYpG6qkMfG35wOrQ4Cot81gn+5AxT20EWUVo/eNKGdavh8I1PACHXu+YunbTew876b/+6Pvp8W8/S5999jg9d5se+Bd4pPTe97/P+x+lB7i7yl+39zw9/rfP0mPq8Pj5cbKqD8Ch02kGPg/efy99/y9+FLRugnsXeI8fk/63x6kBfR/aRuAyGnfTiPITvVun/bCgFcyi3oQoUXa3a7pRlGvwviB8QSfbeAQCbcouSFW8tx0K/M1bwC3emaeIb5tBHLm3U7QeBfwVnCCnD9FpdJodUvqvSR3AD9yeQ4sm8asyxPNlWctyAt8C5QjSpdMAFuk6772XutBwFaTtwwcP0wPoNOo+j/KL8UqxHPHOeHlXgEvY3kHjJjwStVni7ntxvZsu2mQZY72I8C7uaRLiaQ+ipUdRxjKtV9NLH3nOd1GOeK3A2EhyH2GJQ5T2TREviyvS3gkv470Bl5d1LMIS3DLIUxgTRJpG+kS+SFQUYnsYHGfVMBmP4LWAUcj+8THtxtNzePgY+rdJ14SHVuUX15QeAqcR8YYGcKgfsHwf7b2kuXzwEJo1ZF7S9G8muUM6J9NJns2vFmuLWrZV255dDLqz+83p7G+3/vyl0hPyS8VnIGbtk3/+5xKCW6L3L6FlS5s3N2u/GQwiHUoxnZycxNXgveFu/AHPpxGLK7y8nqYT3pPOhztp78J6U7gL65WwAmbxb8j/Ml+k+wbXlykjrsApHotLhGVUhBWOcc/v7jvDCveoJ39OPwVmxKT0wx/eT6cgcbeOBy8TnqbTk0/Tp78QS+6XlfzBD35Avh+S7qBISzxv0y/+5V/Sp+aJH/G8I0Wk+SF5frDMY4g0nwKbq4e7HvjODMt3RS1erfHpCS20Sm/U/SL9KgR6r1S+QPhlVOBp/Zb5AhbvI9LniC3A8ucu9NO7cIPIr2Xi/iDQhZ6W+PI9f4kv8ov/q2gvo5dxyxekP3jZkgW8k4BXBLl3VZbB9rBOv/jFL3gqyl1V8W4IshrvzYqGPi6vd0MkW14Nkea1hHfLWL26E/VHh7vl/PEQXkOGsMJRXiygFH/vwn+1LMLrxS2BSKJP4U9hRQjikXxZaXl0dS8/roL8uQrGF/y6jKCwu+9xo/ObjUY+nw8Wk/95vui9++7in53QWCo9wyuKz6Db69UJj88//3ztpz/9afrkk0/i3ccff/yt9P8R/rjw4x//uLj5139N/lv+fxl8/zLNKpg20ht+Hn9T+rvldZUn7uL5ddirV6Tyrgh3bot0y8SG1bs7mV9L/kcFcV5mf0P4BuYfC++b8HqONxbw/zREm1Cfb4Ug/Cr+D+Fhmrvvf18dXk+3Cn9MGf8/whKPl2i+js+der1Sld+H96vpX+HDVVhlXcW/EZSRRYLPP99/qdgM6KvciYzl4yvv/qAiWynBl2GNR+fIiwd+d+7j8RXYhG/SONX+h0KkMv8rZXyTz5iiCHxy4ry+nnYVXnlvuJsnwjL+VVp8k95wF26UcxdcAe9ueJn6br5vBZccLG+XoUj+pjzfTns3vDEfGX5flm+nJ2Xx/83vInwbfoSX6VcAfDYUcX8Q7+V1lf2V8Ka418Ld1y9hGV55IHwr4SrBGwp4Pa3Pb4L3ety3I/4jRHgjsf4dYdkgXJZ3Ef49EJf5fk+WlP4vog9qdxZopwMAAAAASUVORK5CYII="/>
          <p:cNvSpPr>
            <a:spLocks noChangeAspect="1" noChangeArrowheads="1"/>
          </p:cNvSpPr>
          <p:nvPr/>
        </p:nvSpPr>
        <p:spPr bwMode="auto">
          <a:xfrm>
            <a:off x="6900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" name="Obrázek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32" y="2431249"/>
            <a:ext cx="1556285" cy="18553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00" y="2464106"/>
            <a:ext cx="1315200" cy="18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Růžové bicykly projektu Rekola si můžete půjčit už i v Českých Budějovicíc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ůžové bicykly projektu Rekola si můžete půjčit už i v Českých Budějovicíc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34" y="4617143"/>
            <a:ext cx="4301676" cy="208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763" y="4744796"/>
            <a:ext cx="1849412" cy="19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aoblený obdélník 54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199205" y="4744796"/>
            <a:ext cx="1805596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8" name="TextovéPole 67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7312802" y="4761983"/>
            <a:ext cx="1691999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Dopravní portál</a:t>
            </a: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7197" y="2477681"/>
            <a:ext cx="3355544" cy="18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Mitigační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Zaoblený obdélník 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313602" y="1865356"/>
            <a:ext cx="21103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3427200" y="1882543"/>
            <a:ext cx="1996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portál</a:t>
            </a:r>
          </a:p>
        </p:txBody>
      </p:sp>
      <p:sp>
        <p:nvSpPr>
          <p:cNvPr id="32" name="Zaoblený obdélník 3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820002" y="1865356"/>
            <a:ext cx="16871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933600" y="1882543"/>
            <a:ext cx="1573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Mapa PENB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1" y="1865356"/>
            <a:ext cx="25327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9" y="1882543"/>
            <a:ext cx="2352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Energetická koncepce</a:t>
            </a:r>
          </a:p>
        </p:txBody>
      </p:sp>
      <p:sp>
        <p:nvSpPr>
          <p:cNvPr id="56" name="Zaoblený obdélník 5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950401" y="1865356"/>
            <a:ext cx="23983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57" name="TextovéPole 5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063999" y="1882543"/>
            <a:ext cx="2284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manažer</a:t>
            </a:r>
          </a:p>
        </p:txBody>
      </p:sp>
      <p:sp>
        <p:nvSpPr>
          <p:cNvPr id="34" name="Zaoblený obdélník 3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0771199" y="1865356"/>
            <a:ext cx="748800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884797" y="1882543"/>
            <a:ext cx="635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VO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="" xmlns:a16="http://schemas.microsoft.com/office/drawing/2014/main" id="{5C7A6FAF-D344-4A63-80F8-35FED50A48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087" y="2540813"/>
            <a:ext cx="2963312" cy="171837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01" y="2540814"/>
            <a:ext cx="2009543" cy="28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867" y="3643411"/>
            <a:ext cx="3739533" cy="29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2Az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3pCwXG5gMnAye9FUNQ+0fZ5PtH2PyP8AaVs+3frQBoUlVNI+2fYU+3bfNycY67e2ferdAEN1d2lr5f2q6t7fzXCR+bKqb2PRVyeT7CpVZWB2srYJU4OcH0PvXK+J7HTNU8YaZaa9HHJZpAZrFZThDdK45B/vhc4qzF5CfEF101kPm2jPqaxnKh8jy2bHAc8++KAOipHOEYjrg0tJJ/q2+hoAtQ2cbRIxklyVBPzmlFnCc4llOOuJDxTb64a10SS4XG5IcjJwM4rB0JJbLVbNTcafKLmJkkFvnczAbt5+Y59PxoA3jaxCYR75skZz5hp/2GL/AJ6Tf99mpG/4/U/3D/OuRh17WIbVlfyCxlLLLICQI/O2EN+BoA6r7DF/z0m/77NH2GL/AJ6Tf99muXj8VX0R8udLOSUB3KqxVmAl2BFHPzYOf6Vbj8STS29xhbdZ1doo4lbLF84XB5De/wDKgDd+wxf89Jv++zR9hi/56Tf99muS13xVfaPLbSM0E1rJci0aRsZLKvzMqghmy2BxnHXBrO0/x/rLTRy6hpNrDZs6BmjZ2dRIXC8Y5xsyfXPagDvvsMX/AD0m/wC+zR9hi/56Tf8AfZrze1+Imu6ppt02mafZRzQQXE3nSBmjYJtK4VSeobn5uMfhWhqnxAmtLmwtrY6ZeO9gt1NtlIMr70UxRAZy3z579OlAHcfYYv8AnpN/32aPsMX/AD0m/wC+zXm4+It5p9vKjWDTlLd5Y0aTzJWbzWUlzkbFUAH5gAR0NSaB461KTxn9j1WKKytJ7SKbzZJQ1up+cFY2UkF2wDjPQdSaAPRPsMf/AD0m/wC+zR9hi/56Tf8AfZrgrL4kXUk88t3pUVpYJcmHzpJ1DRYLAeYASV3YyCQvBHWtWDxVdXVlZalEsEMEywxuJThFkk5yT1woHT3oA6j7DF/z0m/77NH2GL/npN/32a5n/hLr1ldk0tf3cO8hpMFjzhlHUrx6d6juPEuow6uVkSFfJidZIdxCysGXGz/aw1AHVfYYv+ek3/fZo+wxf89Jv++zVpTlQcEZ7GigCr9hi/56Tf8AfZo+wxf89Jv++zVqigCr9hi/56Tf99mj7DF/z0m/77NWqKAKv2GL/npN/wB9mj7DF/z0m/77NWqKAKv2GL/npN/32aPsMX/PSb/vs1aooAq/YYv+ek3/AH2aPsMX/PSb/vs1aooAq/YYv+ek3/fZo+wxf89Jv++zVqigCr9hi/56Tf8AfZo+wxf89Jv++zVqigCr9hi/56Tf99mj7DF/z0m/77NWqKAKv2GL/npN/wB9mj7DF/z0m/77NWqKAKv2GL/npN/32aPsMf8Az0m/77NWqKAKv2GP/npN/wB9mj7DH/z0m/77NWqKAKv2GP8A56Tf99mj7DH/AM9Jv++zVqigCr9hj/56Tf8AfZo+wx/89Jv++zVqigCr9hj/AOek3/fZo+wx/wDPSb/vs1aooAq/YYv+ek3/AH2aPsMX/PSb/vs1aooAq/YYv+ek3/fZo+wxf89Jv++zVqigCr9hi/56Tf8AfZo+wxf89Jv++zVqigCr9hi/56Tf99mj7DF/z0m/77NWqKAKv2GL/npN/wB9mj7DF/z0m/77NWqKAKv2GL/npN/32aPsMX/PSb/vs1aooAq/YYv+ek3/AH2aPsMX/PSb/vs1aooAq/YYv+ek3/fZo+wxf89Jv++zVqigCr9hi/56Tf8AfZo+wxf89Jv++zVqigCr9hi/56Tf99mj7DF/z0m/77NWqKAKv2GL/npN/wB9mj7DF/z0m/77NWqKAKv2GL/npN/32aPsMX/PSb/vs1aooAq/YYv+ek3/AH2aPsMX/PSb/vs1aooAq/YYv+ek3/fZo+wxf89Jv++zVqigCr9hi/56Tf8AfZo+wxf89Jv++zVqigCr9hi/56Tf99mj7DF/z0m/77NWqKAKv2GL/npN/wB9mj7DF/z0m/77NWqKAKv2GL/npN/32aPsMX/PSb/vs1aooAq/YYv+ek3/AH2aPsMX/PSb/vs1aooAq/YYv+ek3/fZo+wxf89Jv++zVqigCr9hi/56Tf8AfZo+wx/89Jv++zVqigCr9hi/vy/99mj7DF/fl/77NWqKAKv2GL+/L/32aPsMX9+X/vs1apJPuN9DQBW+wxf89Jf++zR9hi/vy/8AfZrPtlgMcRkKFiX3bjyeOM1f0ck2CZJOM9TQAv2GP/npN/32aKssCejEUUAZdBAb7wB5zzS0lABRRS0AV7+ztL+2a1vrWG5gbrHKgZT+dN03T7HTbb7Np9nBaQ5zsiQKM/hVqkoAKST7jfQ0tFAFhLq2NuscmSNgDAxk9vpUcH9lwSCSG3SNwMBlhIP8qRUdhlVJFNoAsG6tzMJN7cKRjYacbu0Iwc4/65n/AAqrzRQA/Om/bftuw+f5fl7th+7nP86keawcoWjBKNuXMR4PqOKgooAmSXT0RUWNQqElQIjwT1I4p/2qz/u/+Qz/AIVWooAsJcWKDaqBR6CIj+lVfs+j/wBqpqfkD7UkJgV/LPCFg2MdOoHNOooAsefY5J2DJGCfKPI9OlHn2O0L5Y2joPKOB+lV6KAJzPYndmNTuOW/dHn68VDKmlSqitCAEmEygRkDeO/SsvWvEGiaK6x6rqkFo7LuCMSWx6kKCQPc1a0zULHVLCK/028gvLSUZjmhcMjfiKANL7VaZzjnGP8AVnp+VBurMnJGT6+Wf8KrUUAW/t1v/eb/AL4P+FH263/vN/3wf8Kqc+9FAFv7db/3m/74P+FH263/ALzf98H/AAqpRQBb+3W/95v++D/hR9ut/wC83/fB/wAKqUUAW/t1v/eb/vg/4Ufbrf8AvN/3wf8ACqlFAFv7db/3m/74P+FH263/ALzf98H/AArD1XXtF0nP9p6xY2ZAyVmnVW/LrV23miuII57eVZYpFDI6HIYHoRVOEkuZrQlTi3yp6l/7db/3m/74P+FH263/ALzf98H/AAqpzRUlFv7db/3m/wC+D/hR9ut/7zf98H/CqlHPvQBb+3W/95v++D/hR9ut/wC83/fB/wAKqUUAW/t1v/eb/vg/4Ufbrf8AvN/3wf8ACqlFAFv7db/3m/74P+FH263/ALzf98H/AAqpTZHWONpHbaigsx9AOtAF37db/wB5v++D/hR9ut/7zf8AfB/wrkn8c+EVGf7dgcAZJSORwv1IU4/GtTRNW07W9OTUNJvEu7V2ZVlQEAlTgjBAPFXKlOKvJNIVzZ+3W/8Aeb/vg/4Ufbrf+83/AHwf8Kqc+9HPvUDLf263/vN/3wf8KPt1v/eb/vg/4VUo596ALf263/vN/wB8H/Cj7db/AN5v++D/AIVUooAt/brf+83/AHwf8KPt1v8A3m/74P8AhVSigC39ut/7zf8AfB/wo+3W/wDeb/vg/wCFVKKALf263/vN/wB8H/Cj7db/AN5v++D/AIVnyXFvG22S4iRvRnANSKwZQysGU9CDkGldDcWlexc+3W/95v8Avg/4Ufbrf+83/fB/wqpRTEW/t1v/AHm/74P+FH263/vN/wB8H/CqlFAFv7db/wB5v++D/hR9ut/7zf8AfB/wqpRQBb+3W/8Aeb/vg/4Ufbrf+83/AHwf8Kqc+9FAFv7db/3m/wC+D/hR9ut/7zf98H/CqlIT70AXPt1v/eb/AL4P+FH263/vN/3wf8KqUUAW/t1v/eb/AL4P+FH263/vN/3wf8KqUUAW/t1v/eb/AL4P+FH263/vN/3wf8Kqc+9FAFv7db/3m/74P+FH263/ALzf98H/AAqpRQBb+3W/95v++D/hR9ut/wC83/fB/wAKqUUAW/t1v/eb/vg/4Ufbrf8AvN/3wf8ACqlMlkjhiaWWRY41GWZjgAe9AF77db/3m/74P+FH263/ALzf98H/AAqmDkAg5BGQfWmvNEkixvNGrv8AdVnAZvoO9AF77db/AN5v++D/AIUfbrf+83/fB/wqpz70UAW/t1v/AHm/74P+FH263/vN/wB8H/CqnNFAFv7db/3m/wC+D/hR9ut/7zf98H/CqlFAFv7db/3m/wC+D/hR9ut/7zf98H/CqlFAFv7db/3m/wC+D/hR9ut/7zf98H/CqlFAFv7db/3m/wC+D/hR9ut/7zf98H/CqlFAFv7db/3m/wC+D/hR9ut/7zf98H/CqlFAFv7db/3m/wC+D/hR9ut/7zf98H/CqlFAFv7db/3m/wC+D/hQb22IwWbH+4f8KqUUAKY9KJDGLkdDsbirENzZwxiOPcqjtsNVqKALf263/vN/3wf8KKqUUAeW/wBo+OreNbVI3b7VBNOzSxyb9xdgI0IU7CAARkr179KgTxJ43ttNS8ewvzfNaRRvA1qzRxSgjcp4bcSP4wOSeor1fc39yX/vg0b2/uS/98GgDy+68S+MFupr0Wt8kn2Nl+yLYN5VtKXXblsHzPl5yA2Patvw3feINQ/tK/uhc2upGxAh094WWFG2giQMflLEkjHbHIrtd7f3Jf8Avg0bj/cl/wC+DQB5taaxrVoHWyh1NYmSM3F7c2888izbCSnlNxy4xuQbQDU0vifxbGrPcWn2UgD7UhsSy2SYXEobpKSSfkBOMdK9D3t/cl/74NR3EcVzA0FxbtNEwwyPESp+ooA8ssvFHja5jjv7OETQ3bKguJLd/JUKXAIRVYjdhc8ceor1dNxRS4AYqNwHQHHOKbEFijWOKF40UYVVjIAHoBTtx/55yf8AfBoA4r4hWetT6tZ6npurXhjtACdJjZo47hgcg7l7/XiuztppLi2iuJoTBK6BnjzkoSORnvilOCcmKQn/AK5ml3H/AJ5yf98GojTUZOS6nVWxcqtKFKSXu7f1+r18zzL+1/FWnl7bS4p7zfelZdSu4pyhHJC+UysV5+UlRtPBBFWB4g8Y3Ek8liWeJJZSI5dLZHCxrwuSADubIBGTgdea9F3t/cl/74NG9v7kv/fBqzlPNT4o8c3lzeR2WmvbRrIWieexLFVCMfLIwAfmA5569a6zw/e+IJtHne9s4Zr6O42KHzbq6FVOeh6ZI6c4re3t/cl/74NG4/8APOX/AL4NAHKeJdW8SWOuFrG1M+nQpDviS23vKXJD4b/ZwD/OuWsfF/iq6Ekc9vJbTBHWSVLR5JI49y7H8rA5OSM7e3416puP9yX/AL4NMSONJpJkt2WWTG9xEdzY6ZOOaAOJ8D654iluNK0nVbO6DsrG4mltmGI/L3KzOeNxfjGc9qyk8SeNbP7JaLbXeoXHmzrcPNYlQBvbZghcHaNvcZB716dvb+5L/wB8Gje39yX/AL4NAHFeG9b8TR6lBF4j2m2nYwqyWRjxJtQr09SzL6cV24+9z0zTS2esch/4AaNx/wCecn/fBoA8K8d6pZ6fruqWmt3H2ae9v47VZZGKOkUrAF1buoUY56ZNdx8G59cePWrTUvDsGjaba3fl6YYX3LcxjI8zOSDkAcjHWuq13QdD14RjW9DtdR8v7n2m137fpkVftYorW1itba2MMES7Y40iIVR6Adqq6sRyvmuedX134u03xBNKI9TvdNudZZkVFLG3REHy4/55Pz7bhVWw1zx5eK+otbXEaxwtEYDasBPlwA4BC7WAJ5AHSvU9x/uS/wDfBo3t/cl/74NSWeUrqfiyK5s2zqhvIVZzBLbyGK5VY12qWAIDFiepA4zzWlZ6947e0juZLeGRViDssdk4MpLYwdyqVKjJ4A6d69E3t/cl/wC+DRvb+5L/AN8GgDz3xXqPia28Nadb2C3sVxPZLK7R27yySTl1zEW/5Z8EnJx0xWhZ6t4jvtN1wSQS+bHaO0IW2MLRT5IESk/f4AO4Z69e1dlub+5L/wB8Gjc39yX/AL4NAHlh8T+OZbLT7OOwu4L2W1YXZNkf9Hk28bWIIYqRySRnPQ9pT4t8YJK0MVncyQx2cLNPLp7h2k+XftATGWy2M5AIOdtenb2/uS/98Gl3t/dl/wC+DQB5xbaz42he9ZvPnSB5ZmSbT8Ns3R7Y1IGD8rMeMniuz8Lahc6ppJvLqCSFmuJVjV4jGxjDYQlTyMjnmtPc39yX/vg0Fj/cl/74NAHzV8fG0oeNvES32xL0wWxs2ZSST/Eo7D65r2r4cC6/s1G/efYzGu3ewILbF+7jt1zXQX+nafqClb7TIroEYIlt938xVmJUhiSKKBkjQBVVYyAAOgHFericxVbDQo8u3+SWn3HlYbLXRxM6zlv/AJt6/ecT4ovNZsfE9zLpYu76VrXEMXly+VasB94j/VyBvT7wIqhe+IvHFjZXPnWjXMx3LA8VgQFKyYG4ANwy+x/CvR9zf3Jf++DRvb+5L/3wa8o9U4jw/qXiy91zSLrU3ls7KeeaOWzWywoAiVk3tgkfMWGcgcVmJF4vthdah5l0sU1+0PlSTSykp5mRLtHMagDGFzkH8K9K3H+5L/3waNx/uS/98GgDyy98SePrywljt9OeNvsPmIGgeOW4k5yUITCcgAZKnB+7XdaBfavdaBYXU1qj3khxdxy5t/J55AGDux0/2uua2d7f3Jf++DRuP/POX/vg0Aee+Ib7xhp3i2+k04vLZzzwxRGeFmihQISQAqsfmbgtj8RUja94xjjt2uIiksu9kiTTi6uRIV2Ej7mFG7Jxn9K77c39yX/vg0bm/uS/98GgDzU6140u3tppYrjTis6CcxWZb915yjoQc7kO44GR07V6BrrGPRdQdcZW2kI/75NWt7f3Jf8Avg02VVlieKSF3jdSrKYyQwPUGmnZgfIB1yG3vbmwkjiaH7MiR281p5sc7ZVm3nZ949ic47V9BfAp5Lb4YCaeG5Dx3Vy5ikYSSdQQuVGDxgDA6YrdXwP4NUBV8J6aAOg+xD/CtjSdPsNJslsdL09LO2QllihhKqCepwBXp4zG0q1PlhGxEYtM8vuG8eXNolnLaakk81yb5GNy4HlMjHyt6Y27Ttwh75zU8E+rTW2syXF/qsUgniaESwXe+WMImUIQYQMdwynIPXivU9x/uS/98Gje39yX/vg15ZZQ0ye9ktNMYWHlRyRKbhZ7g+ZBx06fOfckV53d33iqznvZ7CG/ubtdbIaNlnIW14+bDfIygZIVOtep7j/zzk/74NG9v7kv/fBoA4Aa94wnuBBaRtmSVUdpNNKi2UsAHBOA+5fmPXb7YxUUniXxp5LbLBhdhCBbmwYqVGR52/pnI+5n8O9eibm/uS/98Gje39yX/vg0Aeeyax44hlWOezF8fO+Ty7UxDCyBeSDzuU59OKqSeIPGUOqefawXV9bS6cH3vYtGouR/yx2Y+Xv8+D0x716buP8Acl/74NG9v7kv/fBoA4SHVvE1l4EsLts3F691tk2W8jyvET/dZBhuT95VGB1HWu7j3GNTIMPgbh6Gjc39yX/vg0bj/wA85P8Avg0AYniaC3+0abI0KFnvUDkrkleevtW3FHHGqxooRF4AA4ApM/8ATOQ/9szS7j/zzk/74NZxpqM5S7m06znCMOx5wNa8XW2p6jeSWF9FY6hJ/o0rxmcWiI20sIgMjK5bHOTilbV/Ftrqd3+8u72ETvsnawIEEBVcOqADf/EdvJzxivRtzf3Jf++DRvb+5L/3wa0MTgIvEXjGPN3NYtPaxFEEa2JV7gNuAk9V6KduOM81l2niDxlpItdDvormO/dpJVeWE3bXAKh1jDAYADblJ7DHIr1Pe39yX/vg00hTIshhfeoIVvLORnrigDzSHxh4tuLaW4ghEqrKUlSOwYmErLt8uNsESErnk8DHUV6Msl41yq/ZoxbGHcZTLhw+Pu7MY/HdUsYWNdscLouScLGQMnrTtx/55yf98GgDyWzuPF0Wk2F3ZtqE91by3ct1buk/7xlDeWHMg6dMBPlPHFSS6z4/kmuwPOiWbTlaC7t7R3XzhuwoRlGwkck7eoAwK9W3t/cl/wC+DRvb+5L/AN8GgCHTnaTTrWR3aR3hRmZk2FiVGSV7HPaud8U+II7e7+xRNlozmQ4PX06V1G4/885P++DSHB6wuf8Atmf8KmabVky6clF3auUfD+pw6rYrNGfmU7ZBg8H8QK4+fU/F2n39/wD66SxmvZQkhszK1nECmHUDlxgthcH2Fd8DjpE4+kZ/wpdzf3Jf++DTV7akyab0PPDrfj2Yq8UMcMXC/Np+WcbXbfz90nao29t1XNE1zxRfJrj6raxWEMFm7wxiN1kjbYCCGKgEcn+IkY7V2+5v7kv/AHwaRjuUq0cjKRggxnBFMRwGrzXsy6M5uNZLyaGr27WZkw92SmC5X5c4z9/jGapjxH40m1by5be8tbS1uYfOaOx3NIPuyR/dwVJ5yCeO4r0tPkQIkciqBgARkACl3t/cl/74NAHlVr4m8bXGoRXT2l5EFSVIofsDlLk70Kq3ygI2Cw3YHTr3qWx8TeK2vbiHyb63MuoZhaeweRDFtYshOz5MFQoxxlskmvUN7f3Jf++DS72/uy/98GgDhdP17xbJ4L1LU7uCCK/jkHkRLbSFkH8SFdnJHQEBh6k1Us9a8YR3V40322WBXln8t9PHmJGIlKIpAwcsTnGTxivRN7f3Jf8Avg0bm/uS/wDfBoAxPAmoapqnhi3vNZtzb3pd1dTGU3AH5WwQCMj2H0rG+JDSC4srK+1SVdG1Qm2ns4YA0zkDdlSAWI45A/Ou0LH+5L/3waYyRtKkrW7GRM7GMRyueuDjigDmvhxdXt/pct5Nq32yzWU29rEYlV4Vj+X5yACW6dRxVXWY/O8T3ralJqlvLDGv9jzW0Ujxxgqd7YQYLZ6hu3SuviSOIv5duyb23NtiI3H1PHWn7m/uS/8AfBoA8ne58XQ2327TY9VlistPnWWHdKRfEuo82MSfOrgElVPTB7V0+r6v4isYdJitIZXkawicq1q0puZ8KGjdv+WfGTk4579q7He39yX/AL4NG5v7kv8A3waAPM7/AFXxuwtmltbiVlBlIht2jU7lb5GA64IB9cmpb/xD48t441WzhYzuG89rNgtuNzAIQqsTnC844z1Fej7m/uS/98Gje39yX/vg0AJCZDDGZQokKKXC9A2Oce2adSbj/wA85P8Avg0bj/zzk/74NAC0Um4/885P++DRuP8Azzk/74NAC0Um4/8APOT/AL4NG4/885P++DQAtFJuP/POT/vg0bj/AM85P++DQAtFJuP/ADzk/wC+DRuP/POT/vg0ALRSbj/zzk/74NG4/wDPOT/vg0ALRSbj/wA85P8Avg0bj/zzk/74NAC0Um4/885P++DRuP8Azzk/74NAC0Um4/8APOT/AL4NFAGtRRVS+1KwscfbLuGEnoGbn8qaTewm0ldluiq9le2l6m+0uYplHXY2cVQv/E3h+xuDb3esWcUoOChkGR9cdKahJuyRLqQirt6GvRUEN5aTWn2uK5he3xu81XBXHrnpWInjnwe979jXxJppmztx54xn69P1pxpzlflTFKrTjbmklc6KikVlZQykFSMgjoRS1BoMuJoreCSeeRY4o1LO7HAUDqTXMD4keASM/wDCYaL/AOBaf41oePP+RJ1v/rxm/wDQDX5uRKPKTgdBXs5XlkMbGTlK1jz8bjJYdpJXufon/wALH8Bf9Dhov/gWn+NH/Cx/AX/Q4aL/AOBaf41+fOm2cdxPEbp3trIyBJbryS6x5+nU+1SNHpAtHhBuGu/tWEn48ow9M7eu7v1rulkdBS5VKTfkv129Vv5HIs0qWvyo/QL/AIWP4C/6HDRf/AtP8aD8SPAP/Q4aL/4Fp/jX596pYxW9xM1lI95Yq+yO78kornGe/Q+1UZFXy24HQ1dPIKFSKlGb18vzW6fk9RPNaidnFH6b2lxBd2sV1azJNBKoeORDlWU9CDUteXWGpazp/gHwFHpUzW8NxDFHdSLAZNq+VlQcI2MtgZwPqKvz+MvFSxyzf8Iz9nijU5MqSOch9m7C8lf4sDkivmKkeWTj2Pai7xTPQqK8rj+I/iK4hmeLw+cRyGOQJDK7wtwMYxhmOcgZGB1q74b8YeI73W9DsdS0O7tTMki3gaFgI2AG1iwG059OMZqCj0eivOZvHXiOSeWOz8MylYFJmZ4pB82WG1eOTwpzyOa1PAfiPX9Y1G5tNV0Y2UVvGP3jhld245xjbtOTjByMc0AdlRRRQAUUUUAFFFFABRRRQAUUUUAFFFFABRRRQAUUUUAFFFFABRRRQAUUUUAFFFFABRRRQAUUUUAFFFFABRRRQAUUUUAFFFFABRRRQAUUUUAFFFFABRRRQAUUUUAFFFFABRRRQAUUUUAFFFFABRRRQAUUUUAFFFFABRRRQAUUUUAFFFFABRRRQAUUUUAFFFFABRRRQAUUUUAFFFFABRRRQAUUUUAFFFFAFLXbxtP0i5u0Uu8aEqoGcntXDeFfDh8QCbVNYlnO5yAuSpY9z9K6zxzf3mmeFNQvtPaBbqKLdGZ1JQH3wDXmNz8RvF0dmj2OlyTq9jFIZntCvlSeYQ7MBwV2jivQwlKrKm/Z2u3ueVja9GFVe1u0le1hPira6h4Njim0Ga623hMeUBLIMcjj1FaXhD4W6Ze6BBfazNdNd3UYkwj7RGDyPqfrVPUPiF4kkGorb6fIN08f9mk2eS8YbbJjPDHOTziug8G654o1TXNNW9urdbOfTjdyxJa4IYPs2bj0Pc11zeIhRWqT6u+r/A4accLUxDdnJPZW0Wtr7/0jx7xzpHiTTfFB8B6fdXj2V1LHyoYRyBj8pbHHHevQbj4BeHv7CMMF/e/2mI8i4LjYXx/d6YzUkPiPxpeWyXl5aiKyk1FIYpfK2McSsCBtO7Zgck4qvb/ELxRI9lDJLEjSai8FxMLUiIIBkBGI5/EZronVxcoxVNpW3s9356fgctOjgoylKrFyUtrrZeWv4jP2b9c1pLnUfCWsLcOlnlreSRWwuG2sgJ6juK9qrz74ZeJ9Y1vWNQt9Yt1tRFv+yAQbftCCQqZN3twMfjXoNeTmDvXbcbPyPcytKOGjFSbS76MxfHn/ACJOt/8AXjN/6Aa/N2L/AFSfQV+kXjz/AJEnW/8Arxm/9ANfm7F/qk+gr3uG/gqfI5M3+KPzNSeeOLQbe1t9Umk8+QyXNns2pGy8K2c/McZ+lZ1aWmXivbpo95Otvp01wss0qwh5EwMZHf8ADNMaxg+xveLqEBhW68kRnPnFP+em3pjHvXsU5qi5Rmt3e9r3vtskr9OuiV3qeY1zJNDrSaOTQ7u0uNUmhWNlmt7QJuSaToSeflIHesyT/Vt9DWrqd5HDBNo1hcC601bjzo5ngCSOcY57gdeM1lSf6tvoa0wqdpTtbmd7fJdLJp907u/XolUey7H3TYXGsw+AvASaXNcwW8sMS3kkMJkwvlfKDgEgFsc1ozeJvHCxSzN4eht441OQYnlbIfbuwrcjHzYHOKoWY1o/DLwgNLXUWg+wp9o+wOFm3eV+65JHy78Z9qr6X4j+JtzFAq6XC4EnlXM72+BHIvBCjdllJzluMdq/Pa38SXqz62n8CFtvHHi+aC4a38ORrtmMcyRWsheN+Bwc4diDu7AYwTWp4V8ReKLzWtL0zWNLNtcm2kluBuOEC4GXxwSxIwcADkY4qnqep/EVdlqNHMsdxbSNcvDGF8piTt2EMCWAA6nnNXtPl8Ztq9lDJZM+mCdV810CSiJSoDOQ2STkkj2rIspHxr44G8L4X3sjOvFvIFcAnMikn7qjHykAt2pmu+I/GcV8kVlptzcxvKdk8Vq6KUK43AEnBBydrVZtNe8fX+o3QstPj+xxzTKJJIAvKZ2ouW+YN/ex1rMh8V/ESTxBbaO1hFC80W5Ge2+Zl7swDEKRzxnGB60Ab+h614tvtY06G/0pobJ23NKqOjABf4+ccnnpWcniLx9YkW7aSL6aaWRgz27gKpcgHIOAFUDg8tnilOr/ABMmu72CDS1hhinIhmlhUmRORjhsdgc+9XtdufEjXPh+cWWrLcJDJLdrZuBCzgfLG6lscnnPPFAC+Gtd8W6j4ugtdT05rGzijlEqrbsFkIOFk3kkYOOF6jvXe15fZ6x8U5rKO4fSII5ET5oWiAMpAJHO75c8Cq9ve/EqCxkSOxeN52mf5YxI8DbgQCXYgrjgAYoA9YorzXUtc+JFvF5lrooui8oaNfKUYQZyjfNnJGDntRc6x8TIWEa6VC5PzJIIAVOeqt82RtHQjqaAPSqK5XwBeeJLz7a3iKCaBj5bW8bxIoVSvzDK9eRnnpkV1VABRRRQAUUUUAFFFFABRRRQAUUUUAFFFFABRRRQAUUUUAFFFFABRRRQAUUUUAFFFFABRRRQAUUUUAFFFFABRRRQAUUUUAFFFFABRRRQAUUUUAFFFFAHL+LvE7aPPcRpCWNraC8fkfvV8wJsHpyRzzVGPx9HPeRWFtpbPeNL9nlR5wqwTFiBG7YOMqN3Tp2rq77S9OvpoZryyt7iSE5jaRAxX6VHNo2kzJcrJptq63TiScGIfvGHAZvU+9AHKJ8QlY3Mn9kkW9iUW8f7QCyMz7MIMfPz7jNd1WYvh/Q1uIbhdJsxLAoWJxCMoAcgCtOgBGZVUsxAUDJJ7CvO3+LOipY3N41pK0cN6LYCJxIzo2dkgCjgEqRg9Opr0OREkjaORQyMCrKRwQe1Uv7F0jzIpP7MtN0SBIz5K5VR0A9qAOdfxpcQ3/2e40mERbbZjLHeB+Jzhf4cHHrmq8/xJ02DWLfTZrXy2kvJbaR2nUeWEIVXIPUMxxx0611Y0fShbvb/ANnWvlPGImTyxgoOin2FMTQtFSB4V0qzEbqEZfJXBA6CgDnb7x0YdLivIdJMrPZSXhje4CYVHCEZ2nnnNX9K8UTXniP+wZtJkgu0h+0SuJN0axEfKwbA3EnjHbrWlBoGiW8bxw6VZxo6srKsQwQTkj6E81dS1t0uPtCwRrNsEe8L820dBn0oAlrI8Xa0vh/RJNSaATbXRApfYMswGScH19K16iura3uovKuYY5o8htrrkZHQ0AcGPiZFHem3utGmh2lQ6+YTIQd3zIpUZXC5ySDg9KuT+OZoLdpJdIQOttFebVuwQYJGCg52/eyR8vT3rq5tN0+a4NxLZW7yllYu0YLZXO059smqkfhzQYypTR7JdsgkXEI4Yd6AOWu/iTb2Oixate6XMlvNdPbRiMuzbgWAJygGCV6gkDuauX3jW5sZbtrrRla0sraK6uJbe68xhG/dVC/NjHY89q6CDQdFt8+TpdmmWLnEQ+8c5P1OT+dTR6XpscTRJY26xtEIWURjBQdF+g9KADRbyTUNKtr6S3a2M6CQRs2SFPTJ+mD+NXKSNVjRY0UKqgBQOgFLQBw+r/EKPTdavdPk0t3S2Zk83zSNzBA2OVx3xgMT7Va1zxvDpT38sunu9lpxiW7kEoEimQZGyPHzfmPbNbdx4f0O4uprq40mzlnmBWWRogS4Ixye/FLHoGiRywyppVmskA2xMIhlB7UAReHNYl1WISTW9vbeZEk0SJciRzG3QsMDb+ta9U9O0rTdOeVrCxt7ZpTmQxRhd31xVygDA8YeI/8AhH/sKraC5e7laNQZCgBVS3ZWJJxgDFYg+Iif2YuqSaPLFayO8UYeYCYSou4qyY+Uds5J74rtZre3mlilmhjkkhJaNmXJQkYJHpxVV9F0iS7lu3021aeZSskhiBZgeuTQBymn/EB7wWsiaVCIJZ2hkmN38ibY/MYjKfNgfTmpPBfjy316S3hWLMlzdzRgCRT5aKm9GOOoZa6htG0lkKNp1qVLFiPKGCSNpP5cVHPoOiTzJNNpVm8ke3Y5hGVwMDH0FAGlTZn8uF5ApYqpbaD1x2p1I6qylWAKkYIPcUAefv8AFCxtRaNqWnSWiyzSRTjzCXtSqFl8xSo+90BGRznJp9n8TbCa5023msGtpb21ed0knXdA43bI2HXc20/SuttdB0W1x9n0uzjwSfliHUjB/SlOh6OY5IzpdmUkcO48kfMw6E+/JoA5PTfiDNqNnFPaaPFJvuba3P8AphCqZhkclOSvcY79an8SeOJNM1O/02LTWle1jjLyI5JUupO4rtxtGOST+FdSmlabHjZYWy4ZGGIwOU+4fw7VI9jZyG4L2sLG4AWYlB+8A6BvWgDktO8eQM0sOoxQWEkQXb9quNjTKR98fLtKn2J98UV0cWgaJE7vHpNkrPjcfJXnFFAGiwDDDAEeho2JjG1cYxjHam4b++36UYb++36UALsTj5F46cdKUKo6KB9BTcN/fb9KMN/fb9KAHbVxjaMemKb5UeMeWmM5+6OtGG/vt+lGG/vt+lFwHBVByFA/ClpmG/vt+lGG/vt+lAEOq2UOpabc6fcbvJuYmifacHawwcGvHB+zL8NwAP8Aib8f9PrV7Thv77fpRhv77fpW9HE1qKapyav2M50adT4lc8X/AOGZfhv/ANRf/wADWo/4Zl+G/wD1F/8AwNavaMN/fb9KMN/fb9K1/tHFf8/H95n9UofyI8X/AOGZfhv/ANRf/wADWpD+zL8NyCP+Jvz/ANPrV7Thv77fpRhv77fpR/aOK/5+P7w+q0f5EVtD0230fR7PSrTf9ntIVhj3nJ2qMDJq4OOlMw399v0rA8daveaJpNvd2eJJJL2GEqy5yrtg4965G23dnQl0OiorkrfxJNHeL9umjjtud7BCSPyrTj8SaLIPk1Bm+kL/APxNSmmNpo2hxSbV3bto3euOawrzX7YxqthctJMXA2tCwGO/UVF/a97/AHk/75piOjorkr3X9RhkRUCMCD/CKii8Ram0yIVQBmAJ2ipclexXK7XOyornDrF7j7yf981QXxFqRXO6L/vim5JAotnZUVzGma1f3Nw8blNqpuyFrauJ5Y7BbhWyxAJGBSUkwcWi7RWLd6hdRaVJeBgGDhVGBishPEGo+ZGDIhBIDfIOc0+ZBys7Gispby4Mzru4ABBwKSa9uVClXH3wD8meKXOh8jvY1qK57XNVvbO0E0LITuAO5e1Yv/CVap6w/wDfFbQpSmro5auIhTlyyO7orhP+Eq1T1h/74o/4SrVPWH/vir+rzM/rtI7uiuE/4SrVPWH/AL4o/wCEq1T1h/74o+rzD67SO7orhP8AhKtU9Yf++KP+Eq1T1h/74o+rzD67SO7orhP+Eq1T1h/74o/4SrVPWH/vij6vMPrtI7uiuE/4SrVPWH/vij/hKtU9Yf8Avij6vMPrtI7uiuE/4SrVPWH/AL4o/wCEq1T1h/74o+rzD67SO7orkrTxDfTxbt0YYdRtp8uuX6puDR9R/DXBLEwjU9m9zWNeEtjqqK5ttYvh02nP+yOKQaxqB7J27fnXTY6VBs6WiuYi1y7/ANU3+tAz9wAEZ61INXvcfeT/AL5qU79DKMr30OjormxrF6DyUI/3cVKmrXDdJFB9CtROoo7oipVVP4kzforD/tK7/vL/AN80f2ld/wB5f++az+swMfrtI3KKwX1K96o6ZHYrwaT+1roHEjBPcqMfXP8AjT+swLWJhJXjqb9FYMeqXbIG3IM9MAGnf2ld/wB5f++aX1mBMsXTi2mblFYf9pXf95f++aP7Su/7y/8AfNH1mAvrtI3KKw/7Su/7y/8AfNH9pXf95f8Avmj6zAPrtI3KKwDq04O3zUzxwFyefpSf2resPlUf8CAHen9ZgaLERfT9DoKK5/8AtDUCQTNGBk8BOopRqd+B8wjb3UY5+hpfWYD+sUuj/r5m/RXP/wBr3H8ThOv3kxTxqV0RkOhHsBT+swIliox3TN2isVdSuP4iD9BT4tQmzy6uPTG01Ua0JdS4YinPZmvRVKO9ib/WPJGf9oDH51NIJZIs29woPYkBhWtzexPRWTeSarGPlKr/ALYTcv5daypdY1qJdxWKRP78a5A+o6ip5kVyM6uiuNXxHqDD5XhP0Wl/4SLUf70X/fFLnQcjOxorjIvEmpMu4mLk8fJ2pJfE95DjzZoEyMjKdqfOg5GdpRXFnxPebNwngAzgZSpk8SXo4lVR7quaOZC5WddRXP2GrXN1IdsiFFHOF71bF7cHHzDnJ6DpVEmrRWZ9sn/vD8hUf264C5LjhcngfhQBr0Vy2o65fW9yIo2ThQWyvc1X/wCEi1Hu0QH+7Uc6K5GdjRXnGteOtR0yOF2ihlEpfksECgDPU1c8E+PLTxJbyyQ3QVo9gZWiKYJGcZI5qfbw5uW+pXspWvY7uisPUtUuLeyaaN0Y5AXgEHNY6+JNSMrL+5AAGMJV86JUWztKK47/AISLUv70X/fFJ/wkWpg/ehI9ClLnQ+RnZUVyK+JL3+NF/wCAgGpF8RTN/wAtUU/7SYquZE8rOqorm11m7YZWSNh6gA0v9sXn95P++aYrHR0VlafqImixPcKkuTxjHFR61c6rCYzp8XnIQS5wD9Kz9rG9iZy5I8xs0Vx0uu63F/rYCn1hNQ/8JPqOfvQ/981aaZyvHUlvc7eisDw3qd7qLT+eyBUxjauOTWtM8itGqykFm9AcjvWcq0YuzOqlJVYqUSzRVDSbiW7jlZ3xtlZRgDoKK0TuNNNXReooopjCiiigAooooAKKKKACiiigAooooAKKKKACuT+KX/ICsf8AsJ23/oVdZXJfFL/kBWX/AGE7b/0Ok9hrcwZ/M8z90ASIz1A65oKsbgbwuNmcDHBz/hWG3irTU8QzaQyXAvFZU2FQOvQ8mt1OZnI5wAOK541Iy2N3BrcbcXMdt8ss0iAqDw3UE4qSGTbI3ksyMo6EfeHr9KdmgnJyetVcVhJZZJJlEhBwpxgYp0ZCzRsxwobJJ7VCf+Pgf7ppZoll2kkgqDjHr60J6g9jVMsWD+8QcdzWYn3BSeWvmB9xJ27Tnuc5yadTlK4oqxf0EA3rk5ztwK6iXLaF3yE4x9a5nw/xdS/MB93r3rq7J9mm7sZ2BuKcOoqnQwvErGCwtLItlz8789awU5ljH+2K2dSspr2SW6M+ZyAVTjbj09az7KFROr3KSrztjjAwzt/gPWpbVy4xb0W5vxf8fBPrEvO3+tF5/wAezngYweTjv60IGVgm/MmMnA4C9hS3LYTy15kfhRnH1ND2BfEip4iXfpMp9MNXIV22ox79Nnj6/uyMnvXEjpXo4R+60eJmCtUT8gooorrOAKKKKACiiigAooooAKKKKACiiigCSCVoZAyn6j1rTMqzWpdfbI9DWRWhaDGnsfVv615WZ0YWjU63R0YeT5rGocZPHPGTScY5z+FKTyRuz7elIenUD64/rW32We79tfIgeSOO+HmMFzEcZ+tTq6N911b6HNVdQiyBMoyyDBHqtVdqsC2MgDPHpWNVtSCKTRrVDeSeXAf7x4X61nR3QDqkdw+WGVHY8Z71LI8s4V9uQgwwHUH1xUOWg1En06a4+0RwiQuh6hucD61rVm6QoBeR/lY8KG44rSrzqvxHiY3l9q1FWCkb7p78UtMn/wBS3GeP7uf0rM56avJIZFGyxjYxU4yQehJ9f/rU/wAzb/rF2j+8ORj19qeBgAegxRQaSrc8m5q/5/16gORkciimGMZLISjHJOOhPqR3oLsmfMXI/vLzx7ign2al8D/zH1GR5kuGHyp2I6n+tOZx5Zdfmx6DPNES7EC8Z6nHc96Y43ppy67f5/15iqqqAqqABwAKWiikZNt6sKKKKBBTGijJztweeRweafRQVGco/C7DNrg/LIfowz26UBpBjdGD05U/nT6KZftL/Ek/68gjuSo4JHGdrjFPgkkiy0chjkY7m9M/hUTfMVUrkZyfamLGFO1X2Mc4x0I+h6n3rSNSUdmdtKs4Q9128nqrGxDqci586MMo/iH+f8Km26felW4EnYj5W5rD3yJyy5Hqn+FPSRJGJ4Y8gkcH8q3jib/Ejohi1vJW81qv+AW7/QllywVZWz977jgfUdawb/SbiIOsbc46SjafwPQ1u295cRbQsu8dw9WzqEc0LRyRqjkYHmLuXPuK2XLLZnZCopK61XkcXIjQEJKjREcAMMU11VxiRQ3GOfSul06C8vbq6gutOjtoIgvkzRzCSKfPX5DytQXugNGMpGV9TFyv/fJ5H4UOLRaaZz5hgK7WhjIzu5GeaeT1JqxNZ3Ee4hRMqnkx8kfUdRUMCefMkK5JZsEDrjvUjtY29Gh8nT/Mx88p3f4VU8Uatc6V9lW0hSR55Gi+aNnwFXPAXnk1sIVwnljKoR8vSo2hiaSGRlV3hJMZfhlJGCQelddJxhJOSujjrxnOLUXZjNPmnutNtpriA280yAvEf4CeoqY4cqOztn/gIpW3c/Ky8YGRjk//AFqq6jN5FtLIvBx5afU1E3u0aQTSSbuYl5J515NJ2LnH0pkZVX3vyiKXb6AU1RgAVHbXV3D9oLaetwSpCL1G3I6j865m7HRYz7v+ydSthb3yrjsr8EEjsR7Gs3wnp+heHYZbfT5ZXFwwcuyjHAwBxjpW0xla2kC2McGBlAAGABPQD1xWBa+KFufGd34Wi8O3CSwWwmed1xEQe2celY8jb5raryL5rK3c6pW3INrEocMADwfemosjXDbF3DaOB1qslzebgsmnsvzqoIYY29z+FadgQLh1I5K8H2reDUiJaFckKcNlT/tDFLWoQGGGAI96he0gbopQ/wCycVbgQplGip5bRkUssgIAzhhVfPybunFS00Uncu6cuIS395qs0yBdkKL6Cn1slZGT3CpIZ5oT+6lZPYHio6KGk9wNKHV5l4mjWQeo4NWBcaVdcTwxgntIg/nWLRWToRe2gmk9zpbG1s7ZXazjjQOcts6GnTn9+nyg7VZu2Rx+dc9Yb/tkSxuy7mGcHtW7dzeU00ozmOLoenJrmqU3GVrl00ktEV/Ce7+znLKykyMcEYPWirWjTPcQNLIAGJAOKK7lsYwjyxUS7RRRTKCiiigAooooAKKKKACiiigAooooAKKKKACub8fqZLLSkXGTq1tjPT79dJXN+P2ZbLSmU4YatbYP/A6AOevfh/pz+Om8V3Ul19oLpIsIAMQZVK54GeQe9bj6bprEfIinPPOCa2lv5V4khD+6nH6U77ZbsMSQOPqoNYxpQjfl6mrqze7OfbRbdlPlyOD2O7pUUmiNn93cnHuBXRk6W/VUU+6kUotrF/8AVz4P+zLVcgvaM5RtFu94YSRk9OnbPWmtpd8M/Ihx74zXXHT/AO5cP+IBqNrG4H3ZI2+oIpcjH7TyOSOn34IH2fPGfvU37He4z9nPXGAcn+VdY1rdL/yyVvo9Qvbtu3PavnGM4B/lS5WUpx6mPosM0E8pmiMZJUDOfWuk04h9PlxyMt2qiojjP3WQ8/eU/wBavacQ1jNtII3N0+lVBO5M3FrQzo32n5o3JIVQQM8YqNPmunm+yyhsBVY46d/pVXX9XTRNGF/JCZhvSPaH28sccnBqXRb7+07WK+WGaBZY8+XJ1HOPr260OjPkVS2l7fMmOJp+0dJfFa/XYnjEhO1+CvzBA3zMfUn09qliRlJdyC7dcdAO2KkoqLFym2NkG6N19VIrg3G12X0JFd9XD36+Xezp6Oa7sG90eXmC0iyCiikLKGCk8npXceYLRRTBIplMX8QGaTdgSb2H0Uu1uu04+lUV1Gzjlm869to+eN8iqf1NDaW5UYOSbXQu0VTGqWLf6qV5z/0yhd/5DFNt7i/fcf7H1AqT8rOioPp8zCpc0mXGhOSbSL1FRG21yZCsemww5GMzXPT8AP60+20bXdgSS8sIh/sxM5H5mk6quaRwlRq9hXYKpZuAOtKnzAFeQfSpJPDs7Rn7ZrVyE77I0jH54z+tVm0/wvbfu7rWDKR/A+oFj/3yp/pU+11NFgpcur1JJHSIZldIx6uwH86nGq6VFp4RtStCx7JKG7+2appJ4Pgz9msUmfsUs3fn1yRg/nUmkSzwF7j+ztRnEp+QuixRAewLHH6Vy4qHt1FN2s7mtHDKMviudDbXMN1F51vIHjzgMARn86lqCzkmliLTWptmzwhcNx68VNVpaHe273FOeCRjNZs8fkylMfu3zt/qK0uMH1qO4iE0RQ8eh9DUShzRsO6UtDPAUBQqKNowuBjFCzNDKGjBZuhUdx/So2jkEnlzsQ3YLwGHtThHHgYBXGSCPcYrj1T1NtLGgt1AxUOWjyedy9K0VZWUMrBl7EHIrn1RU3bRwxyadEZEceSzIzHHBrKrB1HucWJwjq6pm/Uc+CqqcfMwHJP9KjSZ1ADAN7jg1IXWRSEYhhyBnFc8qUobo81UZ0ppyRJRSIwdAwwQfSlrM5mmnZhRUc88FuqtPNHEHYIpdsZY9APepSCOoxQIjeJGIb7rA5BHr60haRPvLvX1Xrj6d6kooNVVdrS1QiMrZ2kHHX2+tLTXjVuSMMOjDqKT94vo6/kcf1oDkjL4X9/+f/DD6KarqxwDyOoPBp1BEouLs0FFFFBIUUU2bPlPhip2nBHUGgaV3YFwXZhnj5aVskfKcHsaw1j8QC2TfMqGLByW3bwM53Z5yfyqkJ/EDXAc3cKrgHheM5OR+WK3VJt6M7YYeVSV4NaHUqwbOOo4I9DSPGj/AHl5xjI4P51gWn/CRSQxO5gdt5IYMQoGf4h39K2rdrhbJGugv2gr8wToG9B64rOUOXqZTpuE1yPVjgZdz7fnAPAbufYin+cv3ZBtHo44OO+aWNQiBRj3wMZPrSnkYPIqU7A6yU7pfNaMkSRkYujsjHoQeKuwalMuBKolGOWXissx4yY2KHr7E/SjfIp+Zcj+8v064reFeSOuni5dfe/Bm3u0+/A3bd2eD0OfY1DNpbRymeDy5HAwocYP/fQrNSRZOeGK9exH1/8Ar1YtryaLKxS78EfKx4HtW8a0JbnZTxEZaJ28mLOCrgSRvDJ2Yj5T7ZoEgK5ZflP8S/Mpq9HqUTZjuYyvbOMqaGsLS4XfaymPP/PNuPyrZeRs7ddCirYRf7oy+O3PSsXWpd0scI6INzf7x/8ArVvXdlPHIz+T5qZGNhwcehrnry0uPtEr/wCsYncR0YfgambHCPUp0+KVVSdBnzGUKPYHrTDw21gVb0IwaZDyrN/eJNQWPo/LNFFAATgVY05cySP6ALUVv5f2mLzm2x7gWOO1OmuHkupZ45GAdyRjpj6U4uzE9TQoqkl5IP8AWIG914NTx3MLnG/afRuK2UkzNpoS/bbbMO7YWqO0sQiruLHAFXb6OSRU8tdwByRmobJGNzllZdq9x3NRJXZUXZE1jE8SMHGMngZzViio7l/Lgdu+OPrV7IjdklFZizTRrxKxwOjc1oxljGpbG4jnFJSuNqw6iiiqEXdETfqCnGQqk1b1qQi3dd2d8gUD2HWmeHl+eaX0AFV9WbLRJtC8FyBjqT7Vyv3qxS+Fmn4d/wCPM/Wijw7/AMeZ+tFdRmzSooooAKKKKACiiigAooooAKKKKACiiigAooooAK5T4nO0ei2DocMNUtiD6fPXV1yXxS/5AVj/ANhO2/8AQqT2Gtymuq3yk/Mj9cAr1/Kmvr98scpFgpdMbRzg8f41UPWkrBaGribMWtRlV823dSQM4IODipV1Swf725f95P8ACsGii7DlR0sV3Yk/u7lFPsxWrMc0h5jumb6PurkaAvPA59qfMw5EdoLm7X/loG/3kp631wPvRxt9CRXGpNcx/dmmX/gRqZNSvl/5b7v95QaOeQuQ64ah/ft2/Ag1PbXUMzGNQVbGcEYzXL6bqVzcXsNvIkZDtgkDBAroJLUqPMic705Wl7dJ+8iXGxFq9lpNxEba6iiDHDofLyVYdGHHUGqGhaLpmmGQrfSzCQDPmt/EOpzWvOovLRZoxiReg9+4rORkMrHK8qOCea6lUlyuPQx9lBzU7amP43uvsaQxae0+6Y4aaO52rH9WJOPyqjDDqRQNF4jvTxzzHIM/UrW/eWenXKMtxbWs+7GVcA7j2rNm8L+Gyd0ug2IGQNwUDFKLVvhNLEKrry/c1uR/9+1jP8gKzbvSdYmuHmbVItznJBtB/jWu3g3w7n5dP8v/AHJWX+RrC13QbKxvFjtpL2KMqCALt/8AGtKMk5WirGGI5VC81dC/2LrH/QUt/wDwF/8Ar1FJ4e1aSVXOrQrjptten61U/s+P/n71D/wMk/xqGfTnLr5d9qO0nDA3cmP510SjO2py061Dm0VjY/4R+86z63dAd9kUaD+Vchqd9p9hqd/DPDqd21s6rEUvGzcZxkjZwAO+a2/7I00/ftVlPrIS386emn20dwkkUMaBR0VcUSpyYoYmkr2jY5uXUIyF8nwvbXJdwFMsskuFzyW98VPBfakMrY6Zp9uQDxFZ4J56ZPIwO4711AwOgA/CmLEqytIOpFN0X3FHGqz90xnfxJdw2hjnubEpAFdFlCjfjrx1HTr6VRj0nVri9jN1fBnicSfOWkGQcjgn154rqqTA3bsc+tN0UR9dnqNkn1qUndqwiz2ht0H881Uit72Yv9s1TUJecACcoD+C4q9RVezje5l9ZqWauUW0jTmz5lssp/vSEufzNS2NlBaxlY4Yl57KKs0VXKr3MvaSs43JLdDJPHGv8TAV3CxqsQi2jYBjGOK5Tw7F5uqxnsgLGuurhxkveSPSy+FouRQmsUMhWBzF8u4Lglf/AK1VZYZ4f9ZESP7ycj/GtZc+Y54xwB60+ueNSUT0ZJGGrKwypBHtRWpPZ28x3Mm1/wC8vBqnNZTx8xkTL6dG/wADW8a0XuZuJUnjSWPa4z6EdQay9kgLrLKQUODjjj1rWDAsy8hl+8CMEfWqeoJtkWbsfkf+lKtFSjcqDsyoBHu2pcYYnGN2f51a0za0jMZFcjIXaOPeqxggJ5iB5BGSeMVIhWKYSgY+YFsflXMrJmjuzVqS2XLFvTgVEWCqW7AZrNgnnQmRJWBY7sHkflRXTcbI5q9KVWDjE2jmNieWQnnuQf8ACpAQRkEEeorPh1Jek8ZX/aXkflVqFkkXdbygr/d6ge2O1ee4tbnlVKUl/EVn36Mz/E+nXF/aRSWczrdWkgngj3YSRx0V/wDZpnhSz1S0gvH1aS3aa5uPPCw52x5UZXn0IrW3svEiEdOV5H/1qcrKyhlIIPQio5dbnNKi4vm/4YWiiimIKKKKAEdFcfMPoe4pmJE+6d6+h69OgP8AjUlFBpGo0rboasiltpyrdMHufb1p1MmQSRMrAHI70ih9gaNiQRnaw9ug9KZfJCUeZO39d/69SSkbkhcAgnkH0pokGdrgoe2eh+hpw++TggjjnvQhRhKD5mjN1SwvLq9SSG9NvGsRXAycsT6dOlUB4bm2Kr6vcMFxjI7/AOcV0VFWqsorQIYipBWizK07SpbOaOZ7yafbxsJ+UAjHAJ/GtIjdMMjhOeR3omZVTnPXgDqaWJdqc43HliBjJqZSb1Zq5P2anLfVIdRRWD4t8Vad4ZNsL6C8mNwTtFvHv2gdSeRxUOSSuznhCU3yxV2b1FJGyyRrIvKsoYfQ0tMkbIqEbmX7vOR1FNVZFAw28HHDdQPr3/Gnt1ChsHqfpS0zf2kowUXrcas2AFfKE4GG6EntUqMFYOpaNgMAocD8qZTBEF/1ZKdOB0x9KqM3HZmlPEOHwu34r+vvNODULlcBgk4zyR8pFWPtWn3g8udQp6ESLj9axA0i43Ju909fpUizLKpU7ZV/usK6I4n+Y7Y4vrNfNGjdaLbzqPLfKdlb5h+dYtzoM0CgKrgD+JPnUfh1q/DIUYtDM8RPbOVq3b6nPjE0KSAEgtE3T8K2UoS2O2nVU1eLuco9ncKTtTzcdfL5x+HWoMjOO/oetdHfyXl1fW/2NNPuLWSXFwJsxSxJ/skcMc9jUfif7JphtftCPcJcSeUoKg7OM7iSQcepp8j6F8y6nPSttjZvakVGWAojBXxwfQ1qz6ZBNuWGQr5b4kMZ8xFPoT2qtJY3KgsirOg/iiOf0qR9CnH9owdzJndwcDkZpYw5jHm4LZpxOG2tlW/usMH8qbK22MtTuJIdbSTIXMedueFIyKtpdnH7yJh7rzWZ9mbgC4YLtAKkZGQc1K6fLkyE8qWyOoHp6GqTt1Jav0NaORZE3Iciq2pNhI1PALZJ+lQW1xMkIAVWByemOtSR3UmVWYIyk4Jx0p8yaFytMrnqpxkZGR6itCO6hc43bD6NxUVxDb+Q80eBgZBQ8ZqlG3zoJkKjI3EcilrEfxGxRTUkSQZRlb6Gop7lIZNrKx4ycdq0uiLHQaSBHpckhyN7HkflWbqDbr2TnIXCj8KLe8uY4kWOXCZBCkVASSSx6k5NZQg1NyZT+FHQeHf+PM/Wijw7/wAeZ+tFbGbNKiiigAooooAKKKKACiiigAooooAKKKKACiiigArlfibG8ujWEcalnbVLYADud1dVXO+Ov+PbSP8AsL23/oVKWzGtzCms7yInzLSdf+AZ/lVevQ64nXYTBqc7GHyYmYspxweOTXHCo5OzNk7mfNIsMLyvnagycDJxUDalYqfnuFTjkkcDpxnp3HTNV11a3llSHyZSJV5II4B+nb3qul5o7Q7UtWKkj+HA4PBz9a3SE5GgNRsS5QXKZGOxwc+h6f0qeRRNAyh2USLwy9QDWVHc6btaQ6e6h/vHZn149vpU39sWqKVMbrtKKo6hg3TB6HFFgv3LqW4V1cyFmXH8OMgDFS1ZtbC8ukd7eHzFVtp+YDmklsr2P/WWk4/4Dn+VQ5q+40kh+jyeVqtu/ltJ82Nq9ea7iuX8IRn7fM7KQVjxyMEEmuornqO8iZblKycx3pjz8smePcVFeRIt442qc/MOPXrS3B8u5En91wfwqbVFxJFJ65U12U3eCIe5VCqOigfhTZs+U2Mg47HFPpG5Uj2oT1TGGcjPrXP+Lk/eQSeoIrfi/wBWuc9O4xWP4tXNnC/o+K2oaVUc2LV6LOaooor1DwwooooAKKKKACiiigAooooAKKKKAOg8IxcTzkeiit+s/wAPxeVpcXq+WNXpTtjY5I46gV5NeXNUbPfwsOWnFDYMeXuxjcSTUlIowoGScDqax9Yv50uGtoH8sKBuYdcnt7VidD1Zo3d5b2o/fSfN2QcsfwrHu9VuZsrD+4T25Y/j2qh3JOST1J5JpGZV+8cfLu6ds4oHZIfbv5VyHJOH+Vye/oavzRiWJo26MMVlPLARtaQDJ2jI71pWsnmQAn7w+VvqK6aL05WZzWt0Zq+eCUdU3KcHn9aCZf7if99Vdv4iQJ0GWUfMPUVWBBAI5BrCpDlZpGV0OMztbLCBjjDE/wBKbVLW7yew0y6uraye8mihLxwqcGVv7o461T8I6xe6x4ZtNU1LSZdLupjiW1c8xnOB156c0uVtXDmSdjZpkRbzmlRmUj5VKnH1pzrJ5LSLt25Crnv9KFARAOwFSU46WZdg1CVOJl8weo4NXIZba4bMT4fjI+63/wBesfocMpU+hGKCAfrWUqKexx1MFG94PlZujzV44kHHPQ+59KVZFY7eVbGdrcGua1MS6hamwknk8ncGfB5IH8OfSqsetarp21dSs/Ot1O2MRDdhRjBZvYZ61n7F2OOeDkl7y+7+v8jsaKx7LXNPnkljS6ELQlFZJmB5bkAYPJx71qLMNoZhhSMhlO5TzxyKycWtzklQl9nX+v62uSUUAgjIII9RRUmIVGA0ZIVQyE568j1+tSUUFRny3XQZvR1I745Vh0z60mxlUbH2kDp1XNOYBmXKhgDnJ7GnUzZ1OSKUeuvcYZCufMQgc/MORj3p4IYZUgj2opjRqTuGVb1Hr/WkZ3hLfT+v6/yFddzL02g5II6+lOqP5kYsVDDuVHOAP1p6srZ2kHHX2+tNlVU7K2qX9f1crzX1rDdC2lk2yFdwB9M4+tcf4+8P6b4tuLMya4LdbfIRI4yxLE85I+nQ11eq7kEbw2SXMjuFbI6L65rKS6s0UKmgyiPfhMRnPH8XTpUSipK0jpw0bWqRvf5fqX7PVNPis7aKW+jZ9qx5K7S2PlzjsK1KwrRrOa9FvJpAR3cjcy5DBRndzW4+dvAyemKoxrUoqSUeoLySTj0H0paAAoCjoOlFDMJyTegUUUUEBTXRG+8uffvTqKCoycXdMZiRfusH9m/xoSfy2bc3ld+T29fQU+kbOAR2PPHammb06ibtJb9Vp/X3EpdZAPMjVsdxVbVbGPUrGS1M7AOpQE4yqn7wU9s9M04xLyVyhOeVOOveg+YufuuPyNaxrSR008XNac1/JmEfDl5pl19p0O/ksirBghBeMjowPPIPp6jNdF4WjvNQsHfW1t47rzj5XksA2wdCccE9aYlxtIUlkOcYboeKk3RvtZkHsymuiOIT+I6o4uH2k4v8C5d6TIyt/qrkY4WVcEfjWNeaPDuVcTWpBz83zIT9a1YLq5iH7qcSjP3ZPSrialG2UuYWTtnGQa1XLLY6oz5leOvocnJp10q70VZ0/vRn+lUbnKr5bAqzHbhhg13f2OxucSW77G6gxtj9KrXOn3G0hkiu1z0YYIFJwZSkjjZY9wypAYKVGRxg0k8TSRlVuHRiAN3XgHP/ANat2402zLFR5to4GcEfL+tU5tLu4xujCzp6oefypXY7Iz5cGZQowCdxx6UryKhO7dhcZbHAz0oKskz+arRnoAwxTmwwwyqwznkZpIb8hm+HzVTcQ5OBxjtT12GdPPckE5JY56dKCASCVUkHIOOlRZ/fs3ZF/WncVjZUqwDLhhjhhg0tZCgxyLsyjoBuxnljycg/hVhbq4DEnYR6Yq1NdSZRZ1/h3/jzP1opnhaTzdPL7dvzdM5orQzZq0UUUCCiiigAooooAKKKKACiiigAooooAKKKKACud8df8e2k/wDYXtv/AEKuirnfHbKtrpLMQoGr22STgD5qmWzBG9VLVtNi1FUEkjoUJwVp8upWEf3ruH8Gz/Kq8mu6anScv/uoa81J9DRXMXVdDNjatcpPvVcAqUwcfWuYkn1JLiRFsllhBbawwPTb9e9dhq+tWd1Yy28ccxLjAJAArjzZ3ySSyxXpLPIWCt90DsK6qTf2itR1tc37XCJLZlY3LFn4woxx36mtO1t5bmRI4o2I3BSwTIXNZdnBqSXSy3N5HJHhg0YXHf5cfSuw8Gv81zH/ALrU6jsroFsa2j2I0+2MPmeYSxYtjFXKKK5LkAAM9BRRRSAz75cysPUVNOfN0lJO6gN+VNvh+8B9qfp3z20sJ7Ej8DXbh37omVKKbH9wA9Rwfwp1UMjg/wBXgY4JHAxVDxKm7SnP91ga0I/vyL/tZ65qvq6eZplwv+wTWsXaomZVVenJeRxdFFFesfPhRRRQAUUUUAFFFFABRRRQAU6NS8ioOrECm1e0KLztUhB6Kdx/Cpk+VNlwjzSUTroUEcSRjoqgUS5IVQAcsM59KfUbYM6gj7qls+navGep9HBWINUuJbW186NUJDAHd6GubMz3DtPJjc7EnHStHxFdwzQJHDJvKklsdPSs1BtQL6CpLitCSGKSYkJtAHUmmspSRkcKxHGcdRVuwKi3LFlGWOeelQ3pRpFkjYMD8pIOeau2lxX1K5jiwf3ScnJ+Xqams38u52n7sn/oQqOmSsAMAnf1UDrmiEuV3Bxuie8ubu31a0jjtpbi2ucxyMuMQMOQx74PSkuYvs82AMRufl9j6U3Wkub7w/crYzzW9xJEdjRHDBvQHtWV4G1C21LQzYtJOJ7U+WyXLDzeO5xjvn3rrnFTVjGLszVBPrQxJB3Hj3pAHDMjj514Pv702U7U/wBrPH1riaaOhakbX0JIiluYE8rgBpAp/EGpUYOyeXiQEgjHII+orjPEHhm51LVpNQt760WNpFl5cqSwBUhsfeX2Ndv4Ushp+h21q0kckkaBXKYwD6YHT6VjCcnJprQ25U9bl3UQDaPwCe2f6VnEhVLHoBVrUZN0giHReW+vaoYI/OnCfwr8zf0FapXJqvUr2o/dmQ9XOakchUJbpjmtCW2hkOdu1vVeKqz2UvG1g6g5IPBNU4NGPOmZVxpNndbZJoV8wEtkD1GP5U/Tmv8ASVlEUhlto4j5EAGRu7DHGB+NXc/NtOQ3oetIx2qWPQVDV1ZkVKMKis0QweKrAllnt7qCVdikrHgEt14Pvx3roo5CyB0ZJ0OcNGRz/Suansobq3KTry2csOGGfQ9q0bG8NrbxW6RIY4xtVV+Xao6VjOlp7pxV8LK3uq/r/X6musiMcK3OTweDxTqrR3VrcjaWAb+6/BqVw6g7ZOucBuee1c7Wp5/sk5cuz8xyYOWGefX2p1M8zbxIrKB/F1HHenqQwypBHtQyasZXvbQKKKKRiFNeNW56Nzhh1FOooKjJxd0xhMiZyN6+3UD+tOV1bO1s44PsaWmuityeGwcMOCKZfNGXxK3p/kOwM5xz603rJ3+Wk/eJ1+dfyIH9aIXV14fcfvEdCAfbtQWqbjFz36D6KKKRzhRRRQAUUUUDSuFIxAxnvwBjrSAswBXge45pJPkjO3qxwMgnk+tM1jTXMlLcbG7cjymChtq4Hb6U9HV/utnjOO4/ClVQqhV6AYFDIrEblBIORQOc6c5N2t/X9dRaZ5ag5XKcj7p4NNfzIkJRi/T5W5PX1qQqx3DdgdsdqBpOCupaP+thn71cZ2uOOeh9zTo7nIB34Qjo4xnP6UoVc7sc+veqMmrWSX11Zyvt+yQrPM5IKopPGe4P4Uc1ilXhDW2vdafh/wAMaYZd27DRtjAKnp+FWoL26j2jesw754IrLUR+SJYpCkbKGDL0wec496eWkXnZu69OD9K2hXkjqp4qpa91Jeej/r5m0moWs42XEZTsQy5FDafbyYktZSh7bWytY4mVv3bEHttcdalR9rl0d42PcHit44iL+I6Y4qn1vF+ZZuLO6VNskKXK55OOcfSsybT7GQtgPbMOvYfkau3Mkt1CIpmdsAlZYXKOhx1GP/r1Loq2sWmQ2V5eT3skYI8+7A8xue5AFa2jLZnSpXV915GHPpF0nzRMky/kf8KppYXCOFmUKHfL5OCB6D1rs301M+ZbTFSRxk5FU7i2uIwPPh84L0I7n3x/hS5WilJPqcnlskyhlckk7v8AOKXI/vL/AN9Ct+a3t3B2vsyOjcrz71kXmj/ZxI6RuNxXOG4wv8qLJg2+qOk8Fc6PuyDlyeDmijwUMaPwMAuSB+NFarYylubdFFFMQUUUUAFFFFABRRRQAUUUUAFFFFABRRRQAVyXxS/5AVj/ANhO2/8AQq62uS+KX/ICsf8AsJ23/oVJ7DW5inrRQeppMjsc/SsDcWinrHK33YpD/wAANPFtcH/lkR9WFTzR7gQ1teEH26jKv96P+tZos5scmMfjmrOl+dZXYuAUPykYwaGnJaIltHXXFxDAAZnC56VWbVLMfxsfotZF7fSXSqrqoAORiqtKGHuveM7m62sWw+6sh/Co21pOdsDH8axqKv6tALm41x9piSTbt4qbTGxdOv8AeTP5VQsTm1T2yKuWRxfJ7qRVQiouyB7Eco23EyjoHpKkvBi9k9wDUdN7jQwZ85vQgHrSXC74JF9VI/SlP+vBx/Cece/rT/am90xWujgCMEj0oqW6XZdSp6Of51FXsJ3PnGrOwUUUUxBRRRQAUUUUAFFFFABW74SizLNOewCisKus8Nw+XpatjmRi1c+JlamzrwUOaqvI06jX5mk+YkfdxzxUlMiz5fzAAkknAryz3FszB1vT4ba3V4WclnA2MeD61mtKVGXjYD14NaviG4ja7jtxIpaNdzLnkZ6ZrKmwyqvUMwFJlLYGeLPZj6KM0fMxysQHuxqQADoAPpRQMj2OfvSH6LxT0VVHyjFLRQBLYyeXMYz91+V9mrnfEkc2keKrHW0UvayMIZBjIiB+8fQZ9eK3HBI+XhhyD71Pe2dnrWlta3sPmwS43pkjke4rroyurGM1Z3OG8d3stvrZe0nVo5IklO9pCXQ8FYtpxnODg11FrGGtYoSzsqxAFmOWJI9fWtm3tre3t4reGFEiiUKiheFA7CoZrJcl4G8tickdVJrF4Z8zlfctVVZIzDYqxU+a4KqF4AwcdCRUmm2v9nGQ28snzkEhjkcVHq8ZbT7iC4hYbo2xg8McdAa5fwDDe3eqvJPDu8mLep+zeR5e7jYefnPXmuWXuTUbam0XeLdzsXbarSOcnqT6mpdPuPKj/ex43HcSOv40yWzuZJFBj/djk89TUv2e4/55/rWyTTM20y+jK6hkYMPUUtU7SCWOYuylRjoD1NWyTj7pNbJ3RkxssUcoxIoP9Kzb6ARsse8sp5I7/nVxWvBIWMWUJ+7kZAqNIppLsyTRFVB45B+lTLUqLsRy25gt1cyEnjIb1qvAGMYO7axO7Pt6Vdv4Z7hkRQQg+8cimPaSr/q/nHoeDUuLvoNSVtSpAk6qBPKJcg5z9eMVYt7qWNXCSbgrBVUkEA9SfUYpxt7jH+qyfTNMjtbgJGGj5VSTyCdxPPP6VLjzboHGDWpei1LtNFj3Q5/SrMUltOd0Tjf14OG/Ksv7Pcf88/1pPs0+QfL5HQ5rF0OxxywUN6bsbOJF6MHHHXrj60CQcb1KHjr0ye2azYH1KNjxvTsHOf1q9DcMw/eQsh+oIrJ0ZrocdTDzj8Ub+a/r9CcEEZBBHqKKgzHnKqyHj7vFHmyL28z9DU+yn2Mvq0n8P46f8AnoqNJ42UHJXOfvDHT9KkrMwlCUfiQHpTAqsillGRjp2P4U8dabH9wYz36/WmVGTUG13X6iASJgA7xx16/XPelSRWOOVbGdrcEU6kZVYDcoODkZpBzxl8S+7+v8haKjIdMbG3DsrHn359frSK4Y4kyhI5Q9OffvTsWqDa5k9Px+7+l5km7JwoyP73agL0LcsO9L04ooM3O2kdApn3p/9we/U09iFUseg5NMhB8vJ6t8x5PekOHuxcvl/XyH1SutUsbW+isZ5WWeb7iiNiD+IGKu1y+vaFqN5rsd/Elg0aYw8nmeYmPTBxXThadKpNqrKyt+JmtTpW+aYLjhRnp39jS4YAAHP+91pIARHubG5/mbAxk0+uc2nOz5VshpYDO4FecDjOfyrD17w3bardCaO4nsWkUrdtbDa1zGVwFZvbtW9RSaT3M5ezktY/j/AF+ZDZQC3tIIFZysUSxruPOAMZPvU1FFApSuIyhgQwBB6g03y8HKMV9uo6elPooHGpKOiYwNIpGVDD1U4P1xT1nV8BsMRg7XHIPaikYBvvAH61Sk1sawrcrutH5f1/kTRSNESYZXib3OV/Kr0OpTLxLEJVA+8h5/KsgR7f8AVuyjjjqKUNKp5TPuh9/Q1tDESR2wxkutpfg/8jdR9PvDwVDkdxtaoZdNkQH7PJwTkg8ZrLEiuzLKEZiehGGwKtQXUsR/dzsBjhH5X/Gt1WhLc61iKafLez8zR0mLyY3jMYjORkAfrRT9OleYPJIqhuM7TkUV0LYtlmiiimIKKKKACiiigAooooAKKKKACiiigAooooAK5j4iosmm6bG65VtVtgR/wKunrmviD/x46X/2Frb/ANCpPYEV7uC3gn2x28QGM8rk0wOw+7x9Bip9TH+kg/7NVqiNOFti22KWb1NJRRWlhBRRRQAUUVG80KHDSKD6Z5oAZeu6QbkbadwyfaqTNI33pXP/AAKn3jRSyq8bFj0I2nH1qrdXUFqqtPJsDHAOO9YVJpat6GsIt7I6Xw+xOnYJzhyK0I5FiuIZHYKobBJOBzXNeGNWt7iyleykjnjEpBYE8EdRUviGaS50W8heNCrRHgKWP5Z5p02pJSi7oiacW0zoZ7i3ubjzbW4inTBQtG4YBlOCOO4pKwvA8tvP4XsZ4AMkssrbChZx1JB5FbtOW5KI2x56dM7TUgpjf62P8e/t+tPpy2Qzi9YAGp3AH9+qlWtX/wCQncf75qrXrw+FHztT436hRRRVEBRRRQAUUUUAFFFFACqNzBR1JxXdW0Yhto4h/CoFcho0Pn6lCnbduP0Fdma4MZLVRPUy+OjkMmbbExxnjpmnKoVQo4AGKbL/AAruKksOlPHWuI9Poc/oSrL4p8QysoYCSGIZHopqrqscLajMVjUYbAxxVvwgd9zrlx2fUWH/AHyoFUZW3zSP/ecn9acggReXj7sjj8c1YsLO6upHWNlKKBlm4wairX0ljBpksw+80mBUSaim2OUuVXHwaLEMGeZ39l+UVlXkDW108J5xyp9R2rVhvplYbyGHuKdrtv5tsLhBlo+T7rUUq0aq90zp1VM5XW9Z0nRLMXmrahb2cBkEYeRuC/8Ad+taVhMglVVkRkmG5MNnJxnI/CsvXdG0jXrMafq2mw6hCJBMInXdhv73t9atfZ4EaNkRVeNSiLESPLwMAE9Ow6A10QkotMtqTNmio7aXzoFk6E/eHoe9SV2mIMAylWAIPUGoLSCOG5k8vIBQfLngc9qnqDTXlvLubyomKKgwAMnr1NRUtYauW6Kl+y3P/PvL/wB8mj7Lc/8APvL/AN8msQIqKl+y3P8Az7y/98mj7Lc/8+8v/fJoAioqX7Lc/wDPvL/3yaPstz/z7y/98mgCKipfstz/AM+8v/fJo+y3P/PvL/3yaAIqKl+y3P8Az7y/98mj7Lc/8+8v/fJoAioqX7Lc/wDPvL/3yaPstz/z7y/98mgCnfXH2W2M3kyTEEARx43MT6ZqPT7xrvzA9ncWrxkApMBk57jBNXLjT5biIxy2srKSDjaRSW2mPb7vKtZgWI3Egkn86AIL26hs4fOuCVizgtjIX0zUsTb0V9pXcM4PUVJLYSy7fMtHfacjKZxTUi8oCNYyoXgLjpQBFZ3luUMUjBGViCG6datCNcbomK5ycqcjJ7+lc9BHGrzuuSZJCXyc8g1IJJIWUQyMjE9umK4Z0ddGc0sFJa05fLob2ZFPKhx/s8H/AOvVGz1nTrnUZNOiut10hO5DGw5GMgEjBI74NNh1KVSPNjDj1Xg1iLpbR6zJfaXLbRvLIZHM6/OxbG5QewwO1VRowakqjs7adr+Z5mKhXpW9zS+rXb7zrqQnkL/ERwKjbzI9oTEmSAEZsHGOx/8A106N1zsJIbJ+9wT71yWKVGy591/W45V/iON2OTSkA9RmiikYuTbuMEZTAjbAGPlPIxR5mOJFKH16jPpmn0UF+05vjV/z/r1I5SGKxg/eOTg4OB6VJUMS5y0bbFzhdpyCB7dqfvZf9Yn4ryPy60zWpT2jF7fff+tB9czfW2srd3F3G8pEspRIY+SIxj5uTtzmulVlYZVgw9QaZF8zNJ68DqOBSsYxja8npb8zm1PihZA3lt5spUscIVyOufQcnp3pZ28S+alzbwu+LVgyybQfNJzgAHG0dM9auatqd/bXs0MEBeIIm1xAzhSTyTjr9B+NZtxretR7Lia0MSQLumiETDfkYAyepORwPQ0jB2XUmih8RW372J3l/dBdjKozwTnGeuT69q3dKN0bFDebvOyfvABtueM44zj0qe384wIbhVWUjLhegPpT6ZaQUUUUAFFFFABRRRQAUHpRR3FNF0/iGsiMu1lDDpyKQowzskI68NyM0+ilcaqyXU19BJNs2VKnPeinaJ/x7t9aK9Wn8CPapO8EXqKKKs0CiiigAooooAKKKKACiiigAooooAKKKKACua+IP/Hjpf8A2Frb/wBCrpa5r4g/8eOl/wDYWtv/AEKk9gQ3VP8AXr/un+dVKl16fyZosJuJB74qtbS+dFv27TkjGc0otbFtElFFVZrpklZFjB29yabdhJXLVFUvtkv/ADzT9antZWmRmYAEHHFJSTG00TVnXa7bp/cA1ZvJpIigjwN2ckjNUZmaRg8kpBAxxxUza2KinuKSACWIAHUk4AqhrVil/FBGzJhJldsvjK9x+VSzm2McqyBpQFO5S2c0tqbJrhkkhlB28rnjP1rhrSjNcjtZnTTTj7y3F8H6fDpNnLap5ab5WkG1s5yeP0rYuAJLZwMMGU47jp+tZqNpq4X7PMsj5+UfeB/OrNpd220Wtukg2riIN/Fxnr2/GtcNOFOKpqyS0RnWjKcnN3uHw6kU6JcQiJUMN5gldmGyuP4SeeOhwRXUVyfgO6nlOrw3GWlSdGkPm79pHrkA9/pxXWV0z3OdDHzvj69Tn8qfTJPvR/73pn/9VPHWh7IaOK1X/kJXH++aq1Z1P/kI3H/XQ1Wr14fCj52fxMKKKKogKKKKACiiigAooooA3PCUO64lnP8ACu0fU10dZXhiPZpu/u7E1q15WIleoz3cJHlpIY2TKvA2gE596eODmo1wZnbHIAXPFV9auBaaPeXR48uB2/HFYo6pGP4Nbb4du7r/AJ63VxJn1+bH9Kpr90Vf0yE2XgazhPDGBSfq3J/nVGk9xx2A9K2Nnl6Nbj1O4/jWOeRj14rpbi3L2Swr1UDFZVouVNpEVleDRkg4INbcEiTwhhyCMEVnR2E7fe2p9TV1PLsrcK7c9fqa5MLGdNtyVkctFSi23sYGowfZ7t4FURxclFXgFT1z61ABgYHArY1Py722MkQPmw/Ng9171jjpXcpKSumdsZKSuiSzk8u42n7sn6NV+stxuXHQ9j6GtC2l86FX79GHoa7KE7qxnUWtyStLwlDFDdXAijVBsHQe9Ztavhf/AI+7j/cH860nsQjoKKg1GJprCeGOOKR3QhVlzsJ7Zx2rjNI8Iaxa6lpl1NqalbbmVQzHB3ElUHQKc4x2xWAzuqKKKACiiigAooooAKKKKACiiigAooooAK43Ubm3/tN2/tSOLy3I8vIwTnnd612VeN63/wAhq9/67t/OgDUzGzM+GUF2IdTkEZp8GWZnLbgOFNV7TdHp6Orn7vQjNW4gqxqARgd653udC2K6alYPOkC3cRlclUTPLEdasyEBCT2Fc/a+HFj1a2v5I8tDPK4PmE4U/d/Wt25DeXtCkljjA61zYadaaftY210+5G1aNOLXs3cfaTXEUceyRxnLckMuOmB3H0q8mpA4juYQwYclfT6Vnf6tnLKyqpEe4oF5HqBRGQ0rMOQAAK2dOLOSrh6c3drVdjchlSQE28wc8nYx7/zFS+YoO18oefvdD75rCIH41JDeXCOU3CWMDBV+c/jWMqL6HFUwLfn+D/yZuUyVsLtGNzcLziq1tcxynET+XJz+7fkE/wCfSp95EuZQUABwc/Kfc+lYtWepwxoOMvTp1+7/ACGz3MNsyRuWOR1AzgepqWORJF3RsGHqDWNes5unaVShJwufT2oskdrtBGxU5yxHpWvsly3udEsGnS9pza7s1rhF2/L8rthQRkfhxSr5kahdu9RwCOv5Uo+aYt2T5e/XvT6yOaVRxioS16/18hEdWHyNmkkjSTb5iK207lyM4PrQ6KxyRz6jg0n7xf8ApoPyPX8qRnyRl8L+/wDz/wCGH0U1HV/unJ9Dwfyp1BDi4uzQUUUUEhRRRQAUUUUAFB6ims6KcFlBzjGeab5gYfLG7DA7YH600bU6cr3toSUU1vMP3CoGOrZJz+lIUY/ekbHPA4osDpKLtKSNzRP+PdvrRSaEMWzDnr3or1KfwI9ij/DjbsX6KKKs0CiiigAooooAKKKKACiiigAooooAKKKKACua+IP/AB46X/2Frb/0KulrmviD/wAeOl/9ha2/9CpPYEUfEp/0iH/dP86g07/j2/4Ea0tYRHlj3Irdeoqoqqo2qAB6CojHqW3pYWs+5jk+0uVjdgcYIFaFFW1cE7GZ5c3/ADxf9P8AGrdgjoj71K5bgGrFFJRsDlcqaj1iPuarw4+0x7gCM45rQljjkAEihgOmaatvCpDLGoI6cUnHW41LSxIFX+6PyqN5rdGKMyhh1GKqi8mI+7H+RqvctO+6SMIZCR8p4BFDkugcrNH7Vb5z5i5+hpUkgkkGxkLgHHHNZ2H3tuxtwMAY4qW1/wCPpPof5VPNqO2hH4X84eJdVjddRMYTES+Rtt0U4Od/G7J+uPauuHIz61Y0f5tJK+gI/Sq0f+rX6CnIhDZv4Dx98dTUnemS9FAzyw6HFPHWh/ChnD6hzfzn/poagqa+/wCP2b/fP86hr2I7I+cl8TCiiimSFFFFABRRRQAUUUUAdhoAxpMHuCf1q/VPRht0u3H+xVs9D64rx6j99n0NFe5FeQ2HlS27dljisPx6zf8ACOPbL967mjtx/wACYZrdj4jXIwcc1g+Jf3+v6BZnhPtDXDk9MIvH61CNZbst+IMRWcNuvA3AAeyisWtTxFIGnhQEHCluDWXUstbAG2Or7dwDAkZxXRaTcXFzG73Ee0Z+RsYBFc76EdjmtAaxdqOVhb224oBq5v1kamWN0Q3QDitWIs0SMRgsoJFQ3VrHOQWJVh3FY4mnKpC0Tnqwco2RmWkohnDMMr0P0qlfwiC5ZU5jb5oz7VfurV4G/vKehFJJavNpzttO+M7k9/UVzYWU4S9nJGeHk4y5GZVSWknl3G0/dk4+h7VC0irjnJPQDqaaVkkHzHYOwHX869GEuV3Oxq6NetXwv/x93H+4P51i2svnQhj94cMPetrwv/x93H+4P512yd4nOdAeRTdi/wB0Uy7/AOPaTtxXmOu+LNZsmu1trOCRo5TGsbxyZiAIw7sOCGzxjpWAz1HYv90UbF/uivKX8YayZ7NIrS3CTFFlZ45AI2Kksuc+wx9avW2u63dJbvA9irSXYhmha2lLW6kkfMdwBPGc9OaAPSNi/wB0UbF/uivMNC8VatfX9vDNDb4kZFMaQyq5DM4Lgk4AXaM59a7Lc394/nQBu7F/uijYv90Vhbm/vH86ztZv7jT9KvLy3tZryaMEpDHyWOP5etAHXbF/uijYv90Vy+iXk19o9neTRtDLPCsjxkEbWI5GDyPxq3ub+8fzoA3di/3RRsX+6Kwtzf3j+dG5v7x/OgDd2L/dFKFUH7orB3N/eP51NZMftUfJ60AbNeN65/yGb3/ru3869krxvW/+Q1e/9d2/nQBu6XaRHSoml+9jcWBqm9sjIiszncwIIOCADmpLBpf7OjRZWAK4x1pQrtMcvjaOMD1rmqRjPdHRByj1HRWTujbJJmAJ58znJpgiMUqIxmVUXc+9S449fapovMiHyysTnJ54NRXM3nSTO2xTgIBuYHr2xx+dR7GnbY0jUncv2kIOlhWABYFvoT9apW6lYVBxnqcVoySxLaOEkU7U7Gs23nt5U/dyg7QMjHNbyWxhFkpOAT6UyAfuwe55NIskUxMUbhm+XI9A3Srs1k8Y/cneo/hPUVBqotq6KxAPWpre/mjcxsPOjA5yeRUG4bd3amRcRlz1b5qmUVLcyqUo1FaSNqJobmImIgg5yjjjP0/wpIo4bXzGCmMnpuJIx257VFbR7IEXvjP41JLdCBVEoMiscYA5/wDr1nOhKK908+dCS/vL8f8AgluNSqBT17855paghdZE320qsO6noD/MVKJBnawKN6N6fWuZo8+dOTbktfz+4dRRRSMBror/AHlzSfvF6YkHvwafRQaKo0rPVDUkV+Bweu08HH0pxIHUgfWkdVcYZQaiEJRty4c5z8/XPrn6Uy4xpS62/ruP86P+Elun3RnrRukI+WLH+83v7ULIvRsxn0bj/wCtT6AlaH2fv/4FhhWQ5zIF6/dX8utHlKTlizfU0+ikT7WXTT00EVVUYVQPoKWikcgKSTgY60EaylqEYwg+Xb7UtIowoHXgVlSX11vdQUXDEcLVRi5PQ3jRnXnLlOv0T/j3b60VX8KM76cWkYsxbqaK9OmrRSPWhFwiovoa1FFFWWFFFFABRRRQAUUUUAFFFFABRRRQAUUUUAFc18Qf+PHS/wDsLW3/AKFXS1zXxB/48dL/AOwtbf8AoVJ7AhNV/wBan0NU6uar/rE+hqnSjsUFFFFUAUUUUAFFFFAGQGUZG4dT/Ol3L/eFau1f7o/KlwPQflWfsy+cydy+tSWhBuo8e/8AKtLA9B+VFCgJzOg8P82rL9Krx8Lt9CR+tT+HwfKZug2gfjUOQXkI6FzinLYlbjX5kjHPUnp7U8daj6z9uF9P608nAJ9BSl0GcNef8fc3++f51FT523TyMOhYn9aZXsLY+cluFFFFMkKKKKACiiigAooooA7fTRjT7cf9MxUk+PJbIyCMY4/rSWgxaQj/AGB/KnS/wLu2ksPx9q8We7PpaWyHYwMenFYviQgywLjorGtuufw2qeKb+1eQrb2cEYXbjO9sk/oKkaepnO0caNI7KiKMszHAA9STRFJHLGskUiSRsMqyMCGHqCOtVfFGl2uqWGoaHeLO9pOphdkba20+hHSofD2nafoOiWuj2HmJa2qbIxISzY68k0aWL1uaVFNDoejqfxpwI9RSGSJNOn3Z5V+jmpFvbxel1L+JzVeigC2NSvgP9fn6qDUiateL18pvqtUKKBWRHMBuaYIqnfuwo7d6fuXdt5HzYz26Zz9KUjIIPemwsfL2nt8poQ2Psp40mU5IWXgg44PrXT+Fsm6nba20oMMRgHmuXOPl+UfL046V2uk83UjbsqY1wPSto1NOUylHqaTqroVbkHrXO3OueGbe8e0uLho5kkEbBoZAA2M9duMY75xXQyv5cbORnAzXMtZeGi1zJJYW7+azyT7nBGSMMTzx2zVEEU3ifwwsoEcySwI0guZhu22+zgl+OBnjPrUieI/DM5SOxuBczSbSiBXTcGOByRjPXjrSQ6D4ZWI+XocOyTcxwvDhuufUdKsQ6doUJiZNJiDREMjEcgjjOaANn7Dbf88/1pfsVv8A3D+ZqH+0k/55t+dH9pJ/zzb86AJvsVv/AHD+ZqleLbWNpc3RtZZhFlikZG4gDtkgfrU/9pJ/zzb86pag+n6jZ3Flf23m28zBWRmwG9BQBBo+r6Rql+bOC3ukby94aVdqt0yo5zkZGeO9bX2K3/uH8zWNb/2Fpdw2opbw28kqiEzs4G7HbJ78fpWidVg3rHj52Xcq7hkj1HtQBY+xW/8AcP5mj7Fb/wBw/magk1OKMqJEKFyFUMcbj6CkudWt7aPzLn9ymQN0jBRk9Bk0AWPsVv8A3D+ZpY7SBHDKpBHTmq02rW8KlpsRKACS7AdalhvlklWPy2BJxzQBbrxvW/8AkM3v/Xdv517JXlWr6PqUmrXciWrFWmYg7hyM0AO0tZ/IjaSVWjMeAo7HNSxiRi7q4ALdCKSzBhtFWRcFBhh9KeFlEKbXBbaeA2Op6/gKwerN1ohczDqqN9Dio7ZmMfU/NISQJARx6r/Wn3PnCMssi9OR07/T0oiUgINrgBSRuUdz2I+nelYpPcJfvJ0zup6qincsaA4xkLTLgfKCCQwPGDUlAiKcLuUBVBPJIGMgdK2oWVol2uGwo6HNY/Wf/dX+dXNMX9+7+i4oNKbs7Fa9jaIsm0hXbCnqMGljXfKkfYnn6CrOqNl4o/qxplguZmf+6MD6mnFXZNXRl6s+7ffcHHROB9e9XZ5BFEznsOPrWYucc9epq5voYwQq7kffGxRx0YVkx6hqOhu6XCNfW0reZLczH5Ub/dHIA/wrWqNcSSMxGVHygHv61k0nugnSjPdGjperWOoRRyWN0sgf7sb8N15rRV1Y7cFWxna3Brjr/R4pmWezleyuk3eXJGeFLDBOOmfepdL1C/065jsNRje8hkdRFKP4P0/HnFYzodYnnVsH13/P/g/n5nXUVVtLmO4TfazrcR5K9cHg8nnrVhHV+mQQOVPUfWudqx58qTWq1Q6iiikZAQCMEAj3qFlZGRYn27ieGGR6mpqYf9eoz0UnGf6UzejJptdNfyAybf8AWKU9+o6+tP8A1ophiA+4Sh9un5dKRPuS8vy/z/MfSNu2nbjPucUws653pkeqf4U4srgbfmG4D5e1NblQptST6C715xk49BVKexWSRmVnUsd2TjH0q9RTUrbDp1/ZO8F/X4Gn4YhMFgYy27DdaKm0T/j3b60V6dN+4j16cnKCky9RRRVlhRRRQAUUUUAFFFFABRRRQAUUUUAFFFFABXK/E2RotG0+Req6rbEf9911Vcv8SYlm0rToWJAfVbYEjr9+k9hrcXVOZYz7Gqlac9qkmwFmGwbRio/sEf8Az0epUkkMoUVf+wR/89Ho+wR/33p8yCxQoq8bGIdZHH1IpPsluP8Alsf++hRzILFKirws4T085voD/hTxp277sNwf0p3AzqK0jpb/APPGf/vof40v9mN/z7z/APfQ/wAaLgZlS28LTNnGIxyzVoLpxU5+xyH6sD/WrttZcb7gBUHSPt+NK7AdF/o2lFsYZhkD3PSqijaoX0FTXlwLgqkY/dqc5/vH2qKpkwQxOZZOnGB1qPUJPKsZ5PRDUkWSGPPLHvms/wASybNKcf32C1aV6iRFWXLTbOTooor1j54KKKKACiiigAooooAKUfeH1pKdFzKg/wBoUDO6hGIUHoo/lQ2fNTjgZJPNOHCgewpowZ2POQoHtzXiM+liPHWuZ8O3Kxy63qjRvIJtQMa7Rk4QAV0w61y/hG6W08Ns7xyPuvJwdozg7jyaOgupWvLqGMS3VxIsMRYks5wBn1qE3trueNZ43lWPzPLDfNtxnP0rj/jbc6hD4Cnh03Trq9ubqdIgIFJMYLfeIAJxUXgTwlr2leIG1TV9TF7BLYLDskYtIpx0PsOlYSlOM0uW6fU3Si4vXU7v4f6rHrcNxKtk0QDquXG9WGD0OBz61tyPbbtr20JIOCfL61l+HtBW1lhvre7mQ722w5+TZjG3HpVu8kjjE8rnCqGbOcVpj5xU17DRPp/w5wU5YiFOMajXN301JmXT2z/osY9MKR/Wk+zWD52xkcZ4Zq5bwhfPc3V1HNqkN4DlkCT7ygGMAjt3rq7VSX+TDZHzZ7CscRCvh6/sZtMunVnJpaFA2sfq4/4FUlrYxyzCMySAH3q4bVcZEg69MipbSDy7hW3FsemOf1rkpxrcyu9PUzjGsmtfxIG0U8BZ888kj+lZ15aNZ3JVnDBhnqK6qFfOLlXEaIPncjofT61m61a6W7RyTXju+eBt4x37V6nL1O1S6NHJ+ILqW10a6ntSpuETMYwDk/Sum+GeqT6jayre3NvLeRABliIyq/w7scZ69KiMWhqvytIx78GtDwdbaRb3dwNMtvJPljecYzzXRTnBU3BrW+5yVKdR1lUUtLWt+vqdDef8e0n0ryfUvCEE13qM1t4mhtmuHYToSpCO7Aj+IFTgY7Zr1i8/49ZP92vP9R8E6LfTmeYTeYZfNPIILZB5BGD0qTQyU8OI9xvk8W25MMwlnWKcplVTad4D8Edc9MnkV0OmyWeh6STf61HcAuztcySDG3t34AGB/wDrqo3gnRdrbftCMVxuV+R159/vHrQ/gnRXRlb7Rghf+WnQjuB7nk/QUAbh1HTxG0h1CzCLjJ89eMjI7+nOKWxvbS/h86zuI7iLgiSNgVIPoa5+XwNpMj73uLwtu3ZDgEccgYHGa19C0e10eKWO1eVxIVLFyONowAMe1AGjWT4ljgk0G++0XJtUQeYJwMmJh0fHsa1qyPEosTo1wNRkkit/NTMkeMo2Rg88dfWgDlbrwnayTIkniV0W6jE0EbBicKNzMoztxyW6ZGe9XfDenW9trVrcDxI9601iYrdSkgDrg/MDnaT3I68VJLf6J/aKyS6tef8AEtEo81inlnemCB3PHQAdTTPD8WkXiWa6Zr94k8UL29tHPs3AfeZwuODhuvFAFW98NfZ7uCA+K3tzbhrxo2Vi2zGHbOenrSf8IvazpFp9r4mk33CpdxxbmPmRqQQ3Bzj8R1rVnvfDup3K6g2ufZn8mXT/AC3dVOWJB4IyW44PSo7S38M6SbTXre5nunjUaesqSZ39FwynAyO+BxQBFp3g+SPUTePrIuJI5GRiUJZRuD7cljz65zwe1dzZ83kZ/wBqsDRrTQtL1W+s9PeGO9uZDcTwhvmyR6enGa3rL/j7j+tAG1XOXP8Ax9Sf75ro65y5/wCPqT/fNAHOvZzOj+XKp3M3DD39RXO+LNPv7iVFj86FTBIC0al8HHHIrq2jMsO1W2kSbs/Q9KiMOoNFhrxd564XGPpXPjMPGtB03F2fY6cPVdOSkmvmYmkI0Hh+0tpJjLKsSqxP3s+hHWq3ia081YfLury1dXVWNtGykr/FuA/nXQS2NxNjzpYmx32c/nWZ428JxeJvD11o7aleWSXOC0kTAspHPU1l9T9pS9jayslr/wAP+pp9YcJe03dy0qqohjUsVUZBY84HrU1V9O02402yt7T57hLeFYVkLZdgoxk571NvXOD8p9GGDWzg49DHmTEj5kkb3xVywmhjRlkfaxbuO1UFZktjIkZkOc7R1604SNt+aEh923GDjOex/rQkylPlZYunWS6dlYFVAUEVasF224J6sd1Zpj2zAJuwSdw7VOjzRj5HYAdjyKcXZin7xJqcirgEnagLtgZNU2uIFGWkIGBj5euelLb5YPI3JkYk+4p5VCCPLTkYPy9RRdMmzQpBJCryWOBUk1usEQaN98YOD3x+NRJIVmbauSq4Bz0NG3ClVJAI5HY0tLD1FopI1maPzRHujzxj73196Y77lCofmY4+nrQ4tbgmmZFxo5DSXWm3M9o4BVVRiVI74GRg5966HQLuaTToY9SRYriPABLduxLdC2O1U54pCY/JldQOCgGd3p0/nUyxmVzHCN6oPmJbIdu7CplBSRlOjGWuxu/vEx/y0X17gevvTkZXGVOfUdx9fSsWC4urYHar+WvVXHA/wq/bXlvdbTzFL1Abg/8A165J03E8qthnHWS+a/VFymDPnt1wFHcYpNzx/fG5f7wHIGOpH+FEJDPIy8jIH3cdqgwVNxjKXS36okooopHOFRTKvmRtjDbsZ3Y6/wA6lpkufkxn746AU0bUJNTVmGJV6ESDjrwfrmgSr/FlD6Nx/wDWp9BAPUA0hc8ZfEvu0/4Bs6J/x7t9aKboKqlswUYG7NFerS+BHs0bezVjQoooqzQKKKKACiiigAooooAKKKKACiiigAooooAK5vx+rNZaUq4LHVrbGf8AerpK5r4hSeVp+mSZxt1a2OcZx89JtJagagsrljy0S/maeunyfxXGP91P8azJdV5P76Y/QAVBJqW7tI3+9Ia5niqC6kurHubf2GJfv3En5gUnkacv3pVP1kzWFHdl5VXykAJ781a2s0O7f1GeFFXSrQq35RxkpbM0y2mxsV2ISDg4QmlF5bL9yBz9EArPKku/zuPm6A47Cjyx3Zz9WNbalaF86gOPLgJyM8nGKSO+laeNGjjUM2PvZNZ4jQ7QRnAIGfrT4kRJ4WVQCJBzRqGhoX91JBMqKY1BXOWqt/aMv/PSD8j/AI1JqygzxEgH5TVOb/VEADJ4FDuCLYvLnHWL/vk/41HNLNPgSsNv91RgH60wcDHpS1nzMqwUUUyU4iY+3pmkldgEIxEv59MVi+LpP3UEXqS1bijair6ACuY8UybtQVOyIP1rpw65qtzlxkrUWZFFFFekeIFFFFABRRRQAUUUUAFKh2up9CKSigZ3qHdGreqg0kfLSHcD82OO1MsW32cDeqCnxfcywC5JPX/GvEa1PpYO8bj16iuZ8INs8LXZ6Yubj/0KuiNxbxt888S/VhXJ6BNHH4au7VyVle7mwpBBKluv0o6AlqUUhu47fy4tRUuT95+cc84/wpzw327KagqkkblIBx9PSpprO1mIMkWSBtBzjAqKTTrVl/eB3AwfmbPSsHF9PzNrly1W/WG3VNat4wjlsSA569MVdso1S123V/DNNuYkhsDB6dqxodPtdqs0bM3XJYkirhpOkpfEiZxjPRq5opBYxu3lS26Z6lcDJ/KpI5LWMHdMjZHTI45rKxRR9Xhe/UzjRpxd0vzLQnh/56LVrTJomvECyKTzxmsun28rwTpJGiu2doB9+Kxhg1GSdzFYVJ3uddL8trbw9AwLsPWsXxJ1t/q38qs6tqhgu0jW3zsiAIY4rJ1LUPtbQqYdhBJzuz2rukzeKZhyatZWniC2sdSN+kFwdqywRK0aH/bJOVHvg16ZpEGmxRbtP8tgwGWU5JHvXjvinwguvai942oy2+628hVVfuHOd4/2u1eh+AI/JeWHdu8uFEz644zV+252ly2t6a/gclDCzoucpT5rtvrpq3bVtaXtolsdVOhkhdBwSMVjSrbxSOkt5DHsAZmf5VAJx948VuEgDJIA9TXFXvhKS4uZ2GrweS0zSJEyEhgzBmWQhhkccYxVmxvmzxIsZuIQ7glVzyw9QKZcQRW7Bbi9t4SwJAdwuQOvWsXRPCs9jqT3lz4gku2IlCl2JK7xjjLHGPbHQVW/4Q+/mmhe+8QQTmIOA+xg4BAAwd/oOc9zmgDpms9oQtcRKHICEn7xPQD1o+x/vvJ+0Rebt3bM/Nj1x6Vzl94R1C4mtXTxVIggneTkfNsPCqDu7Ake9bHhbRTorymTVmu0ZQqCQ5KAY7knvk/jQBe/s6X/AJ6L+VUdR8PW+rWNxp+oJHPbSMN6HIBxyK3vOi/56p/30KytdtTqmlXVlb362skhGHB4+hwQcH2IoAxpPBmizW/kswISU/OJ23rIcZ+bOc4Ap+neDdF0+/Se0WOOeDDY81jgkYDEE9cDgmss+DtShumktvEH+unR5JFco64xljyQx4wOnHUmmjwFO1sYZ/EhnDQCJ1l3MrEHIfl859s45NAGkfh9oplExhfzRIXV/OfcpOeAc8Dk8dKsHwnp9vptvatM8cNtKZIpGuGDoxPPz5zzn9aW00O5Ok39ndaw4a4nHlMspPlQgghAevr+Y9Kx7jwTfzvOJPEweGS685ImU7Yxg4wN33hx7cdKANOHwXYxatJe/aZ3uHClQ1w3yAcZHPfOCfwrfgsZI51kZ1IBzwK5YeEbyNwY/EsjxBg3kylirHcCc4YHt61teD9Km0a2uILnVn1F5pmkDyOSefqT+mB7UAb1c5c/8fUn++a6Oucuf+PqT/fNAHNRyXEbPslyN7fK4yOv51Yjvh0mjZPdfmH+NQmKZdzGMlS7crz3pm5f7wH1OKhVZxNeWLNKOSORd0bq49jTqyjGpYkYDL1KnkflUqXFxH/EJR6P1/Oto111IdN9DQqK7UtbyKsYdyp2g+tLbyedEsm0qD2NSjrW26IMhP3KLG4ZCAB8wxUmeOtZEvi2Oy1Oa11uzNlbliYJX53pnA465JyfYVsxNpdzN5drdQmXAbbFIM4PI4rmdDszRVO5Vlj86TiR4yndevNI8JjSMi4kcxqVAIGGyMVcNnPGWKMsmTnDfKaqXEqxTRpcfuT1wxHNZSjKK1LVm9CZV2qFHYYodgqlj2pQQRwQfpTJPmkVO33jUFDFjkMQ2SGN9+457juDUkatIY4SfmbJbBzgexplxPHCjPJLHEi/fkkbCp9f8K56wu9W1XxOkujSKtjaybZpWJKToRnB9DnoAPxFbU4N77GcpWO5UBVCqMADAFQz2scx37dr/wB9etTMQoLdhzVRNQtzgsssfoWT/CumTWzM4la6DWcZmkbPO1JE42ccn69qqaH4i0qe8OnI7rOUMoBTgrVzUmFywhUkKqkncvXIx0rH0vRV0+7juFjhdlg8nKrtJy2c/wBK8rESrRqx9lbl6/8AAO2mqcqb5736HQXV1G6GGJ8s3UgdqoT3UETGNwxYFRgD170qOAzNIrR54G4dqmByOxFb819zHlsTxXs1qDubzI17MefwNX4J4LnmNjHLjoeDn6dDWNL8zInqcn6CsXXPFGnaTqUdhdR3DSuAylFGBk+ua48TOjRjz1JcqMf7PdeX7le95f5Hcl2T/WL8v94dMe9SAgjjmsOw1Z2SNhmaJl3fNwwFakEkM4LW8m1+cjHf1I71Di0rnk18M6b99W8+n/A/rQsUyf8A1Y9mB+7nvSeZt/1q7Rz8w6Y/pRcf6ljxj3OB+lIypwlGpG/ckopT1pKRzmzon/Hu31opugsGt3xjAbHBzRXq0vgR71JNQin2NCiiirNAooooAKKKKACiiigAooooAKKKKACiiigArlfib/yBrD/sKW3/AKHXVVyvxN/5A1h/2FLb/wBDqKnwP0FLZlE9aKD1or5s4B0P+tX61sJ/x7/8BNY0fEi/UVtQ8wj8f516mXbSOmhsxV+8foD+lOpqf+yr/WnV6ZuMH3h9W/pTmONp9GH86b/F/wACP8qWX/VmgC9q33oT7n+VUH5eNf8Aaz+VX9W5jhb/AGv6VRHM/wDurSlsNElFFFZFBTJeSiereuOBT6YOZj6KPXv9KqO9wY/vXGazJ5upzt23YH4V2LttRm9ATXCStvld/wC8xNdWDWrZ52YS92MRtFFFd55YUUUUAFFFFABRRRQAUUUUAdnojbtLtz6Liq+srnTDjPySjOeO9O8NNu0lB/dYipdTXdYXa5HA3AccV41VWmz6PDu9JeiOdwPSiiiszcKZOf3Te/FOJA6nFNf5ygUFhu5wM0APHAxRQoZjhVdj7KakEE5HFvKf+AGhMLkTnajN1wCawdO8TR3mr2+nLauDMjMJAcqNvat6EvLcNCsMnyj7xGBn0qpbabb293AY5mLKhCEYIw53HJrhr1JuUXTlZX1031X/AATenyKL543fQuE461f0GyN5qMJdf3KNuOeM49qn0FbOaEyxJucMF8yXpk/yrYkkhsoJfs20vtJkmxx9BXdB81pLY5Ztp2sczq5aXVLl4SVjD4UYyBiqZWUSxl8Ec9BjtTmjjkDFgTuLN17sKQxfOJBI2/aQzH+Km7FK+w+t7wT/AMfl1/uL/Oue/fD+436Vv+By5vbrcgUbF757047ilsdPef8AHrJ/u15jqOseJrHUbkR2ct1E9wkcG62+RAT0AUhif9otj2r068/49ZP92vNNWsvGU2o+db3kYhhuC8IWRVwpGBxt6YzkHOT0IrYxCfVPGH2vT1/sVFEju0yrnagA4DHdz69qW81vxdHbmSHw/H5pRGWJ1Y7QxO7cwbqvHygc561SisvHVzEv+nC3ts7hGuyKQkOScnBxkY/DrV3SrXxpZm3gkntZYBKd58wfLGXz3XJO3jr19KAOst2ka3iaVQkjIpdR2YjkfnT6DjPFFABWdrNxe2ul3M+n2wuLlWG1CM/U4BGcemRWjTIvvP8A71AHDXureNWvllj017eKPy8xJDvV8sMkndk5GeBjb71raVqnii61OKC70eC0gL/vpGBOwBc7Qd3zEn+LGPaumz70ZoA5a9u/FUNzdNBbedDaybUUIubpXPDA9tg69M4rpbZZltoluJBJMEAkYDALY5IH1qSigAqay/4+4/rUNTWX/H3H9aANqucuf+PqT/fNdHXOXP8Ax9Sf75oA5pGdWfbI6/O3Q+9JOvnrtmO8fTB/OmfvQ742Eb268d6Xe4+9Ef8AgJzWF2b2HKiK25F2/Lt+v+NJIcIcdegpPNTvuX6rT4GSW5iQMp53EZ9KcVzNIHojRiTy4kj/ALoAp1VdWv7fS9OmvrosIohk7RknJwAB3NM0/VtO1BN1peQydeN2CQOpA7j3rvOYmvLO0vEC3dvFMoyRvUHHHUelcFDoWn6lNeReHWe0eBDGYZnzHuAwpG054PPNd6s1vdQssF1G28EBkYGszQtDm028knk1AThgQEFukeB7kDJraEabhLmevQlt3VjHtfEGq6KIbTX9OmkiRPL+0woSWYAcnnBB59Me9Zvi8ajr+oWUmj5ksmCuyFtkjlTggDrxXa6/cPbaa7pbC43fKUIyMH1FZN3oEWrafb3VqTpd4ke2JkTKoPTb6d68vHYWGMpuhJtddDpwuKeHq80Vd+ZrafZD+z4lukHnAHJD5I5OBu78Uy9tZIIJZrfzp2x/q1xuP0JrK8P2/iLSby2sb25jvLArs3iPlCBxyOevrnrXQalLNBp9xPBs82OJnXf93gZ5rpVOMYJNbGbk279zixplzrLW+oS3NzbW8yFHsnj2lJEb7wJ5AI966C3t4bG1Cws8McSdVOOAPSud8E+LrjxQ0s9xBHAsMSEqoJIL5I578Cun3xsCpZSCMEHvXL7dVLSg9Db2bhpLcEupJ43jjuA4wM7kwQDT1XcyJ2JH5UAAfdUD6CpbTb9pBYgBVJ5NNtyYrWQySXS5jNMzMpwCzFSMDoKqyDSFSRS87EHJxnJ565rRmN0Jn/0OOWAY2jjcagupJfIfdpu0YPIx+VcU46u6X3M6Ivt+aILXyn2wpKXLPnkHoat3yRxzII12lsk46GoYJHVo5GhCkZym7px61aN1BIu2WNgPcZrppL3LGNR+9czlmiE7722kDOSOAKztS0ew1G7TUnuGaa2w2xUU4XPBGRmtOSOBw5jX5M8AVof6LGqQyeUGZQrZHJHpWNWh7VOM7Nf1Y1p1ORpxumZzSRW7lbhxHIeWBH3eM4NTdwykg9QR1rT+zW5DDyIzu6/L1rOlAE0irnaGwM1pFS+0FSEUiRbu5Q7vOZ8dQ3Q1pMu62MkJKblzjPHP9azLWA3Mxj3bVAyx/pWzsHl+WuAMYHGawq8qdkeLipwpVIqGnfsOHQGkY7VLegpiybFAlXbgde2P6fSlm+ZVXqGYA8ZGKyOFUnzpPY2fD422fOc98+tFSaMCIGB65or1KfwI9im24psu0UUVZYUUUUAFFFFABRRRQAUUUUAFFFFABRRRQAVyvxN/5A1h/wBhS2/9Drqq5X4m/wDIGsP+wpbf+h1FT4H6ClsyietFB60V82cAq/eH1rZt/wDV/iaxR1rZtj+7/GvTy56yOih1HJ/D/uf1NPpi9V+jfzp9eodAw/eP+8P5Usn+rb6UjdT9V/nTn+4foaALt/zYwt7rVGL78h98VduudJjPoFqlD1k/3jUz2KiSUUUVmMKZFyCxz8xPWlkO2Njz07DNKi7UC8cDHFV9kCtq0nk6bO+cHYQPxriq6bxXNtskhB5dufoK5mu/CRtC55GPlepbsFFFFdRwhRRRQAUUUUAFFFFABRRRQB0/hNs2Mi+klaU67hMm370fXNY/hFvluE+hrafAlTJIBUjvivJxCtUZ7+Dd6SOTX7opaVtu99pyNxwfXmkrA6x9uqtcwqxwC45rqYYlhjEajgVygJVgw6g5FaD6xdt91YV/Amkoq/N1Icbu5txxRxszIoUt1xTyeKw7XUrqQMGdSQf7oHFa5Jfy0yASNzD1HpUwqRbcYrYiDTk4roQzGRIS9nbqxPUkYz9BVAvqwaOP7NEoDHe2F+YdvpV+/vYbZCnnRCc4CRlxkk9OOtZLwsSW86QyepbjP0qpYecleP8Al+hXteT4UjbZdpLOqsgOV2Dp7kd6h1dZH050hjLlsAgeneqmk3T7kVslW4x6Gr08ghs7hg2fLzj29qilUU0KFT2iv2OV8pf4dy/Q4pdsg6SA/wC8KeOnvRWhqM3SD70efdTW54EuYZNTvbdX/exxoXQgggHpWNWt4Jgb+3rq5yNv2ZUx3zuzTje6FLZnZHkc1wFx4u1s39xa2ek207pqBtY4wuW2gA7m+cYz6kAfWu7uGZIHZeoHFcPdeP8ASrWacSLOGiufs7uIkGX74y2T/nGa3MC3rniq50zVL6z/ALL8w29tHcLhThgc71Bx8zDjgY45qrYeMtQku7T7Toey2lcwzFQd0bggZ5HI5FTap450vT9S/s+6lk+1FY2VFgyWD5wR+XPpVeTx/okibGlZ4ncRuTb5VQ2Bk4ycc9vf0oA2fE/iJtHvYraHR5L0OgZnR9oXLYA6HNQWHimGSXUXn+zG3t1UxhFIk3Fd3lsOeQMc8Cg6lpOg6ck++zsLOZl2useEYt93oO/FaX2qQEnbHk9fkHNAD/Cerw+INBt9VjtHthNn93IASpBx170mv3q6Xo99fB7eIwjcGmQsufcDmhbydVCrtUegUVQ1XXV0zT7i9vTmBGAYKgJOeg5wPzIFAGFceNdUWe8iXTbFfIgjk3MxK5ONwzkA8HgcZ9TXd2Ei3NjBceXjzY1fBTaRkZ6Hp9K4+Lxxo80F1NDIZY7aNXmKQqeCQMAZycZ57D1q9q/iu30q5igvHkUugfcsQKoCcDce2TwOtAHU7F/ur+VGxf7q/lXPaTrx1OzF1b+Yi7irJLGFdGGOCOexH51c+3XH94flQBq7F/ur+VAVQeFH5Vlfbrj+8PyqS2vJ5J0RmGCeeKANKucuf+PqT/fNdHXOXP8Ax9Sf75oA52WExxtKJM5c/KR71DIJt4MbrtyOD2GOe1K1w8uE7CR+q88NjHWmrLuBIjYgMV4x1FYy3NlqiQbudzBueOOgqOZFZPugk8Dil81O+5fqpp9uUkuYlVgedx59KI6yQ3ojQaGNoxG6B1GMBhnkd65y88G+H5ZzMVltpG4+SYqMZyQB0we9dNVC/wANdop5CJn8TXbOXKrmEVdnNf8ACFXFu8UumawVeGRXjaRckAdUyDgAnBPGam3eOrFWLLa3sfB7M47YA+XPr7dK2fLTsuPpxSBpVlVY55VGCT82f51iq67F+zZmaz4ovNJVzeaO20RJh1LENKQMrwOgPGav6F4lsNXufssMN1DNs3gSxhQw745PvVoXFwBhmjkH+0v+FOg8ma4DNZxiWMbg64JFaRqRk9GQ4tF6kdVdGR1DKwIYHuD1pc8ZPH1oBBxjn6VoSc/pumWGlLJHY6clnGzfdiiwMDp0q1uibqUP1rXpjRxt95Fb6iud4ddDX2j6mHMtwsxENupjyuGDYJ9amMbMzBiyqCAPf1wa0Ws7c9I9p9VOKzL26sLS7htZri6ikmk8uPMLMpbHrjge9S6LGpon5wMsxx6mmSZ+RdzYLDvVLT9Y02+H+jalb53FNsw8tsgkY5PtV4pKwSZVR4lyd8cgYfnWbpz7FKURhuYwH3KwZED4J6844pVmjaV41DgogclhgYzUjOy/eWRfqpqOWZfLb94pOPWk1boC9RsbxCBSZAAV37sZGM0uTNM8pYHIGCBxT1VI4tvloFA9KS3ULEoAAHXA7UnYauW1vJ16qjfhiq/OSW6kkmoY4p1b5rslcEY288n19afbo0cKo8hkYE5Y0ND529zR0YfPM30FaVUdGH7mVvV/6VoIjOcKK4p6zdj5/FXnXkkNHPHWhrdY5IXLCIsxUY65NTFkhyFw7jqScAD6/wBKrmXcvmAszAnLleOB2H8NWoxh8W56ODw3sXzVHrZ6fI3NIJMTksTk8ZXBoqLw4zNZszEkluSaK7qcuaCkb83NqaVFFFWAUUUUAFFFFABRRRQAUUUUAFFFFABRRRQAVyvxN/5A1h/2FLb/ANDrqq5X4m/8gaw/7Clt/wCh1FT4H6ClsyietFB60V82cAVsWn+q/H+lY9a9j/qfyr0cufvs6KG7JR1H1b+lOpn8Q/3j/Kn9j9K9Y6Bj9W+gP608965fwlca9eM91qDO1o8Um3zNmdwcgbQoBAwO9dR3rSrSdKTi3f0MaFZVoKaTV+5ab5tE+i/1qnF1k/3zVyP5tFYD+6386pQfx/739KxnsdESWiiisxkcnzMinH3s8j0qSox80zHj5RjrUnvVS6IDl/FM2/UBGOka/qayKnv5fPvZpf7znFQV61OPLBI+eqz55uQUUUVZmFFFFABRRRQAUUUUAFFFFAG14SbF3Mvqn9a6KUZ29MbsHI7GuX8MNt1UD+8hFdRP/qycZwQcV5mLXvnt5e700vM5Rl2uy+jEfrSEgYzxlgv4mp79dl/Ov+2TUIrlO85rRPGmj6v4v1Twvardre6agaVpIsI3OPl5z+fWukUhlDL0IyKascSzNMsMSysArOEAYgds06m7dBK/UlsziZx7A10qEs0TAcFOT6Vy9uf9KUdypro7Tdsg8xSGAbH0xXLT0rSXexjHSrL0OR13T7668ZR3C6dqDBcBJY2j8sL6nJz+lbDGRnWGMrvdiobHYd6deXkb3b5k2kHFS6NAhujIrFgq/wB7IFdM8zlVtT5bW0T/AFOdPVruWLLT2hdS5GE6AHrVDVtQgmjezLzITL82Y+QB2681vk7QWPQDJrk5386aSRsHexNRCnGmrROulFQvYgCvtBjnRsg/LnB9vvf40rNNG2JIu5GenTr7UGGPsCv0NNeMKo3SYAzjJx161ZqSCRecgqR1z2rovBCZmupuoICj8OtcxNtlRt8Qc7Qu4EHGBgdMdK7DwksccSRRoyjyFY5OeT71UbXIlexuTJ5kTIDgkda5RtD8N2lxJeSXlkjLcGVjLONiS9CcE4B6V11ea6n4T8PT6jc30viOS2SW4keZAwT5wwJIPUEDgn3rYxOgu9L8OzXU9zc3emtPGI5JXaRcoF+4TzwOf1otfBmg+SGtrW1MThSCgyGAJI5z6sfzrI0fw3YyXd3FZa7bT3SyRTgCLO0oAFyucMvy9u/eu2gnt7dEtZru389VG5QQpP0XtQBz9z4Js7yBLXUbqS9tIivkQSKFWLHAwVwTwMck1tf2a3/PUf8AfNTWmp2F3atdQXUTQqxRnJ2hW9DnpVscigDO/s1v+ew/75qlf6ZavYXUeoXMcdqeJWdtgA9znit6s/U7WS+0+7tIpEjaUFdzpuAyPSgDnG8L+FZEuIhJYqrQKsyxzbcRnGDweAcDnvVx/BmlyzCa4X7RIGLBpCW64468gY49OtZ8ngCL7NdRxag6me0W3G5dyg5BLlc4z8oHGK7WIMsaqzBmAAJAxk0AY+m+H7fTbNbSz2xwqSQOScnuSTk1Z/s1v+ew/wC+a0aKAM7+zW/57D/vmnwWLRzLJ5gOD0xV6igArnLn/j6k/wB810dc5c/8fUn++aAMFbef5mjdSCzcEY71CysjbHTacZx2pCskW923ou9juB4602Zjv3NcgMML83PXpWLNkOp9mga8DYHyKT+dQkyqSGjDY/un+lW9MG5JJcEbmwM+1XRV5Cm9C3WRe/aZLl2t5EXDbTu74Fa5O1S3oM1kw/6sMerZb862ruyREFdioJneJHKjPDbW/Lt+tF35VtdYy5DEIO+CantF3XSf7OWqNm3Su/qxIrm6GnUiE0e9EbcrOSBkcfn+FXNOGWlf3C1AST1q1pw/0bd/eYmtaKvImexZrIIE0jTMWyWOCDjAFak7bIZH/uqTWPumjs4zDEJH4ypPY9auu9kTTROrTL9y4lH1O7+dPFzdL/FE/wBVx/KoY2mYDdCF+bBJ9PUc07cM4GSfQDNY88l1NOVPoTi+Yf6y2b6owP8APFPF9ayJ8+9QR/EhqnM4WNuxx3GKbG7+a0IhYqm0bvUHrj6VarSJcEVLnwr4Xvbn7R9lhEvco+M8Y6fjWdqfhXT7hpYIdauLZM7REQCicDp78A57VvHDM6vEAFAOcdcjNQwvFFEiyKQrn72OBmn7Z9hci7mT/ZHiq3hk/svxBBc7h8schOAc8EHJ7c49faushhLW0S3SxyTeWokO3gtjk/nWWRbsm/ySeeqYP4/pUtk2ZbdopZQknO0uSMY6VcautmhOPmOsX03Uhci3jkX7PMYZMgp8w9PUVYay/uTuP94A1II0tYJ2Qn5maQk+pqrHPdhR+9Vzjoyf4U58i+JCjzPYc1rcL08t/wAStMZZl+/BIPpzUcOuWzzmATWskoOCkc43Z+hq6L6L+JJU+q5/lWUfYz+GRb9pHdFzQlja0yzhfmJYHg1cmuAI/wB3kRnoV+83oQewq3pWrabcWkabQp24IIH/AOuuf8WahqNjrEUunaSL3T9gVliX94H67h3wAMfjWDo78rMqcIwblbV9SWWRnOOFXPCjpUxG21HTO30OeT61lw+I9MNoJtSsb/SlYEjzCr5YLkqO54qax13RNQkeNdQWD975SJcIUBIGQcjgZB6VyfVKiu73bFGnZyfNq0dV4a/48j9aKd4e8v7I3lyRyLn70bbl/Oiu+lFxpqL7DirKxo0UUVoMKKKKACiiigAooooAKKKKACiiigAooooAK5X4m/8AIGsP+wpbf+h11Vcr8TOdGsP+wpbf+hVFT4GKWzKJ60UNwTRXzhwBWrp/+q/AVlVqaaf3X4Cu7L3+8fob0N2T9z/vD+VPph+8fqv86fXsHSMYADAAA2sMD6U8cgGkP31/EfpSR8xqfYUAXrL5tNlX/eFZ9r9w/X+grR03m1mX/aP8qzrT7h/3qmexUSaiimSkrG2M56DHWs0ruwwh5Td/eJPXNQ6pN5GnzSdwpA+pqwBtAX0GKx/Fc22zjhHV2yfoK1gueojKtLkptnM0UUV6x8+FFFFABRRRQAUUUUAFFFFABRRRQBc0WTytUgY9N2D+NdjIPkYZI4PIrhI2KSK46gg13UTiSJHHRlBrgxkdUz1cuno0YeuRKs8UyknzV5z6is+tfXVP2O3cgAq5BxWRXCeqFFFI7KiM7cKoLH6CgC7pFxDb3RMwG1xjcRnaa3QwkDSI4ZdpC46Z9a84tdfnkuU86xWO0kKBXEuXUPnYWGOhx+Fdp4fuG857VjlSNy+x7ipjJS2CUbXMqTmaT/eojLRtujZkb1U4p91j7XPt6eYajohHlikTFWikSz3V5KgU3T4Gevf61WDOo+aPI/2TUlFUUMEiE43YPoeKo+IrWa6sFjh3hxKp+UZOM81fbaxEbHBYHFV9kccW1LwqigDrnBP0Nc9e04uD2fma0rxkpIo+EtLk0+3uYGkmczXbFfM9CeD+Neg+H2B1i7jW4V1jiVfLAwUxXJ2MZeRQNS25DEO/bHtXReDvsB1K8kt5WebykEzNwCR3pYSMacY04qyXmTipynJye7OodgiFjnA9K4248I6HPLdPJNfEXN0LqRT/AH+mAcZCkdR0rq7S+tbtnW3mWQocMMEfzpba8tbmWSKCZJHiOHUHlfrXonIcraeG7DTZ7e80uaRLy2jEcbzxl1YBWX5gME/eJ69aV/DenXWoDVL2WQ6gXEjSQxlVDDpgHJA49a7DFGKAOOu/DVrdaFNpE+rai0U7s8ziNA0jE5y2F59PpXRWElvZ2MFpGZmSCJY1ZlySFGMn34q/ijFAFf7ZD6P/AN8mo4ryHdJxJ97+4auYoxQBX+2Q+j/98mj7ZD6P/wB8mrGKMUAV/tkPo/8A3yaPtkPo/wD3yasYoxQBX+2Q+j/98mlS6idwqh8n1Wp8UUAFctfrfHUG8lY/KLfMWU7l+nrmupooA86ubiJkEWcfvG3BhjvUWyMh/lyH6/MT+XpUtwubmf5c/vX7e5qEwqDkZQ/7JxWLbubpKw5jtUt6Ci9muLSDT4ILe4kaedUd41yI16kt6CmCORpEj3hgzAHI5xWV4id7zxtpNhBNcx+T+8laN9qgdcHs2QOnWt6C0bM6j6HQ6odyJD2ducegqmIyowkjKOw6ip9QJmuHVXKBEI+U45NVpI7kpKFvNrPjaSudvrUVdZDhoiaCR4C7sqv8uARxioo5RsG5XXjuKkljkeBWTDhzjC9RUcrXKTFBENgTnGCQ3br2rKzLuh5dSjFWBwOxrRtV2W0S/wCyKypEkknEbQxiNgAGB53Z/wAK2q6KC3ZnUZU1VsWEg7thR+Jqt0qbViSsMakAl88+1VszDqqN9Diorv3iqa0H1Ys7iGOII7bWyScj+tVPMI+9G4/WjzY+7Y+oxWSdimrl6+dHtiFZXyRnbziqe8f3sfjUtkFa6Tbg4BPFX2RG+8in6irtzak35dDJuGxCx9sU9A4jG1HKjjIFT38MKxrtjAYsOlOguYoreNeWJzkL1H1qeXXUfNoVlbsOMdqdb83sPsGP6U65kikdWjVg38RIxxSWnN+vtGxH1qoL30KXwljUWxaMvdiF/WqhO3mpHi1GRY/M8tsfeAPQ56j3qsJGDFXfOAOQOjA1da7dxU2cvpHhX7N4juNQuI/klZmC+aeCTnptH866yQ/Ix9jTXuGkceZKSq5xle9NlkQwth16etefhsLSw0XGmt3c6q1epXac+hQm1jTrW4htLmTypH+VSRxmuz8Js0gjYuXXzG2knPGO1ebX/hWS88RDVhfbMMNqbcgDGDwe9eleD4hDa2yAkhQ3J9hipwdTESqTVWNknp5oMTCjGEXTd31FvfJcsGhWRgzNyM45/Ssu70fSZEAmsLZo2G1soOAa15lVbaRgMFzyfxqCc4if6euP1ras5QktTw60pwqx13NTwtaQ2WntbwAhN5bBOcE0VPofFsR7iiuqm7xTOuk24Jsv0UUVZYUUUUAFFFFABRRRQAUUUUAFFFFABRRRQAVyvxN/5A2n/wDYUtv/AEOuqrlfib/yBrD/ALClt/6HUVPgfoKWzKfXIptL/FQ/X/69fO7o43qriVpaZ/q/wrMyOxz9K1bGECBdyuW/2QeldmBT9pexpQXvE79W+g/nTiR6j86FtXcPst5OUP3uM+3NSLZTHpaqP95hXr3fY6rEW9N6YZSdw6GmRyRiNRu6DHAzV1bCcsu7ykAIPGSaeunOOPtGBk9EFO7DQNHYMswGcbh29qoWwIV8gj526/Wti0tlt92HZy2Mk1gytqKTSeVDbSR7zty5DYzUTdkXThzPRlymScui44zk8Z6fyqr9ru1/1mmS/WOQN/hU1rJ55aby3jx8u11wwpQkip05RV3+aZPXLeKZvM1ARg8Rrj8TXU9Oa4e/l869ml/vOcV04SN5NnnY+doKPcgooor0TyAooooAKKKKACiiigAooooAKKKKACux0GXzdLhPdcqfwrjq6PwlLmCaH+6wYVzYqN4X7HZgZWq27lrWFH9myhRjZIG7f0rCrpNQXfa3Ue7OU3Aelc2Ogryz3iO4njt0DyZ2lgvA6ZqD+0LRtytuAzt+Zfvf56VbOD1ANQ3gmMQ+zpG0u4D5wMAE81EuboNWMO30/Rra9+0rNdyLGwKwtkxqVOBj1wTx6V0WnarY2t4k00r4wQFVCWJPtVGSa/UbI7CJm5yd2B0q5HyiyPGqSFRuHXB9M1EFbRfkVLXcUTJcFp48lHYkZGD1paiiRjGrCRxnmnYlH/LRT9V/wrUgfRTMyj+BT9Dijew+9E4+mDTAWREkXbIu4elIIYQnliFNpGCMdaPNTvuH1U0okjPR1/OpcIt3aHzMuaNYWskkrtbqcKIxjjGa6Dw/p9pa6hdfZ4QoeNQ5znNYUeoQaTp0VxMrt5shIC9x061rQyas0ceoaWtmLeVNztcFy2PQKMD8adOEObRaozqVL+7c1LDSbewuzNaM6K4IkQnIP09KoS6BczO7S3yBmmMm9I8N7d+oHQ1ZXUL8gHy7f9aPt9//AM87f9a6TIp/8IusistxeSSDcSAOBn+8eeWPc1LfeHvtBhZbkBo4fKJdM7gDkA89KyvFXinVtJFn5Nvp7faZ/KUyuwyRycDI/PP4VNqfiTWLS4t4o9NimWVcll3cVMpKKuxN21OptYzDbRwmRpCihdzdWwOpqSuZ1DxBf2skUfkWzOybiCSMVW/4SjUf+fW1/NqOdF8jOvorkP8AhKNR/wCfW1/NqP8AhKNR/wCfW1/NqOdByM6+iuQ/4SjUf+fW1/NqG8UalsO21tQ3YktijnQcjOvorjf+Eo1cSJ/olkyZ+f5mBHuKqP4u8SRJKzaPZT4J8tYpiC3PGc/rRzIOVne0V5yvjzXbYeZqWi28UPGTG7Erntjvz/OtyHxLdyBT5NquQDtYkEe1O4rM6qiucl1+5QAlLZM9A4bk/UU/+2b50zFHa9+clhj8DxSckilBtaHMXUatczYZlxcO5x15OMU1VVN20YDMWNWZbS73vIY1k3MWPlNuxnnp1quSAcNlSOoPBrJs0SsS2K77kt2Rcfia5jRbia6+IV9P9kWe3BMfnDB8nA4OcZIPPQjFdHNLJaaHcXUcc0kuxnVYk3OT2wMjP51geCYb230N2uA0Et1cM2wZBVep4IG05PTn611x9yCMXrI3VbeXk/vsT+FKc9uSeBUYWVFAVlYAcAirVpEslxFvmiVAcsd2CPzrkvdm2yGRt9lvCJVBO3+E/wBKhMys7M2VLMT8wxV3VWVbN3C+Yf4QOpqh542szRMAEDc9Bnsapp7Eprdk9riS7jwQQoLVka9dXUvjXSdNsr24hCgy3CRN8hT0ccZz+P0rb02MedK+0KcKvHr1rndEdL74hapLIkge1QCPKhV2kYzjGSevOfwrppK0EZzepv33z6gij+BCfzNRJLE7lFkG4diCDTnbdezv6MFH4UBUEiyCNdyjCnHSueo05M0jeyEDKVDBgVPQ0ZVu4NPtY18+JFGFBJxWg8MT/ejU/hUqNxuVjLCKDkLg+op4eUDAmkA/3quNZwn7u9Poaiazk/hlB/3lp8rQcyZVlkmklCmTOwZ5HrSZkHWNT/umpRbXCM7NGGyf4TTWyv3lZfqKlp9RproM81f4lZfqKl05le9cqc7Yv602pdO/4+pz6Koq6PxoU/hL9YycxN7s3861ZJoo8h5FU4zyax7eSPyVUSLuz0z71tiHoiKZaNvNHHllUgdSGqAvbsrb2UYIUg9cnpWpe7TaycgjHY1mPBBIxaSCN2PUlc1hJJMtNtCGO3AA+X7wXoep7V1fhlVS2hA4xCzY/GuYcKV5UcEN07jpXV6L8sQBHK2n86I2uKV7EU//AB7KPVh/Oq8+fLwM8kDgD+tT3H+qhHuP5VBLyYxjPzj+HP8A+quXEv3zysQ/38fI3NE/492+tFGif8e7fWiuyl8COuh/Dj6F6iiirNQooooAKKKKACiiigAooooAKKKKACiiigArm/iBGk1jpcUnCNq1sDzjjfXSVyXxTJXQbJgSCNTtun+/SewWubP9naQh+bYT/tSZp4XSY8YjiOOmEzVWLa0SNgcqD09qdWSUVshqCRcW7tE4jgb8EAp0N8skyx+SybuhOKpUjNsKyDqjBqpSHYsS6hMociONQhI+Yk9Ky31y+b7vlJ9Fz/OptdJjMgX7smGzWNXn4zEThPlizmrTadkXH1TUH63LD/dAFRre3O/dJNJIPRmNVx1q3b2TsQZMqD0UDLGuWE69SXutmUXOT0NrQZFl85kBA44PrUP8T/75/nVzSbVrZXJQIGxhc5PHrVMfef8A3z/OvZXNyLm3O2N+otMh/wBWG/vEtwaJjiM46ngc45NO6cU9olFbVJvI0+aTuFwPqa4qum8VzbbOOEHl2yfoK5mu/CRtC/c8jHTvUt2Ciiiuo4QooooAKKKKACiiigAooooAKKKKACtXwvL5epbO0ikfjWVU+nyeTewyf3XFRUjzRaNKUuWakdt5UspZo41dFUq+TyfYVSfSrGQbljZM/wB1iK1LJ5Fkkji2kvhhnp71E6+XNJH6NkfQ15DStc+h5mc7q9iLNI2hmLF2xhx/hWcXkX7yKfo3+Na3iSYC4SPaxKR7uO+TjisVHiuJsp8yJuU5HcGpaNEyXzB/Err+H+FI8ieW2HGcetHkoPu5X6HFNkhZlK+Zn/eUGkUSoMIo9hSndtO3G7Hy56ZpmZQOVUj2OKXcf4o3H4ZoENZrjzMrGNm7GDj8efT0p/7wON21kIbOABj0P/1qQSRno6/nTqdxWCmuqkHKg/hTqkt08y5ij/vOKQyxeahZWklvptza+eGRQPlGFP8A+uusulFvpUcCjbkKmBWNZT6bf3qQx+VJOj5IxkrzzzWxqrZmij9AWP8AKrpLd3Od6ybuVaDwM0dqa/K7R1JwK1AzdV8Ni+urPVprzYtt8ywiFW3k9mJB9vcVD52r/wBum2eJVsjhVbaDXR63LHbWCh22ooySOwArjvC0shF5fNeGaEbjtbqD2Nc9Z+8oiT99IdqzLcahMxAIU7F+gqrsZfuSEex5FOXJGT1PJpfnB3KVK46cZzRa50bDN0i/eTPup/pSrIjHG7B9DxTYvtG8mXZs2Dbj727vmnOFKncoP1oGh1FTrYssS7JMHHIYZFMeGZOse4eqnNPlYuZEdFC5ZlRMbicYPFPe3uFU/u88fwtRZjuh0KoqNcXMY8sAFcjPfrVeMoy/LgjJ49KvTxSNaxogGRjIJqnLDjmSFh74/wAKqSJiwC8jr7DNIJI1biUI3J4yDx1pqkxKFm3Kx5+b0pwWFpFmEcbOvRsZIqV5j9CzBqExUSLIsy54LDJz9etWft0MyeXcRHbgDkBxj+dZyqqjCqAM54pJCdpx1PA+tK2uhXM7amjasGgQr93GAR7cVVvjuu1H91P51diQRxrGOijFZzndcyt23bfyrrq6QsYR1lcSg8g15V4i17x7F4umsdOBFkZ0KnyRkIPvAEjvxXqKO32ZJH4bywWHvjn9a86lWVRtJPQ6p03FJ33Ljo8lnC6kfIuTk1XDEgH1pbUtDamEw7g4ySCQeahdJUiJ8xsgdGGa6G7mS0Lts6wafJcSHCgNIx9h/wDqrm/hfDJ/Zl1fTbCJpm8pg2cx5JHfA69K2PEoMegGL7Za2ikpG73AyjA8FfxzS6LZS6P4bWzml82SFWG/1Hb9K7UrI53qyOFpNrP5Ybe7NkHnrUnmf3kcfhmhcRW67snaAMAc0RTQyIrRuSC20cd/euF3ep0XRY09ojI7lwD91cnFaFZJXcVXGcsBWsa0g9CJ7hRRSqAzqrNtBPJ9BVkiUHpzUzWqTxEW18mWHyngmqsljqkQ+VlmHsQf51POh2M1en4n+dWNN/1lwf8AaA/SomhmiGJIZV9yhqbS+UlYd5P6UUPiKqbC3X+quCVHJVQaqlV/uj8qtSmPyJvM3ENJxj17VWXO0Z64qavxBDYaUUjBUYqS0giZpMp6U2p7LpIf9quLFSap6EYiTUNBwtYWIGGAPoxrpLMbBdAdEhVR+VYkA3TIP9oVuQf6jUG/3R+lLAOUrtswoybTuyrc9Yh6DP6VXfBmjHGeT1OelWLn/XKPRf61Af8AXjk8J6+/pTxD/eM4a7/fS8l+huaJ/wAe7fWil0b/AFB/Ciu6n8CO+krQj6F2iiirNAooooAKKKKACiiigAooooAKKKKACiiigArkvin/AMgGy/7Cdv8A+hV1tcn8UQTodiFBJ/tO24H+/Sew1uXNObfYQN/sCrFUNIkCaeiyZVgSMEc9asm4TsCa5+eK6kSr04vWRNSEZBHrUBuPRPzNSQSeYDnGR6UlUi3ZEwxNOcuWLDUl87TIn/iUFD+HSsmC2klG7hU7sa3oI2mgmtxgHIdc9M1XuLqzsjxi6uB0x9xajEUITkpzdkFSEW7yEtLFY08w4iQdZZOv4CkfUrWDKWgJPeVhkn6VmXl3cXb7ppCR2UcKPwqCuWWMUPdpKyMnWtpFHT6HL5ttNPljlz945PAqtH9wH1yf1qbRP3ehlvXc1Qx8Rr9BXoxbcItnTC7VxH5kRecD5j0p9MTmV29MKOP607oMnoKqXRFnL+KJvM1ERg8RqB+NZNTX0vnXksv95zUNetTjyxSPnqs+ebkFFFFWZhRRRQAUUUUAFFFFABWlpmkXF4BI37qL+8ep+lLoNgLy4Lyf6qPqPU+ldWAFAVQAB0Arkr4jk92O534XCqouaWxRg0mwhA/cK5Hd+c1keIdNW3P2qDAjY4ZfQ+1dNWb4lXOkv7MDXNRqy9otTsxFCHsnZbHJUUUV6h4h3Gnzb7a2uM/wgMR6dDVq6WNJE8ty4HyMT1z1FY/hqTzdK8s9UYrW4N1zaBEjGQMlv9oV5Mo2k4n0FKXNCMjltZkLajIAeFAWs6P5pZG9wKtXglNzLI8UihnJ5U1Vtv8AV7v7zE1gdS2JKG+U4YFT/tDFT2C776Bf9sV0zqrjDqrD3FAm7HIOgcZDFTjbkYPGc0vlxZ4DDndjPQ5zXSy6bZScmBVPqvH8qqy6LEf9VPIns3Ip6iujDCIBt2gjJPPqaTyo88Db9DitOTR7pfuPFJ/46apzwzQSCOaMoxGRz1FIaZBscfdlP/Ahmrekg/ajJMyhI0JLDPHaqscsUm7ypY5Npw21gcH0OK0LGGCSxnF1KkcUrbCSQOB6fjS6DbsSI2i6GJdahljyxWNWZiVMjsFA/Gt66bfeSse2F/Kq/hfSLKy0yVRi4iMm8FwCMr0Ip6Esu49WJb862pq0Voc0Vpsc1b2Wsz+Krq7F1JDZw3YwGlf549oyoT7uM966q2XfdxL6HcfwplVb68vrNUl0+1iuZ3njgCSPtAVj8x/AV0VarqWuttDKjRVK9nu7j/GE86Wsv2dUZ1QDD4xz9a55BLDoscLW62ssx/eBR1A7+lUvGHiPSr7WpNFDXS3CXDKzgAL8oGQOc9/ar96ojaCBXLrFCPmPU55rjqwnGr7ytoXh6kKs5Si720+ZVzKvUK/04NAlTOGyp9G4pZvNKBYWCHn5j2/DvTJRdNGAGjVsHkHj2H/16LHVclp0S75kT1OT9BURjGcrlG77Txmp9PWfzt+3emCAx4oW47NrQ0aKaW2jLKQPWkjkjk+5IrfQ1tdGTTW5HDbJHM0u5mJ6Z7VPRRTSsIKKjuJPLhZ+4HH1qmt1cKpB2ucdTwaTkkNJsZcPumd8FhuCgD0qBfJfBMbK2/a2D9059e9KkmwAMGQ+vapFbIyrZHsaxujSzIk3mISRvlSMgN82fxq+LG5jeOaZAY1+Zihzg471DbLunXKllTLsAOw5q9pmsDUNLu5BA8RTP3jnOaSklJIUppaMGYKhbsBmsuHJjDHq3zfnWmYXliNtGwVihAJGeAKp3tv9hRDc3FtCrfKplkCZPpzXRWbbUURDROTIuM5wM0yb7gHqQKnMMwG7ymK+q/MP0qvJ/rUByMZJyOlc5qMhtnjkVjdyMoLfJjg5Pr1qSOE/aEXzWZHIBUj0JNPBB6EH6VJZruu8/wBxSfzrSndyREkkibUrOK+hSGZVaNZVkKsuQcHOKNUP+jbf77gVZqjqTM0scaEZXLHP6V1VHaLMoq7I80igKMKqgegFM3Sjqin6NQrSM2BC5PoBk/XiuE6LEiMqzRs2dobJ4q+txA3/AC1X8eKziwBwTg+/FDfdP0qlKxLjc1gQRkHIoLFFdwoYqjHB+lMgXZCi+iimXjbbSU7tuQF+uT0rSWxC3M5VAUfSq+oavY6RGj3upR2SyOEXfLtyScCrO5d4Tcu8jIXPJHriuZ8beFrrXLm2urS7igmhjeBlmt1kUxvwx5/iA6Vias6+HUbvYGivC6HkHIYH8alspHmR5JCCxkOSBisnRtP/ALM0m005HeVbaJYw7LgsB3OK1NM/49AT13H+db0PiM6mxDMf3K+8rGovxA+pp8p/dw/Vj+tRSxpLGUcEggjg+owazn8THH4R3HqD9DU1i3DrjkHOarxRrGpUMzdAM44AHSrFl/y0PuBXFjLezMsR/D1L9iN13GPetI3VtBZ3InuYYWllwoeQKW+metUNMGbsH0BNU9b8PtrE0U8k7w2ojeFygUsxZwccg44HUc1tlUIST53ZHJzThSbpxu7mvcf8fLewFQj/AFznnoB0/rTtixt5a52oqoMnPAGKbEMySHjlgOlY1tajOSq7zm/66G9pP+qb8KKXTPuP+FFejHZHrJWVi3RRRTAKKKKACiiigAooooAKKKKACiiigAooooAK5j4jf8gzTf8AsK23/oddPXL/ABH/AOQXpw/6itt/6FUz+FkVPhYrcHkgfWmGWIf8tF/A5pRFGp4jXt29OlOAA6AV5J4v7td3+H+ZGZVzhVdjzwF9Kd5ssYLYCjvjk4/p+tKWG8LuGSCcZ7UpGRg07tbGimqTjKK+/wDqxSeaRixDMu772Dy31qKnMMMR6GkrilOUviZ1ym5O7YUUUh6GpJOitpo00YW2796Id5X2J603oPpUH9mNb3MmpfbJ3W4t4YRbk/u49vJYe5qWf/V7eMsQvOf6V9Eo7RPRjoghGIweOfmOBjrUGqzeRp08nQ7cD6mrX06Vi+K5ttpHCDy7ZP0FXTXPURFeXJTbOaooor1j58KKKKACiiigAooooAKKKKAOv0CEQ6ZFxgv8xrQqKzAW0hA6bB/Kpa8abvJs+ipx5YJBVPWozNpk6DrtyPwq5SMAylT0IxSi7NMc480XE4GipLmPyriSP+6xFR17KPnWrGz4Zu47fzxMxVMA5xnnNdBa39sZNqXQVZcA9iD2PNchaDMEgyRuIXI7d6VoW8wOszAK+7GOvHNebiGlVZ7eDTdFHa6hshMkincgGHz2bH9a48cjPrzXW3Lyr4eY3Cqytbjcx6lu1ckOlYT3OuBd0Rd2pIf7qk10LMqqWZgoHUk8VieHVzczP/dQD8zV7XGxpkg9SB+tSge5dVlYZVlb6HNLXIDg/KSPoanjvLuP7lzIPYnNFw5TqK5TxZ51w13HbuFkEexCQSAfoCKtx6ter94xyf7y4/lWNcrqUt488dwibpNxDEkFfTHapm9CoLU5fwLpN7p+o3UsluttE0khYeSVMgIXBB3HjIPBGfeu01w2UemWtre+cpcBlaP1NVEh1JpxH9ohO9wqAqBkd+1bFhNbXF2NL1F47i7Ev7vKYwP6VhGCUeRfiGIlzReu50lrCtl4chgjJI8sBSepzUI4GKt6qwHkwjgZ3Y9hVSu9KxgtEFW7NVWwad1BOS6kjp2FU3OEJ9qu3g8rTo4e7bV/xpgee6r4b1T/AISX7fps8dvDK4lkZlBy5xnOe3HSrV1LLJdSzYVwzcY46cV0GtTeTZs2DnnafQ1zqjaoHoKynUlO3M72HQw0KN3H7Wo3zVxzlT6HinsEDKEwcINxB6k0hAYYIBFMEe3/AFbFfbqKg6L6EhOATWpap5dvGv8As81kITvVZVwuRuZemK2kZXUMjAr6ig1pIhv322zAHlvlFZpVccgcVLeBhcvJIhUZ+U44xUYXeVQfxECgmbbdi7YBlhAZiSeQCasU4qpULgYHSmlGH3WyPQ1pGaInRe6K2o/8e2dwGGHB7+1U2DFSFba2OD6VNqcg3JFIuB949xVVUUbTEzYLYO05A98VMnd6EJWWoqfaCGDtEPmJUjuM9PypqRHBMnD7jgqe1N8+RWhR7Z8ydSp4WpBKh6HDeh4NJjRMl0dMsZb5kMxLBFGO3U1rwO2q2Vv9ltjH5v7x1IxgD/69Zt3HqsdxaWtmI3t8ATDgnJ5bPpXYaWqxwyTkAL0X2UUUr8zfYxlJuTRiwWk8N4z3CyRbVwp7HPWuc8b+GbvWLqC+junmjt8k26Haz8YwD0Fd7HqO4fvLc4P9054+lKW02c/MFRvcbT+ddUZuM1Nbowr0I16bpz2ZwuhvrVtcqmqW0Nlp8CCNFMgKEAcYJOc1NBrlytveXE9nhUwI9vQ9h161teLPDs2qx2MVnclES5EjsyrIFXB7MCDU+n6I2m6XDp4T7TFECNxIJbJz0/Goq0YyjzxlZtvQzoutCXs1flXXv8jBXVdOme1iuLULJOMndH0/EVIj6a4uGsZWEqsEwr5Gc8cGtaWytPOWR4RHIgwpZcY/PislbG1tr6T7MowOWPqxrKnTqKS1OlSn1sydQzypEpUM3dulZfzNJJI2CzMenoOlaRby7Oa5+ZWk+SM8jjpWUBIgAGHA/A1VWbbt0N4xSVySlUsrBlYqw6EHBqMSLnDZU+jcU+sii5HqMo+W4jiuF/215/Oi8fTZrR/Kt2inPAA4H14qmQTtwxXDAnBIyPSkQMqKrMWI6k96Yuo9ZJl+7M/48/zrU0RWuRL9oVJEUjGV71k1oaXqK2sXkyQkruJ3qefyouDRS8TaHDfXRa2c2cqJsDxcE5Ocn+grK1Lwtp6wAW95qEOAwjTeGTcR1buRXTmeO4kkkjYkbu4xVTUT/qh7n+VbczUdDNK7OTm8OrG0Ig1W63Iys8jp1wOdo7H0PpXTeHrZbTRre3SSSVVBw7nLHJNRnofpTRc3UNxpVtbwRvBPv892bDIAMjA71dGcpN3CaSJL6Jo2hCTNjkYIBwOtNgjmkl2b06ZztqTU2P2iEKASFJ5OKdpu4zyFl24Ud896yqJc9iov3Rk8M0MZc7GHscUltN5aEPG2Sc8EGrOosvlqmRksDj2qlEJtg8yYbhkcdxng/XFY1qMZrlZMoqcbSNjRZkkuHADAhCeRWvFxpUY/vTZrD8PqVe4ZmLER9Sc9TW0k0JtYbdZUMqNuZA3zKOxI7VVCmqceVE8igrIqHmV/96mWzZboTuc8g5FOU/eb3JpbLny85OeeSD/KuN6zfqeSmnOV1u1+ptaQ29JTz97HIoo0j/VOfVs0V6S2PWe5dooopiCiiigAooooAKKKKACiiigAooooAKKKKACuY+I//IL03/sK23/oddPXL/EjP9ladtOD/attg4zj56mfwsmfwsJGVMljimHzH6ZjHr3+opwRQxbktnqf6elYHiG716PUkt9JuLNF8vcUltTK59+HXA/CvLjG7seNDlvaO/d/1+ZvqiqflUDqc49adXHi68bBsmawYDqo0xgSPTPm8Vd/4SbVP+hF1f8A8C4qv2T7oupTlJq8l95qzjErfWmVzWpeINVupvJtdLbRZ1Yb/tu24356KArLg/nUfn+L/wDn6sR/3C3/APjtcksO77r7zpjB2Wp1NAG5gvqQP1rBj8QahGgjm8H6pcSKMNLFPGiufUKckD2zVzRtca71aC3utBu9Jjzvaa6uY2XA7ADnrRDDtyWq+8tU3fc73U/lhhQdNw/QVRY5mVc9AWPP9KuamwaSFVYHq3H0qmnLu3OM4HNe492zuQ+uV8UTeZqPlg8RqB+NdSTgZPQVw97L513LL/ec1thI3k2cWPnaCj3IaKKK9E8gKKKKACiiigAooooAKO9FFAHdWrK1tEyEFdgwR9KlrmfDuo+TKLWZv3Tn5Sf4TXTV5FWm4Ssz36FVVYXQVgf2tdrM5UoybjgMvatm9k8qzlk9ENcsvQVkzpiiKeMzXDSMQu9snHOKje3YfdkRvocfzqySB1IFFbxxVSJyTwFKWuxFEsixKoKA5JINSwLLJOkeIzuYDg+tNEY83zM5fdkNgZxjG36Ve8OW6/2rAFDNsGTnk4UVnOXPLmOinD2UFFdDY8ZZj8O3KxSs2RgAfw7fSvOY7q4j+7M2Pfn+deoajJGFLqmxViZyCO5rynO4lvUk/nWdXc0pbGxpviG8sgwEMEgbruBB/Q1pprz6w8WnrZ+VJI4O7fkDFcpWJY+PI9K+IcWgQadePO1sz+e1qxjB3Adf7vP3u3SoTZbij0+TTL5P+WSuP9lqryQzx/6yCVf+A1FF4wuB/rrGJvdHI/nmrkXjCzI/fWs6euCGq7oi0uxUBzVDU1t/OjMzTAy/LiPpxzk1ua+qR2L6xGxKuqlY2XGc9PpXM3HiC3tYxJdwtGm4LuBzjNJx5vdRcE5PQuaT/ZQ1PfJeOTEjN856bhgfSui8IQ6Lcaij2StJNbJ80j9T7/rWX4RutK1hbj7PGkwDKDlMDHc5rr/D+n2lnJcz28Kx7yASPbrRGjKM7SRniIyTSa+8dfNvvX9EUKP5moqQNvZ5P7zE0tdJiKi+ZNFH6uM/Sn+ILy3tWja5lEaKCcn16U/Tl3Xuf7iE/iapa7Y22qvLFdKSisACDyMVE2+XQHfoZGuXEc7xCGQOmM8YxWfU97bSW7D90RAqhUYcgD3qAcjI6VijpemgUjMqglmAwMn6dM0tGFP3lBOMfhnNMTBSrKGVgynoR0NKjNG26Nih9qQADdgY3MWP1NFAJsliuJo+reYD1VqsWotZZfMRNki8lf61Sq5osXntPMBgIMbj0xRY0jPuXKKAQQCCCD3FV7+TZbkA/M/yig3bsUZX82V5OxPH0qMxqTkZU+qnBpw4GKKDlbuxn75ejhx/tcGnQSRLcI9wpWOP945IzwOaWrVktmYZTeyIEZThWP3lHWkS3oJ4Zs45L2fU7W8eZJiVVDnhj1rfstVt9R06f7C6yWsU5thImTkp9/PpzxVTwXLo8zeRpcmVhUSMpRlJLdG+YDI960ZI4VmZLeNYo0JCiMbRknJPHvWypuiuWSszlpOMo3i7+g1SGGVII9qH+4x44BNDLk5O1j6kYP5jmm8gdWH+8Nw/Mc1SkjSxzvgy+129Y3N6GW1kjLI+xYzu3kALt6jA711cd3dJ/Gsg/wBoc/mKrR4VQqINo6CPkD8Ov6U5WVuhBPp3rWrNTm5JWXkYUKTpQUZScn3ZdW+jfCTQEZOP7wrmfiJFam3gs7W4S0upJAeOMr3zVzW9S/srTp9QWLzngA2R/wB5ycLn0HvWIl8Na1bzNSsUSS3TcHXIUDqR/n1rmrNqNl1NJrm93uSXhdEgtWk3+TGNx9SR/hVXzI/O8kth+wI4NOMvnyPLuBLsWOO1BCkglVyDkHHQ1COkt6RALi+UMoZEG5gR+ValzpNrJlo8wt/s9PyrCikkiffFIyN6qcV0WlSzzWSyzkFmJwQMZFNClcyLjS7uHJVRMvqnX8qpHhtrAq3oRg119RT28M67Zolce4osJSOVoJwM1f1ezhtDGYXf5yfkJzgVnO2Cq4zk8j2pFmjZJ5dsuerfMfxqtqWWmRdxXCk8VOt5Eequv4Z/lVS7mia54kH3RjtWkmuXQzincgkWRY2IlPQ9VFI+tWdnqNhpc1tdGacKkcoizGCR/ezTpz+4cg547Vgy7W+I0GDcSPDECqPP+7Ubf7nPOeh+taUNLsKnQ6PUQzXgAVGAj6N9al0ldplOwIeOAaivoZPNa4lhUggKMNk0+wmjhR1ZHXLZ6ZqJP95ca+EfqCkTo+RhhjH0pLO3kurlLeLaHbpuPFMvriJ3jKscAHPymrXh98atEVG5gGIXpk4qHbmHe0TZ0zRbu2jnEhiy+MYanW/h9YNVn1JI4BPOiI7gYYhQep79aybTRNR1WCXUdV1W5tbxmYwxxTDZEB06cVg6N4a8ReJJLm48X61e6fLHIYrOC3uFGVH8ZwTk/rXoQw0LO81p/Wnc8ueNqXSVNu+3/B7HcDSrrYRujzz3oTT5rVFeQx4UY+WvMNN8I+LfE2sXdj4w8S6haaVYfu7H7NcorXIzxIxBP6810fw/tfFWjzavoOtXEuo6Tb7X0zUJZFZ5FPVTg5496zq5bSppyVRNrW3+T6+hyYatz1I3pNJvd913XRdmd7pYxCP90H+dFPshhcf7C/yorE9knooooAKKKKACiiigAooooAKKKKACiiigAooooAK5j4j/APIL03/sK23/AKHRRUz+FkVPgYp61X+yw/bRefN5u3b97j8vWiivJPBRY5/D60lFFNlVN/kvyMfUNNt5b9riRpWdsHHmHAx2A9KnJooriqN8zOyn8KCrGk6NZ6jqDXNwJPMjTClZCMflRRXRgv4yOij8Rfj0+ysb24ktYTGdoVuSc45qaH/VKfUbumOtFFey9mdqINVlMOnTyL1CHFcVRRXbg/hZ5eYP316BRRRXWeeFFFFABRRRQAUUUUAFFFFABW9Y695cCRzws7KMbgetFFZVYRktTajUlCXusl1DU47qxeOKN1JIzux0rKRg3TNFFeVUSUrI96hJyhdiSTPCrFMbjgZIzxUBmkc87QSeoUCiivQw9OLpptHlYyrONZpNlyRQkjIM4B7n2rX8Joxup5UxvSP5c+5oorz4/Eew/hLXiaZo9O1GY9Vj28fT/wCvXmafdFFFZ1Ny6Wwo+8q92YKPrVVtKgOvRawWf7Sts1ooz8uxnDHj1yKKKlItlrI3MvOVbafrRRRSe40TPdXUluLeS5maEYwhclRjpxRZafNqV0kMEiRsnz5b0FFFaUX+8RUHaSsdH4e02TQp7udmV2lACgSMw3MRzz0HHQV12iX0aWqwSK7SbjluPmJ70UV2z1bb3McVJupqX5LG2f5lQxk90OKry2MqAlJlYejjn8xRRWRzkmloUjmlbGSegPpVH5jEWGNzZP50UVEy47kdwqxwvJ/EE5I5z+fX8az7jTIZXXy/3MrqGyv3T9RRRWbNYNu9zIlVoblreTG9epXpSUUUgCiiigBkzEJgdWOM1sTKLPQYoY+s/LH2ooqo9SZdDMikkiOY2x7djU4P25guTHIg+qmiipNoO+jK3OWU4ypIOKGIXbnPJwMCiihGbA9OO/Srl/4dgvmhZp3QrGQABxjGP50UU0k2rkVIqUGmbHhPRLLQdFE0Me65aELJKSSWx0HPQe1WUGFA6nv9aKK3rTlOXNJ3ZhRpxpwUYKyHUUUViajWVW6gUjKSPvbh6OM//XooouwOS8fW0d/Np2nNFEgkja4EuCzhlP3Rk8DH1+lSabPcnQ3+0sjyFxGGA5CnkjNFFTUb54kQ/ifIhdEY5K8+o4NIBICArbgSB83+NFFB0EhU/aPs54bcFyOldbGixosa9FGBRRTRMh1FFFMg5zWpTJqLrziMBRWb5g+0kHPA4/GiipNVsPkjeRhtmZF2lWAHXPemvC7QhGmLMBgkjg/hRRVJktDJYY8KNuGLKpI4zWVpnnt8RtRDMnkkhlAJ7DHI6fjRRW1L4WRPdHRajdx+Wq7X/wBYw/FRmq6yoxQLu+ddwyPaiis5IcWK3OB6kVqQtGrt5ilkZGUgdcEYoory8XJxqRaObFfEjITwLpH2aJjqOr/NGITicD5eR0xgda07LwlpOi3slx515czqWkLysCcshQ4444OfrRRXuRxledP3pGEcBh4pSUNTNm8G6ItvDFbzajCEwCVlBZjggnJB65rW8O6FZ6MbqW1uLuRp4o43ErArhcAEADjj86KK5ljsRU9yUrpnLhqFNThJR11/I7GEbZHX0C/yooorU9Y//9k="/>
          <p:cNvSpPr>
            <a:spLocks noChangeAspect="1" noChangeArrowheads="1"/>
          </p:cNvSpPr>
          <p:nvPr/>
        </p:nvSpPr>
        <p:spPr bwMode="auto">
          <a:xfrm>
            <a:off x="2836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6401" y="2520211"/>
            <a:ext cx="3656044" cy="195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4413" y="4274851"/>
            <a:ext cx="2955987" cy="13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Obrázek 49">
            <a:extLst>
              <a:ext uri="{FF2B5EF4-FFF2-40B4-BE49-F238E27FC236}">
                <a16:creationId xmlns="" xmlns:a16="http://schemas.microsoft.com/office/drawing/2014/main" id="{82C13297-1D8E-4A18-A393-FC5F3FCA9F2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087" y="5621170"/>
            <a:ext cx="2963312" cy="144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Mitigační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Zaoblený obdélník 29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0" y="1493679"/>
            <a:ext cx="33968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8" y="1510866"/>
            <a:ext cx="32832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Úspory energií – EPC (27 budov)</a:t>
            </a:r>
          </a:p>
        </p:txBody>
      </p:sp>
      <p:sp>
        <p:nvSpPr>
          <p:cNvPr id="46" name="Zaoblený obdélník 4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320801" y="1493679"/>
            <a:ext cx="2868799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7" name="TextovéPole 4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434398" y="1510866"/>
            <a:ext cx="25536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Teplárna a rozvody tepla</a:t>
            </a:r>
          </a:p>
        </p:txBody>
      </p:sp>
      <p:sp>
        <p:nvSpPr>
          <p:cNvPr id="26" name="Zaoblený obdélník 2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0022401" y="1493679"/>
            <a:ext cx="14975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136000" y="1472466"/>
            <a:ext cx="127840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Osvěta Vzdělávání</a:t>
            </a:r>
          </a:p>
        </p:txBody>
      </p:sp>
      <p:sp>
        <p:nvSpPr>
          <p:cNvPr id="28" name="Zaoblený obdélník 2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7556001" y="1493679"/>
            <a:ext cx="2102399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7669598" y="1510866"/>
            <a:ext cx="2094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Tepelná koncepce</a:t>
            </a:r>
          </a:p>
        </p:txBody>
      </p:sp>
      <p:sp>
        <p:nvSpPr>
          <p:cNvPr id="36" name="Zaoblený obdélník 3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200" y="6072879"/>
            <a:ext cx="18336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6799" y="6090066"/>
            <a:ext cx="16416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Realizace OZE</a:t>
            </a:r>
          </a:p>
        </p:txBody>
      </p:sp>
      <p:sp>
        <p:nvSpPr>
          <p:cNvPr id="38" name="Zaoblený obdélník 3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2621600" y="6072879"/>
            <a:ext cx="5922401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2735197" y="6090066"/>
            <a:ext cx="57032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Výstavba v pasivním nebo aktivním energetickém standardu</a:t>
            </a:r>
          </a:p>
        </p:txBody>
      </p:sp>
      <p:sp>
        <p:nvSpPr>
          <p:cNvPr id="44" name="Zaoblený obdélník 4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864399" y="6072879"/>
            <a:ext cx="27928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977997" y="6090066"/>
            <a:ext cx="2679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management</a:t>
            </a:r>
          </a:p>
        </p:txBody>
      </p:sp>
      <p:pic>
        <p:nvPicPr>
          <p:cNvPr id="12290" name="Picture 2" descr="horkovo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519" y="2715968"/>
            <a:ext cx="2693357" cy="20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364519" y="2269266"/>
            <a:ext cx="282508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Přechod z páry na horkovod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401" y="2269265"/>
            <a:ext cx="2058033" cy="24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402" y="4158925"/>
            <a:ext cx="3348797" cy="18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PC c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33" y="3089798"/>
            <a:ext cx="20320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4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68000" y="2269265"/>
            <a:ext cx="24672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2019 město získalo titul výjimečný EPC projekt</a:t>
            </a:r>
          </a:p>
        </p:txBody>
      </p:sp>
      <p:pic>
        <p:nvPicPr>
          <p:cNvPr id="50" name="Picture 3" descr="G:\Můj disk\Smart City\Smart Pisek\SECAP\04 soutez skoly podzim\foto\IMG_20191129_10162491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070" y="2269264"/>
            <a:ext cx="1978257" cy="14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069" y="3843438"/>
            <a:ext cx="1978257" cy="1318839"/>
          </a:xfrm>
          <a:prstGeom prst="rect">
            <a:avLst/>
          </a:prstGeom>
        </p:spPr>
      </p:pic>
      <p:pic>
        <p:nvPicPr>
          <p:cNvPr id="25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Adaptační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10400" y="1189358"/>
            <a:ext cx="6096000" cy="410369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r>
              <a:rPr lang="cs-CZ" dirty="0" smtClean="0"/>
              <a:t>NEJVÝZNAMNĚJŠÍ RIZIKA:</a:t>
            </a:r>
            <a:endParaRPr lang="cs-CZ" dirty="0"/>
          </a:p>
        </p:txBody>
      </p:sp>
      <p:sp>
        <p:nvSpPr>
          <p:cNvPr id="9" name="Zaoblený obdélník 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1411200" y="1686656"/>
            <a:ext cx="32832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524797" y="1703843"/>
            <a:ext cx="31696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Extrémní teplo a tepelný ostrov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924800" y="1686656"/>
            <a:ext cx="27552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038397" y="1703843"/>
            <a:ext cx="25360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Sucho a nedostatek vody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137558" y="1686656"/>
            <a:ext cx="27744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266755" y="1703843"/>
            <a:ext cx="258400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Přívalové deště a záplavy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46" y="2377901"/>
            <a:ext cx="2747852" cy="16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400" y="2377901"/>
            <a:ext cx="3434757" cy="232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00" y="2418250"/>
            <a:ext cx="3263624" cy="20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Adaptační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40800" y="1305022"/>
            <a:ext cx="10318541" cy="15594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dirty="0" smtClean="0"/>
              <a:t>CÍLE:</a:t>
            </a:r>
            <a:endParaRPr lang="cs-CZ" dirty="0"/>
          </a:p>
          <a:p>
            <a:pPr marL="457189" indent="-457189">
              <a:buAutoNum type="arabicParenR"/>
            </a:pPr>
            <a:r>
              <a:rPr lang="cs-CZ" dirty="0" smtClean="0"/>
              <a:t>Budování zeleno-modro-bílé infrastruktury</a:t>
            </a:r>
          </a:p>
          <a:p>
            <a:pPr marL="457189" indent="-457189">
              <a:buAutoNum type="arabicParenR"/>
            </a:pPr>
            <a:r>
              <a:rPr lang="cs-CZ" dirty="0" smtClean="0"/>
              <a:t>Z</a:t>
            </a:r>
            <a:r>
              <a:rPr lang="en-GB" dirty="0" err="1" smtClean="0"/>
              <a:t>ajištění</a:t>
            </a:r>
            <a:r>
              <a:rPr lang="en-GB" dirty="0" smtClean="0"/>
              <a:t> </a:t>
            </a:r>
            <a:r>
              <a:rPr lang="en-GB" dirty="0" err="1"/>
              <a:t>udržitelného</a:t>
            </a:r>
            <a:r>
              <a:rPr lang="en-GB" dirty="0"/>
              <a:t> </a:t>
            </a:r>
            <a:r>
              <a:rPr lang="en-GB" dirty="0" err="1"/>
              <a:t>hospodaření</a:t>
            </a:r>
            <a:r>
              <a:rPr lang="en-GB" dirty="0"/>
              <a:t> s </a:t>
            </a:r>
            <a:r>
              <a:rPr lang="en-GB" dirty="0" err="1" smtClean="0"/>
              <a:t>vodou</a:t>
            </a:r>
            <a:endParaRPr lang="cs-CZ" dirty="0" smtClean="0"/>
          </a:p>
          <a:p>
            <a:pPr marL="457189" indent="-457189">
              <a:buAutoNum type="arabicParenR"/>
            </a:pPr>
            <a:r>
              <a:rPr lang="cs-CZ" dirty="0" smtClean="0"/>
              <a:t>V</a:t>
            </a:r>
            <a:r>
              <a:rPr lang="en-GB" dirty="0" err="1" smtClean="0"/>
              <a:t>zdělávat</a:t>
            </a:r>
            <a:r>
              <a:rPr lang="en-GB" dirty="0" smtClean="0"/>
              <a:t> </a:t>
            </a:r>
            <a:r>
              <a:rPr lang="en-GB" dirty="0" err="1"/>
              <a:t>širokou</a:t>
            </a:r>
            <a:r>
              <a:rPr lang="en-GB" dirty="0"/>
              <a:t> </a:t>
            </a:r>
            <a:r>
              <a:rPr lang="en-GB" dirty="0" err="1" smtClean="0"/>
              <a:t>veřejnost</a:t>
            </a:r>
            <a:r>
              <a:rPr lang="cs-CZ" dirty="0" smtClean="0"/>
              <a:t> </a:t>
            </a:r>
            <a:r>
              <a:rPr lang="en-GB" dirty="0"/>
              <a:t>o </a:t>
            </a:r>
            <a:r>
              <a:rPr lang="en-GB" dirty="0" err="1"/>
              <a:t>změně</a:t>
            </a:r>
            <a:r>
              <a:rPr lang="en-GB" dirty="0"/>
              <a:t> </a:t>
            </a:r>
            <a:r>
              <a:rPr lang="en-GB" dirty="0" err="1"/>
              <a:t>klimatu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3694424"/>
            <a:ext cx="28896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3711611"/>
            <a:ext cx="26992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Mapa tepelné zranitelnosti</a:t>
            </a:r>
          </a:p>
        </p:txBody>
      </p:sp>
      <p:sp>
        <p:nvSpPr>
          <p:cNvPr id="17" name="Zaoblený obdélník 16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667195" y="4520024"/>
            <a:ext cx="27072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780793" y="4537211"/>
            <a:ext cx="2430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Zelené střechy a fasády</a:t>
            </a:r>
          </a:p>
        </p:txBody>
      </p:sp>
      <p:sp>
        <p:nvSpPr>
          <p:cNvPr id="19" name="Zaoblený obdélník 1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971200" y="4520024"/>
            <a:ext cx="2832144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084799" y="4537211"/>
            <a:ext cx="259520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Městská a užitková zeleň</a:t>
            </a:r>
          </a:p>
        </p:txBody>
      </p:sp>
      <p:sp>
        <p:nvSpPr>
          <p:cNvPr id="21" name="Zaoblený obdélník 20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4520024"/>
            <a:ext cx="3329599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4537211"/>
            <a:ext cx="3102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Plochy s propustným povrchem</a:t>
            </a:r>
          </a:p>
        </p:txBody>
      </p:sp>
      <p:sp>
        <p:nvSpPr>
          <p:cNvPr id="23" name="Zaoblený obdélník 22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0" y="5355224"/>
            <a:ext cx="38400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5372411"/>
            <a:ext cx="3726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Zachytávání a využití srážkových vod</a:t>
            </a:r>
          </a:p>
        </p:txBody>
      </p:sp>
      <p:sp>
        <p:nvSpPr>
          <p:cNvPr id="25" name="Zaoblený obdélník 24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020800" y="5355224"/>
            <a:ext cx="3519997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34400" y="5372411"/>
            <a:ext cx="3406397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Zvyšování odolnosti vodních toků</a:t>
            </a:r>
          </a:p>
        </p:txBody>
      </p:sp>
      <p:sp>
        <p:nvSpPr>
          <p:cNvPr id="27" name="Zaoblený obdélník 26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771195" y="5355224"/>
            <a:ext cx="25536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884795" y="5372411"/>
            <a:ext cx="2344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Propustné stínící prvky</a:t>
            </a:r>
          </a:p>
        </p:txBody>
      </p:sp>
      <p:sp>
        <p:nvSpPr>
          <p:cNvPr id="29" name="Zaoblený obdélník 2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047998" y="3694424"/>
            <a:ext cx="2326397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9161596" y="3711611"/>
            <a:ext cx="21328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Osvěta a vzdělávání</a:t>
            </a:r>
          </a:p>
        </p:txBody>
      </p:sp>
      <p:sp>
        <p:nvSpPr>
          <p:cNvPr id="31" name="Zaoblený obdélník 30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1923" y="3694424"/>
            <a:ext cx="48768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1923" y="3711611"/>
            <a:ext cx="487679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Climathon</a:t>
            </a:r>
            <a:r>
              <a:rPr lang="cs-CZ" sz="1600" dirty="0"/>
              <a:t> – ideové využití dešťové vody z rozvodí</a:t>
            </a:r>
          </a:p>
        </p:txBody>
      </p:sp>
      <p:pic>
        <p:nvPicPr>
          <p:cNvPr id="33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aoblený obdélník 3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6132824"/>
            <a:ext cx="2444656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6150011"/>
            <a:ext cx="2331057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smtClean="0"/>
              <a:t>Participativní rozpočet</a:t>
            </a:r>
            <a:endParaRPr lang="cs-CZ" sz="1600" dirty="0"/>
          </a:p>
        </p:txBody>
      </p:sp>
      <p:sp>
        <p:nvSpPr>
          <p:cNvPr id="36" name="Zaoblený obdélník 3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668727" y="6126313"/>
            <a:ext cx="2832144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485599" y="6143500"/>
            <a:ext cx="1297602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smtClean="0"/>
              <a:t>Klimatolog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5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Adaptační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Zaoblený obdélník 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1217624"/>
            <a:ext cx="28896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1234811"/>
            <a:ext cx="26992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Mapa tepelné zranitelnosti</a:t>
            </a:r>
          </a:p>
        </p:txBody>
      </p:sp>
      <p:sp>
        <p:nvSpPr>
          <p:cNvPr id="29" name="Zaoblený obdélník 2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047998" y="1217624"/>
            <a:ext cx="2326397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9161596" y="1234811"/>
            <a:ext cx="21328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Osvěta a vzdělávání</a:t>
            </a:r>
          </a:p>
        </p:txBody>
      </p:sp>
      <p:sp>
        <p:nvSpPr>
          <p:cNvPr id="31" name="Zaoblený obdélník 30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031923" y="1217624"/>
            <a:ext cx="4876800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31923" y="1234811"/>
            <a:ext cx="487679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err="1"/>
              <a:t>Climathon</a:t>
            </a:r>
            <a:r>
              <a:rPr lang="cs-CZ" sz="1600" dirty="0"/>
              <a:t> – ideové využití dešťové vody z rozvodí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379" y="1895992"/>
            <a:ext cx="3445404" cy="19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ázek 33">
            <a:extLst>
              <a:ext uri="{FF2B5EF4-FFF2-40B4-BE49-F238E27FC236}">
                <a16:creationId xmlns="" xmlns:a16="http://schemas.microsoft.com/office/drawing/2014/main" id="{852C1C5F-6E0D-48E5-AB5A-C9BF46FB48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10999" y="3888001"/>
            <a:ext cx="3518648" cy="2034055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995080" y="1895993"/>
            <a:ext cx="3520120" cy="1846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Celkové rozvodí 2,7 km</a:t>
            </a:r>
            <a:r>
              <a:rPr lang="cs-CZ" sz="1600" baseline="30000" dirty="0"/>
              <a:t>2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Roční úhrn cca. 500 mm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1 350 000 m</a:t>
            </a:r>
            <a:r>
              <a:rPr lang="cs-CZ" sz="1600" baseline="30000" dirty="0"/>
              <a:t>3 </a:t>
            </a:r>
            <a:r>
              <a:rPr lang="cs-CZ" sz="1600" dirty="0"/>
              <a:t>(zálivka 27 000 m</a:t>
            </a:r>
            <a:r>
              <a:rPr lang="cs-CZ" sz="1600" baseline="30000" dirty="0"/>
              <a:t>3</a:t>
            </a:r>
            <a:r>
              <a:rPr lang="cs-CZ" sz="1600" dirty="0"/>
              <a:t>)</a:t>
            </a:r>
            <a:endParaRPr lang="cs-CZ" sz="1600" baseline="30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3 rybníky 15ls</a:t>
            </a:r>
            <a:r>
              <a:rPr lang="cs-CZ" sz="1600" baseline="30000" dirty="0"/>
              <a:t>-1</a:t>
            </a:r>
            <a:r>
              <a:rPr lang="cs-CZ" sz="1600" dirty="0"/>
              <a:t> (stálý odtok)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Potenciálová energie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1 m</a:t>
            </a:r>
            <a:r>
              <a:rPr lang="cs-CZ" sz="1600" baseline="30000" dirty="0"/>
              <a:t>3</a:t>
            </a:r>
            <a:r>
              <a:rPr lang="cs-CZ" sz="1600" dirty="0"/>
              <a:t>/10m = 0,002725 kWh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s-CZ" sz="1600" dirty="0"/>
              <a:t>E (3R – Racek) = 22 072 kWh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2787" y="1831189"/>
            <a:ext cx="2896819" cy="20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8723" y="3934678"/>
            <a:ext cx="2534461" cy="18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587" y="5764846"/>
            <a:ext cx="3676413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Adaptační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Zaoblený obdélník 16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667195" y="2484824"/>
            <a:ext cx="27072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780793" y="2502011"/>
            <a:ext cx="2430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Zelené střechy a fasády</a:t>
            </a:r>
          </a:p>
        </p:txBody>
      </p:sp>
      <p:sp>
        <p:nvSpPr>
          <p:cNvPr id="19" name="Zaoblený obdélník 1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971200" y="2484824"/>
            <a:ext cx="2832144" cy="567979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084799" y="2502011"/>
            <a:ext cx="259520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Městská a užitková zeleň</a:t>
            </a:r>
          </a:p>
        </p:txBody>
      </p:sp>
      <p:sp>
        <p:nvSpPr>
          <p:cNvPr id="21" name="Zaoblený obdélník 20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2484824"/>
            <a:ext cx="3329599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2502011"/>
            <a:ext cx="3102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Plochy s propustným povrchem</a:t>
            </a:r>
          </a:p>
        </p:txBody>
      </p:sp>
      <p:sp>
        <p:nvSpPr>
          <p:cNvPr id="23" name="Zaoblený obdélník 22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0" y="3320024"/>
            <a:ext cx="3840000" cy="5679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3337211"/>
            <a:ext cx="372640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Zachytávání a využití srážkových vod</a:t>
            </a:r>
          </a:p>
        </p:txBody>
      </p:sp>
      <p:sp>
        <p:nvSpPr>
          <p:cNvPr id="25" name="Zaoblený obdélník 24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020800" y="3320024"/>
            <a:ext cx="3519997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134400" y="3337211"/>
            <a:ext cx="3406397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Zvyšování odolnosti vodních toků</a:t>
            </a:r>
          </a:p>
        </p:txBody>
      </p:sp>
      <p:sp>
        <p:nvSpPr>
          <p:cNvPr id="27" name="Zaoblený obdélník 26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8771195" y="3320024"/>
            <a:ext cx="2553600" cy="567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8884795" y="3337211"/>
            <a:ext cx="23440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Propustné stínící prvky</a:t>
            </a:r>
          </a:p>
        </p:txBody>
      </p:sp>
      <p:pic>
        <p:nvPicPr>
          <p:cNvPr id="15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940801" y="4271367"/>
            <a:ext cx="2444656" cy="5679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1054400" y="4288554"/>
            <a:ext cx="2331057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 smtClean="0"/>
              <a:t>Participativní rozpočet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285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Multisektorové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opatření v Písku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633" y="1282933"/>
            <a:ext cx="3240617" cy="163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749" y="2575795"/>
            <a:ext cx="8470900" cy="39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544849" y="1171279"/>
            <a:ext cx="11539058" cy="550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„Modrožlutá kniha“ (9.7.2015)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2015/ 2016 – Memoranda s partnery a diskuze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1.12. 2016 – vytvořena organizační složka Smart Písek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kern="0" dirty="0" smtClean="0"/>
              <a:t>Patrik Horažďovský (ČVUT fakulta dopravní) - mobilita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kern="0" dirty="0" smtClean="0"/>
              <a:t>Miloš Prokýšek (JČU) – IT a infrastruktura, vedoucí </a:t>
            </a:r>
            <a:r>
              <a:rPr lang="cs-CZ" sz="1600" kern="0" dirty="0" err="1" smtClean="0"/>
              <a:t>o.s</a:t>
            </a:r>
            <a:r>
              <a:rPr lang="cs-CZ" sz="1600" kern="0" dirty="0" smtClean="0"/>
              <a:t>.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kern="0" dirty="0" smtClean="0"/>
              <a:t>Jiří Tencar (</a:t>
            </a:r>
            <a:r>
              <a:rPr lang="cs-CZ" sz="1600" kern="0" dirty="0" smtClean="0"/>
              <a:t>ČVUT </a:t>
            </a:r>
            <a:r>
              <a:rPr lang="cs-CZ" sz="1600" kern="0" dirty="0" smtClean="0"/>
              <a:t>UCEEB) – energie, prostředí a budovy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600" kern="0" dirty="0" smtClean="0"/>
              <a:t>Jan Roučka –  projektový manažer</a:t>
            </a:r>
            <a:endParaRPr lang="cs-CZ" sz="1600" kern="0" dirty="0" smtClean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2017-2018 „Rozvoj Smart City Písek“ (MPSV, </a:t>
            </a:r>
            <a:r>
              <a:rPr lang="en-US" sz="1600" kern="0" dirty="0" smtClean="0"/>
              <a:t>2 </a:t>
            </a:r>
            <a:r>
              <a:rPr lang="en-US" sz="1600" kern="0" dirty="0" err="1" smtClean="0"/>
              <a:t>roky</a:t>
            </a:r>
            <a:r>
              <a:rPr lang="cs-CZ" sz="1600" kern="0" dirty="0" smtClean="0"/>
              <a:t>, 5 mil Kč, přínos 48 mil Kč v projektech; výstup – Koncepce energetiky, dopravy a IT)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kern="0" dirty="0" smtClean="0">
                <a:solidFill>
                  <a:srgbClr val="FF0000"/>
                </a:solidFill>
              </a:rPr>
              <a:t>2017 p</a:t>
            </a:r>
            <a:r>
              <a:rPr lang="cs-CZ" sz="1600" b="1" kern="0" dirty="0" err="1" smtClean="0">
                <a:solidFill>
                  <a:srgbClr val="FF0000"/>
                </a:solidFill>
              </a:rPr>
              <a:t>řistoupení</a:t>
            </a:r>
            <a:r>
              <a:rPr lang="cs-CZ" sz="1600" b="1" kern="0" dirty="0" smtClean="0">
                <a:solidFill>
                  <a:srgbClr val="FF0000"/>
                </a:solidFill>
              </a:rPr>
              <a:t> k Paktu starostů a primátorů (</a:t>
            </a:r>
            <a:r>
              <a:rPr lang="cs-CZ" sz="1600" b="1" kern="0" dirty="0" err="1" smtClean="0">
                <a:solidFill>
                  <a:srgbClr val="FF0000"/>
                </a:solidFill>
              </a:rPr>
              <a:t>Covenants</a:t>
            </a:r>
            <a:r>
              <a:rPr lang="cs-CZ" sz="1600" b="1" kern="0" dirty="0" smtClean="0">
                <a:solidFill>
                  <a:srgbClr val="FF0000"/>
                </a:solidFill>
              </a:rPr>
              <a:t> of </a:t>
            </a:r>
            <a:r>
              <a:rPr lang="cs-CZ" sz="1600" b="1" kern="0" dirty="0" err="1" smtClean="0">
                <a:solidFill>
                  <a:srgbClr val="FF0000"/>
                </a:solidFill>
              </a:rPr>
              <a:t>Mayors</a:t>
            </a:r>
            <a:r>
              <a:rPr lang="cs-CZ" sz="1600" b="1" kern="0" dirty="0" smtClean="0">
                <a:solidFill>
                  <a:srgbClr val="FF0000"/>
                </a:solidFill>
              </a:rPr>
              <a:t>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2018 +</a:t>
            </a:r>
            <a:r>
              <a:rPr lang="cs-CZ" sz="1600" kern="0" dirty="0" err="1" smtClean="0"/>
              <a:t>CityxChange</a:t>
            </a:r>
            <a:r>
              <a:rPr lang="cs-CZ" sz="1600" kern="0" dirty="0" smtClean="0"/>
              <a:t> H2020 projekt – energeticky pozitivní bloky a čtvrtě (13 mil Kč, 100% grant)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2018 </a:t>
            </a:r>
            <a:r>
              <a:rPr lang="cs-CZ" sz="1600" kern="0" dirty="0" err="1" smtClean="0"/>
              <a:t>IoT</a:t>
            </a:r>
            <a:r>
              <a:rPr lang="cs-CZ" sz="1600" kern="0" dirty="0" smtClean="0"/>
              <a:t> (Lora) a </a:t>
            </a:r>
            <a:r>
              <a:rPr lang="cs-CZ" sz="1600" kern="0" dirty="0" err="1" smtClean="0"/>
              <a:t>smart</a:t>
            </a:r>
            <a:r>
              <a:rPr lang="cs-CZ" sz="1600" kern="0" dirty="0" smtClean="0"/>
              <a:t> </a:t>
            </a:r>
            <a:r>
              <a:rPr lang="cs-CZ" sz="1600" kern="0" dirty="0" err="1" smtClean="0"/>
              <a:t>metering</a:t>
            </a:r>
            <a:r>
              <a:rPr lang="cs-CZ" sz="1600" kern="0" dirty="0" smtClean="0"/>
              <a:t> (Kraj, 1 mil Kč)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2019 SECAP a další doprovodné akce (</a:t>
            </a:r>
            <a:r>
              <a:rPr lang="cs-CZ" sz="1600" kern="0" dirty="0" smtClean="0"/>
              <a:t>MŽP výzva 7/2018 Pakt starostů pro klima a energii, </a:t>
            </a:r>
            <a:r>
              <a:rPr lang="cs-CZ" sz="1600" kern="0" dirty="0" smtClean="0"/>
              <a:t>1,4 mil Kč, 80% dotace)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2019-2020 Informační systémy (MMR, 19 mil Kč)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2021 energetický manažer + zavedení </a:t>
            </a:r>
            <a:r>
              <a:rPr lang="cs-CZ" sz="1600" kern="0" dirty="0" err="1" smtClean="0"/>
              <a:t>ener.managementu</a:t>
            </a:r>
            <a:r>
              <a:rPr lang="cs-CZ" sz="1600" kern="0" dirty="0" smtClean="0"/>
              <a:t> (MPSV, 3,1 mil Kč/2 roky, 95% dotace</a:t>
            </a:r>
            <a:r>
              <a:rPr lang="cs-CZ" sz="1600" kern="0" dirty="0" smtClean="0"/>
              <a:t>)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kern="0" dirty="0" smtClean="0"/>
              <a:t>2021 Klimatolog (MŽP výzva 7/2020 Pakt starostů pro klima a energii)</a:t>
            </a:r>
            <a:endParaRPr lang="cs-CZ" sz="1600" kern="0" dirty="0" smtClean="0"/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kern="0" dirty="0" smtClean="0"/>
          </a:p>
          <a:p>
            <a:pPr marL="0" indent="0"/>
            <a:endParaRPr lang="cs-CZ" sz="1600" kern="0" dirty="0" smtClean="0"/>
          </a:p>
          <a:p>
            <a:endParaRPr lang="cs-CZ" sz="1600" kern="0" dirty="0" smtClean="0"/>
          </a:p>
          <a:p>
            <a:endParaRPr lang="cs-CZ" sz="1600" kern="0" dirty="0"/>
          </a:p>
        </p:txBody>
      </p:sp>
      <p:pic>
        <p:nvPicPr>
          <p:cNvPr id="8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Smart City Písek</a:t>
            </a:r>
            <a:endParaRPr lang="cs-CZ" sz="3300" b="1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3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Děkuji za pozornost !</a:t>
            </a:r>
            <a:endParaRPr lang="cs-CZ" sz="33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3878852"/>
            <a:ext cx="11394400" cy="289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Ing. Jiří Tencar, Ph.D.</a:t>
            </a:r>
          </a:p>
          <a:p>
            <a:endParaRPr lang="cs-CZ" sz="3300" b="1" kern="0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e jiri.tencar@mupisek.cz</a:t>
            </a:r>
          </a:p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m +420 736 630 021</a:t>
            </a:r>
          </a:p>
        </p:txBody>
      </p:sp>
      <p:pic>
        <p:nvPicPr>
          <p:cNvPr id="15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185" y="2852577"/>
            <a:ext cx="2969272" cy="14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konceptu Smart Písek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96" y="1552500"/>
            <a:ext cx="7052851" cy="34800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547" y="2412221"/>
            <a:ext cx="5416663" cy="3592728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Komunikace konceptu Smart Písek</a:t>
            </a:r>
            <a:endParaRPr lang="cs-CZ" sz="3300" b="1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konceptu Smart Písek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xmlns="" id="{54BF3507-E92F-41C7-8056-918EE35FE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0" y="1447214"/>
            <a:ext cx="4560680" cy="43513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1679E19-2CFD-4A11-8DA6-53A9AD0D7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790" y="3669181"/>
            <a:ext cx="4560680" cy="28236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B29E368-5FF4-4322-8144-613B2AD17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314" y="1447214"/>
            <a:ext cx="4841667" cy="2137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2CFBF1A-4E48-4B1B-8B2C-C5BDBE93AF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837" y="3188819"/>
            <a:ext cx="3409950" cy="20233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E851D85B-BB49-47EE-873A-7DC4C101D6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" y="5182374"/>
            <a:ext cx="4854282" cy="1621071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Komunikace konceptu Smart Písek</a:t>
            </a:r>
            <a:endParaRPr lang="cs-CZ" sz="3300" b="1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konceptu Smart Písek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B59A9F8-AD77-45B0-9F1F-E0CB4C67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392" y="2893786"/>
            <a:ext cx="6004994" cy="380723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90211" y="19704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První cena SMART CITY 2017</a:t>
            </a:r>
            <a:br>
              <a:rPr lang="cs-CZ" b="1" dirty="0"/>
            </a:br>
            <a:r>
              <a:rPr lang="cs-CZ" b="1" dirty="0"/>
              <a:t>v kategorii měst 10 až 50 tis. obyvatel 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Energetický portál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130234" y="5320487"/>
            <a:ext cx="5048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Zlatý ERB 2018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Navigační systém parkování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E251F65-F231-4DFB-96C6-8A16F85EE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2" y="1545681"/>
            <a:ext cx="6025642" cy="3682337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 txBox="1">
            <a:spLocks/>
          </p:cNvSpPr>
          <p:nvPr/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300" b="1" kern="0" dirty="0" smtClean="0">
                <a:solidFill>
                  <a:schemeClr val="tx1"/>
                </a:solidFill>
                <a:latin typeface="+mj-lt"/>
              </a:rPr>
              <a:t>Komunikace konceptu Smart Písek</a:t>
            </a:r>
            <a:endParaRPr lang="cs-CZ" sz="3300" b="1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Souhrnná strategie SMART PÍSEK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4003200" y="1356865"/>
            <a:ext cx="22848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Energetický manažer</a:t>
            </a:r>
          </a:p>
        </p:txBody>
      </p:sp>
      <p:pic>
        <p:nvPicPr>
          <p:cNvPr id="58" name="Obrázek 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000" y="1374051"/>
            <a:ext cx="6749280" cy="4716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744001" y="5348061"/>
            <a:ext cx="1744495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Mapa PENB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822401" y="5693961"/>
            <a:ext cx="3687335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Mapa tepelné zranitelnosti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7987200" y="4855619"/>
            <a:ext cx="722848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EPC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1931779" y="4265519"/>
            <a:ext cx="3828399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Koncepce oblasti energetiky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1931779" y="3875605"/>
            <a:ext cx="2537447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Tepelná koncepce</a:t>
            </a:r>
          </a:p>
        </p:txBody>
      </p:sp>
      <p:sp>
        <p:nvSpPr>
          <p:cNvPr id="56" name="Zaoblený obdélník 5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4616248" y="3343837"/>
            <a:ext cx="3732377" cy="567979"/>
          </a:xfrm>
          <a:prstGeom prst="roundRect">
            <a:avLst/>
          </a:prstGeom>
          <a:solidFill>
            <a:srgbClr val="A8A786">
              <a:alpha val="38000"/>
            </a:srgbClr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7767724" y="1078349"/>
            <a:ext cx="2257456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Dopravní portál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767723" y="1494528"/>
            <a:ext cx="2584468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Úprava linek MHD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7767723" y="1938971"/>
            <a:ext cx="1753045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Elektrobusy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7767723" y="2402613"/>
            <a:ext cx="2248907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Nabíjecí stanice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875384" y="5940183"/>
            <a:ext cx="4369145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složka SMART PÍSEK</a:t>
            </a:r>
          </a:p>
        </p:txBody>
      </p:sp>
      <p:sp>
        <p:nvSpPr>
          <p:cNvPr id="68" name="Zaoblený obdélník 6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6875384" y="5891465"/>
            <a:ext cx="4462217" cy="567979"/>
          </a:xfrm>
          <a:prstGeom prst="roundRect">
            <a:avLst/>
          </a:prstGeom>
          <a:solidFill>
            <a:srgbClr val="A8A786">
              <a:alpha val="38000"/>
            </a:srgbClr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69" name="TextovéPole 68"/>
          <p:cNvSpPr txBox="1"/>
          <p:nvPr/>
        </p:nvSpPr>
        <p:spPr>
          <a:xfrm>
            <a:off x="9481963" y="4609397"/>
            <a:ext cx="1855637" cy="123110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</a:p>
          <a:p>
            <a:pPr algn="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ENERGETIKA</a:t>
            </a:r>
          </a:p>
          <a:p>
            <a:pPr algn="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DOPRAVA</a:t>
            </a:r>
          </a:p>
        </p:txBody>
      </p:sp>
      <p:pic>
        <p:nvPicPr>
          <p:cNvPr id="18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aoblený obdélník 18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23220" y="1093079"/>
            <a:ext cx="3732377" cy="567979"/>
          </a:xfrm>
          <a:prstGeom prst="roundRect">
            <a:avLst/>
          </a:prstGeom>
          <a:solidFill>
            <a:srgbClr val="A8A786">
              <a:alpha val="38000"/>
            </a:srgbClr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812525" y="1062077"/>
            <a:ext cx="208024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Klimatolog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710048" y="2931841"/>
            <a:ext cx="2839041" cy="160043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Městský </a:t>
            </a:r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endParaRPr 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-úřední deska</a:t>
            </a:r>
          </a:p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Portál občana</a:t>
            </a:r>
          </a:p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Propojení s </a:t>
            </a:r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eCulture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  <a:latin typeface="+mj-lt"/>
              </a:rPr>
              <a:t>Projekt +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CityxChange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91115" y="19076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25703" y="2086787"/>
            <a:ext cx="601520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Výzva HORIZON 2020 Smart </a:t>
            </a:r>
            <a:r>
              <a:rPr lang="cs-CZ" sz="1600" dirty="0" err="1"/>
              <a:t>Cities</a:t>
            </a:r>
            <a:r>
              <a:rPr lang="cs-CZ" sz="1600" dirty="0"/>
              <a:t> and </a:t>
            </a:r>
            <a:r>
              <a:rPr lang="cs-CZ" sz="1600" dirty="0" err="1"/>
              <a:t>Communities</a:t>
            </a:r>
            <a:r>
              <a:rPr lang="cs-CZ" sz="1600" dirty="0"/>
              <a:t> 2017</a:t>
            </a:r>
          </a:p>
          <a:p>
            <a:r>
              <a:rPr lang="cs-CZ" sz="1600" dirty="0"/>
              <a:t>Celkový rozpočet </a:t>
            </a:r>
            <a:r>
              <a:rPr lang="cs-CZ" sz="1600" dirty="0" smtClean="0"/>
              <a:t>23 </a:t>
            </a:r>
            <a:r>
              <a:rPr lang="cs-CZ" sz="1600" dirty="0"/>
              <a:t>mil. </a:t>
            </a:r>
            <a:r>
              <a:rPr lang="cs-CZ" sz="1600" dirty="0" smtClean="0"/>
              <a:t>EUR (10 </a:t>
            </a:r>
            <a:r>
              <a:rPr lang="cs-CZ" sz="1600" dirty="0"/>
              <a:t>mil. EUR partneři)</a:t>
            </a:r>
            <a:endParaRPr lang="cs-CZ" sz="1600" dirty="0"/>
          </a:p>
        </p:txBody>
      </p:sp>
      <p:sp>
        <p:nvSpPr>
          <p:cNvPr id="14" name="Zaoblený obdélník 1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91113" y="34548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25703" y="3536122"/>
            <a:ext cx="6015203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Energeticky pozitivní čtvrtě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Nový trh s energiemi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eMobilita</a:t>
            </a:r>
            <a:endParaRPr lang="cs-CZ" sz="1600" dirty="0"/>
          </a:p>
        </p:txBody>
      </p:sp>
      <p:sp>
        <p:nvSpPr>
          <p:cNvPr id="16" name="Zaoblený obdélník 1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391115" y="51268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741270" y="5429098"/>
            <a:ext cx="601520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dirty="0" err="1"/>
              <a:t>Zah</a:t>
            </a:r>
            <a:r>
              <a:rPr lang="cs-CZ" sz="1600" dirty="0" err="1"/>
              <a:t>ájen</a:t>
            </a:r>
            <a:r>
              <a:rPr lang="cs-CZ" sz="1600" dirty="0"/>
              <a:t> </a:t>
            </a:r>
            <a:r>
              <a:rPr lang="en-US" sz="1600" dirty="0"/>
              <a:t>1.</a:t>
            </a:r>
            <a:r>
              <a:rPr lang="cs-CZ" sz="1600" dirty="0"/>
              <a:t> </a:t>
            </a:r>
            <a:r>
              <a:rPr lang="en-US" sz="1600" dirty="0"/>
              <a:t>11.</a:t>
            </a:r>
            <a:r>
              <a:rPr lang="cs-CZ" sz="1600" dirty="0"/>
              <a:t> </a:t>
            </a:r>
            <a:r>
              <a:rPr lang="en-US" sz="1600" dirty="0"/>
              <a:t>2018</a:t>
            </a:r>
            <a:r>
              <a:rPr lang="cs-CZ" sz="1600" dirty="0"/>
              <a:t> (5 let)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3" y="1201064"/>
            <a:ext cx="5327434" cy="52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1A1829-F76B-4DCE-9AD2-ACD0643EB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41226B-2CAF-AC45-A268-41F73A88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j-lt"/>
              </a:rPr>
              <a:t>SECAP</a:t>
            </a: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aoblený obdélník 3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126401" y="19076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476556" y="1924843"/>
            <a:ext cx="6015203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Úkol z ideového dokumentu Modrožlutá kniha Smart Písek, jako součásti zastupitelstvem schválené strategie rozvoje SMART CITY, resp. SMART PÍSEK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126399" y="34548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476555" y="3472044"/>
            <a:ext cx="601520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SECAP a další aktivity v celkové hodnotě 1 345 520,- Kč.</a:t>
            </a:r>
          </a:p>
          <a:p>
            <a:r>
              <a:rPr lang="cs-CZ" sz="1600" dirty="0"/>
              <a:t>80% financování z Národního programu pro životní prostředí. 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="" xmlns:a16="http://schemas.microsoft.com/office/drawing/2014/main" id="{851C9061-0613-BD47-B9D8-2A63E9ED004D}"/>
              </a:ext>
            </a:extLst>
          </p:cNvPr>
          <p:cNvSpPr/>
          <p:nvPr/>
        </p:nvSpPr>
        <p:spPr>
          <a:xfrm>
            <a:off x="5126401" y="5126855"/>
            <a:ext cx="6284380" cy="973815"/>
          </a:xfrm>
          <a:prstGeom prst="roundRect">
            <a:avLst/>
          </a:prstGeom>
          <a:solidFill>
            <a:srgbClr val="A8A786"/>
          </a:solidFill>
          <a:ln>
            <a:solidFill>
              <a:srgbClr val="A8A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48C5C73-E1FF-0445-8345-3EBE1D64207F}"/>
              </a:ext>
            </a:extLst>
          </p:cNvPr>
          <p:cNvSpPr txBox="1"/>
          <p:nvPr/>
        </p:nvSpPr>
        <p:spPr>
          <a:xfrm>
            <a:off x="5476556" y="5144043"/>
            <a:ext cx="6015203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cs-CZ" sz="1600" dirty="0"/>
              <a:t>Možnost zapojení a čerpání prostředku z EU v rámci H2020. Písek je zapojen +</a:t>
            </a:r>
            <a:r>
              <a:rPr lang="cs-CZ" sz="1600" dirty="0" err="1"/>
              <a:t>CityxChange</a:t>
            </a:r>
            <a:r>
              <a:rPr lang="cs-CZ" sz="1600" dirty="0"/>
              <a:t> projektu a má k dispozici rozpočet 12 mil Kč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21" y="1228800"/>
            <a:ext cx="3774247" cy="5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otka uživatele Smart Písek.">
            <a:extLst>
              <a:ext uri="{FF2B5EF4-FFF2-40B4-BE49-F238E27FC236}">
                <a16:creationId xmlns:a16="http://schemas.microsoft.com/office/drawing/2014/main" xmlns="" id="{32B614DC-1AD0-453F-8B2F-7C576ED8D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6990" y="256879"/>
            <a:ext cx="20469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ív balíka Office">
  <a:themeElements>
    <a:clrScheme name="Motív balík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897</Words>
  <Application>Microsoft Office PowerPoint</Application>
  <PresentationFormat>Vlastní</PresentationFormat>
  <Paragraphs>169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1_Motív balíka Office</vt:lpstr>
      <vt:lpstr>Prezentace aplikace PowerPoint</vt:lpstr>
      <vt:lpstr>Prezentace aplikace PowerPoint</vt:lpstr>
      <vt:lpstr>Komunikace konceptu Smart Písek</vt:lpstr>
      <vt:lpstr>Komunikace konceptu Smart Písek</vt:lpstr>
      <vt:lpstr>Komunikace konceptu Smart Písek</vt:lpstr>
      <vt:lpstr>Souhrnná strategie SMART PÍSEK</vt:lpstr>
      <vt:lpstr>Projekt +CityxChange</vt:lpstr>
      <vt:lpstr>Prezentace aplikace PowerPoint</vt:lpstr>
      <vt:lpstr>SECAP</vt:lpstr>
      <vt:lpstr>Nevýhody SECAP, resp. bod 0</vt:lpstr>
      <vt:lpstr>Mitigační opatření v Písku</vt:lpstr>
      <vt:lpstr>Mitigační opatření v Písku</vt:lpstr>
      <vt:lpstr>Mitigační opatření v Písku</vt:lpstr>
      <vt:lpstr>Mitigační opatření v Písku</vt:lpstr>
      <vt:lpstr>Adaptační opatření v Písku</vt:lpstr>
      <vt:lpstr>Adaptační opatření v Písku</vt:lpstr>
      <vt:lpstr>Adaptační opatření v Písku</vt:lpstr>
      <vt:lpstr>Adaptační opatření v Písku</vt:lpstr>
      <vt:lpstr>Multisektorové opatření v Písku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Národný projekt MODERNIZÁCIA MIESTNEJ ÚZEMNEJ SAMOSPRÁVY</dc:title>
  <dc:creator>Jiří</dc:creator>
  <cp:lastModifiedBy>Jiří Tencar</cp:lastModifiedBy>
  <cp:revision>37</cp:revision>
  <dcterms:created xsi:type="dcterms:W3CDTF">2018-10-18T10:59:32Z</dcterms:created>
  <dcterms:modified xsi:type="dcterms:W3CDTF">2021-05-24T22:59:48Z</dcterms:modified>
</cp:coreProperties>
</file>