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67" r:id="rId2"/>
    <p:sldId id="293" r:id="rId3"/>
    <p:sldId id="292" r:id="rId4"/>
    <p:sldId id="303" r:id="rId5"/>
    <p:sldId id="294" r:id="rId6"/>
    <p:sldId id="295" r:id="rId7"/>
    <p:sldId id="297" r:id="rId8"/>
    <p:sldId id="304" r:id="rId9"/>
    <p:sldId id="298" r:id="rId10"/>
    <p:sldId id="289" r:id="rId11"/>
    <p:sldId id="290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08" r:id="rId22"/>
    <p:sldId id="312" r:id="rId23"/>
    <p:sldId id="313" r:id="rId24"/>
    <p:sldId id="279" r:id="rId25"/>
    <p:sldId id="306" r:id="rId26"/>
  </p:sldIdLst>
  <p:sldSz cx="9144000" cy="5143500" type="screen16x9"/>
  <p:notesSz cx="6797675" cy="9926638"/>
  <p:embeddedFontLst>
    <p:embeddedFont>
      <p:font typeface="Fira Sans" panose="020B0503050000020004" pitchFamily="34" charset="0"/>
      <p:regular r:id="rId28"/>
      <p:bold r:id="rId29"/>
      <p:italic r:id="rId30"/>
      <p:boldItalic r:id="rId31"/>
    </p:embeddedFont>
    <p:embeddedFont>
      <p:font typeface="Fira Sans Black" panose="020B0A03050000020004" pitchFamily="34" charset="0"/>
      <p:bold r:id="rId32"/>
      <p:boldItalic r:id="rId33"/>
    </p:embeddedFont>
    <p:embeddedFont>
      <p:font typeface="Fira Sans Extra Condensed Medium" panose="020B0603050000020004" pitchFamily="34" charset="0"/>
      <p:regular r:id="rId34"/>
      <p:bold r:id="rId35"/>
      <p:italic r:id="rId36"/>
      <p:boldItalic r:id="rId37"/>
    </p:embeddedFont>
    <p:embeddedFont>
      <p:font typeface="Fira Sans ExtraBold" panose="020B0903050000020004" pitchFamily="34" charset="0"/>
      <p:bold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Slab Black" pitchFamily="2" charset="0"/>
      <p:bold r:id="rId44"/>
    </p:embeddedFont>
    <p:embeddedFont>
      <p:font typeface="Roboto Slab SemiBold" pitchFamily="2" charset="0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0" userDrawn="1">
          <p15:clr>
            <a:srgbClr val="9AA0A6"/>
          </p15:clr>
        </p15:guide>
        <p15:guide id="2" orient="horz" pos="1257" userDrawn="1">
          <p15:clr>
            <a:srgbClr val="9AA0A6"/>
          </p15:clr>
        </p15:guide>
        <p15:guide id="3" orient="horz" pos="1620" userDrawn="1">
          <p15:clr>
            <a:srgbClr val="9AA0A6"/>
          </p15:clr>
        </p15:guide>
        <p15:guide id="4" orient="horz" pos="2028" userDrawn="1">
          <p15:clr>
            <a:srgbClr val="9AA0A6"/>
          </p15:clr>
        </p15:guide>
        <p15:guide id="5" orient="horz" pos="247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49BD1"/>
    <a:srgbClr val="1AA3BF"/>
    <a:srgbClr val="7F7F7F"/>
    <a:srgbClr val="0387AD"/>
    <a:srgbClr val="0070C0"/>
    <a:srgbClr val="869FB2"/>
    <a:srgbClr val="5EB2FC"/>
    <a:srgbClr val="4949E7"/>
    <a:srgbClr val="B57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114" y="-114"/>
      </p:cViewPr>
      <p:guideLst>
        <p:guide orient="horz" pos="940"/>
        <p:guide orient="horz" pos="1257"/>
        <p:guide orient="horz" pos="1620"/>
        <p:guide orient="horz" pos="2028"/>
        <p:guide orient="horz" pos="247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3375" y="16372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658800" y="2594522"/>
            <a:ext cx="2513400" cy="9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985575" y="16306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971000" y="2587922"/>
            <a:ext cx="25134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olcentrum.cz/mapa-covid20-oddluzen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8813" y="887323"/>
            <a:ext cx="7826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VÝSLEDKY ANKETY MEZI STAROSTY</a:t>
            </a:r>
          </a:p>
          <a:p>
            <a:pPr algn="ctr">
              <a:lnSpc>
                <a:spcPct val="150000"/>
              </a:lnSpc>
            </a:pPr>
            <a:r>
              <a:rPr lang="cs-CZ" sz="4000" spc="3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ZADLUŽENÍ OBČANŮ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14" y="3940480"/>
            <a:ext cx="2768563" cy="329277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53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CE45ADC-26B4-4F8E-A028-EC3B28A4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36" y="1059982"/>
            <a:ext cx="6408724" cy="360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2" y="557280"/>
            <a:ext cx="7826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V jakém kraji se nachází Vaše obec/město?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F1DA52-B7D6-4DA2-8883-DD265B13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702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DCD2A56-42E9-4766-8F2E-4F2D00CB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38" y="987974"/>
            <a:ext cx="6408724" cy="360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1420" y="557280"/>
            <a:ext cx="7826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Kolik obyvatel žije ve Vaší obci/městě?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E0A5991-BA2A-48BA-AF17-9F6DA95B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45" y="4731107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926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557345A-9860-4466-B7BB-4F3A3B1F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52025"/>
            <a:ext cx="5760640" cy="3235949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9522" y="534827"/>
            <a:ext cx="782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Představuje zadlužení Vašich občanů a jejich exekuce či insolvence pro obec/město významný problém?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00C315C-D293-4878-92B1-2CB3C64F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081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F414F00-355F-4045-8658-BA9BD9AF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73" y="1314782"/>
            <a:ext cx="5767852" cy="324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2" y="534827"/>
            <a:ext cx="7826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Co mohlo být podle Vašeho názoru prvotním impulsem vzniku dluhových problémů většiny dlužníků ve Vaší obci/městě?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CEA3C3D-9BE9-4BF0-A393-34140905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934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025176B-037A-4539-9E34-85CB9C33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74" y="1395868"/>
            <a:ext cx="5780449" cy="324707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2" y="534827"/>
            <a:ext cx="782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Jaký dopad podle Vás bude mít </a:t>
            </a:r>
            <a:r>
              <a:rPr lang="cs-CZ" sz="2400" dirty="0" err="1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koronavirová</a:t>
            </a:r>
            <a:r>
              <a:rPr lang="cs-CZ" sz="24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 krize na schopnost občanů Vaší obce/města splácet své závazky?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0D2A080-F628-48A3-9E74-786699FD1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248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E254106-C629-4E40-8923-B460C0872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71126"/>
            <a:ext cx="5904656" cy="331684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60050" y="534827"/>
            <a:ext cx="782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Jak důležité je pro Vaši obec/město mít přehledné informace o občanech, kteří se ocitnou v exekucích a insolvencích?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510C991-E1B2-42FE-9D33-52530A5E3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6002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728D7FD-35F4-452C-967E-2020117C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74" y="1275606"/>
            <a:ext cx="5767852" cy="324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3" y="534827"/>
            <a:ext cx="78263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Za jakých podmínek je správné odpustit člověku </a:t>
            </a:r>
            <a:b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v insolvenci dluhy?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969779D-33D2-4ABB-B868-55B7E0406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441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60" y="1492250"/>
            <a:ext cx="5436879" cy="30540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9553" y="571213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Jak důležité je, aby dlužník, který žádá o oddlužení prokázal, že se snažil podle svých možností závazky odpovědně řešit (navyšovat příjmy, šetřit výdaje, konsolidovat půjčky, komunikovat </a:t>
            </a:r>
            <a:br>
              <a:rPr lang="cs-CZ" sz="18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18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s věřiteli atp.)?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95EA5FC-C245-474A-B6AD-ED2FE361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768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DAD80485-2397-4FA1-8C5A-99F2312A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05832"/>
            <a:ext cx="5960113" cy="334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3" y="534827"/>
            <a:ext cx="782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Pro které skupiny občanů v insolvenci je opodstatněné zkrátit délku oddlužení z pěti let </a:t>
            </a:r>
            <a:b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na tři roky?*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5C0EA18-7D36-40E5-A00D-D236AECD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" name="Obdélník 14">
            <a:extLst>
              <a:ext uri="{FF2B5EF4-FFF2-40B4-BE49-F238E27FC236}">
                <a16:creationId xmlns:a16="http://schemas.microsoft.com/office/drawing/2014/main" id="{8BD82A63-946E-47D8-8D51-AAEB141AF597}"/>
              </a:ext>
            </a:extLst>
          </p:cNvPr>
          <p:cNvSpPr/>
          <p:nvPr/>
        </p:nvSpPr>
        <p:spPr>
          <a:xfrm>
            <a:off x="0" y="4576535"/>
            <a:ext cx="2405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2060"/>
                </a:solidFill>
                <a:latin typeface="Roboto Slab SemiBold" panose="020B0604020202020204" charset="0"/>
                <a:ea typeface="Roboto Slab SemiBold" panose="020B0604020202020204" charset="0"/>
              </a:rPr>
              <a:t>*Možnost více odpovědí </a:t>
            </a:r>
          </a:p>
        </p:txBody>
      </p:sp>
    </p:spTree>
    <p:extLst>
      <p:ext uri="{BB962C8B-B14F-4D97-AF65-F5344CB8AC3E}">
        <p14:creationId xmlns:p14="http://schemas.microsoft.com/office/powerpoint/2010/main" val="21826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4E29E71-0161-4145-8DF9-5662DB18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48" y="1311990"/>
            <a:ext cx="6088288" cy="342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61247" y="483518"/>
            <a:ext cx="7826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Plošné oddlužení za tři roky při významném snížení minimální hranice splacených dluhů je přístupem, který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23ABCEC-3B1F-4751-B64B-665D64536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334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1B2C8F4-B077-48CC-93F0-382D15086695}"/>
              </a:ext>
            </a:extLst>
          </p:cNvPr>
          <p:cNvSpPr/>
          <p:nvPr/>
        </p:nvSpPr>
        <p:spPr>
          <a:xfrm>
            <a:off x="634057" y="339502"/>
            <a:ext cx="782637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1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HODNOCENÍ VÝSLEDKŮ </a:t>
            </a:r>
            <a:br>
              <a:rPr lang="cs-CZ" sz="31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1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ANKETY A STANOVISKA </a:t>
            </a:r>
            <a:br>
              <a:rPr lang="cs-CZ" sz="3100" dirty="0">
                <a:solidFill>
                  <a:srgbClr val="249BD1"/>
                </a:solidFill>
                <a:latin typeface="Fira Sans Black" panose="020B0A03050000020004" pitchFamily="34" charset="0"/>
              </a:rPr>
            </a:br>
            <a:r>
              <a:rPr lang="cs-CZ" sz="3100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K PROBLEMATICE ODDLUŽENÍ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5F88F11-ADF7-49FE-A860-4BE0E535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273" y="3541990"/>
            <a:ext cx="2426322" cy="1160471"/>
          </a:xfrm>
        </p:spPr>
        <p:txBody>
          <a:bodyPr/>
          <a:lstStyle/>
          <a:p>
            <a:pPr marL="139700" indent="0" algn="ctr">
              <a:buNone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Za Svaz měst a obcí:</a:t>
            </a:r>
          </a:p>
          <a:p>
            <a:pPr marL="139700" indent="0" algn="ctr">
              <a:buNone/>
            </a:pPr>
            <a:r>
              <a:rPr lang="cs-CZ" dirty="0">
                <a:latin typeface="Roboto Slab SemiBold" pitchFamily="2" charset="0"/>
                <a:ea typeface="Roboto Slab SemiBold" pitchFamily="2" charset="0"/>
              </a:rPr>
              <a:t>Mgr. Radka Vladyková</a:t>
            </a:r>
          </a:p>
          <a:p>
            <a:pPr marL="139700" indent="0" algn="ctr">
              <a:buNone/>
            </a:pPr>
            <a:r>
              <a:rPr lang="cs-CZ" sz="1100" dirty="0">
                <a:latin typeface="Roboto Slab SemiBold" pitchFamily="2" charset="0"/>
                <a:ea typeface="Roboto Slab SemiBold" pitchFamily="2" charset="0"/>
              </a:rPr>
              <a:t>výkonná ředitelka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8D51DC18-610E-401A-A373-4F55B2C282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4172" y="3541990"/>
            <a:ext cx="2168125" cy="1282947"/>
          </a:xfrm>
        </p:spPr>
        <p:txBody>
          <a:bodyPr/>
          <a:lstStyle/>
          <a:p>
            <a:pPr marL="139700" indent="0" algn="ctr">
              <a:buNone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Za </a:t>
            </a:r>
            <a:r>
              <a:rPr lang="cs-CZ" dirty="0" err="1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InsolCentrum</a:t>
            </a: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:</a:t>
            </a:r>
          </a:p>
          <a:p>
            <a:pPr marL="139700" indent="0" algn="ctr">
              <a:buNone/>
            </a:pPr>
            <a:r>
              <a:rPr lang="cs-CZ" dirty="0">
                <a:latin typeface="Roboto Slab SemiBold" pitchFamily="2" charset="0"/>
                <a:ea typeface="Roboto Slab SemiBold" pitchFamily="2" charset="0"/>
              </a:rPr>
              <a:t>JUDr. Jarmila Veselá</a:t>
            </a:r>
          </a:p>
          <a:p>
            <a:pPr marL="139700" indent="0" algn="ctr">
              <a:buNone/>
            </a:pPr>
            <a:r>
              <a:rPr lang="cs-CZ" sz="1100" dirty="0">
                <a:latin typeface="Roboto Slab SemiBold" pitchFamily="2" charset="0"/>
                <a:ea typeface="Roboto Slab SemiBold" pitchFamily="2" charset="0"/>
              </a:rPr>
              <a:t>jednatelka</a:t>
            </a:r>
          </a:p>
        </p:txBody>
      </p:sp>
      <p:sp>
        <p:nvSpPr>
          <p:cNvPr id="23" name="Zástupný text 10">
            <a:extLst>
              <a:ext uri="{FF2B5EF4-FFF2-40B4-BE49-F238E27FC236}">
                <a16:creationId xmlns:a16="http://schemas.microsoft.com/office/drawing/2014/main" id="{D49D56E8-D739-4677-BE54-1268E398C661}"/>
              </a:ext>
            </a:extLst>
          </p:cNvPr>
          <p:cNvSpPr txBox="1">
            <a:spLocks/>
          </p:cNvSpPr>
          <p:nvPr/>
        </p:nvSpPr>
        <p:spPr>
          <a:xfrm>
            <a:off x="5647874" y="3541990"/>
            <a:ext cx="21681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 algn="ctr">
              <a:buFont typeface="Roboto"/>
              <a:buNone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Za starosty:</a:t>
            </a:r>
          </a:p>
          <a:p>
            <a:pPr marL="139700" indent="0" algn="ctr">
              <a:buFont typeface="Roboto"/>
              <a:buNone/>
            </a:pPr>
            <a:r>
              <a:rPr lang="cs-CZ">
                <a:latin typeface="Roboto Slab SemiBold" pitchFamily="2" charset="0"/>
                <a:ea typeface="Roboto Slab SemiBold" pitchFamily="2" charset="0"/>
              </a:rPr>
              <a:t>František Kroutil </a:t>
            </a:r>
            <a:endParaRPr lang="cs-CZ" dirty="0">
              <a:latin typeface="Roboto Slab SemiBold" pitchFamily="2" charset="0"/>
              <a:ea typeface="Roboto Slab SemiBold" pitchFamily="2" charset="0"/>
            </a:endParaRPr>
          </a:p>
          <a:p>
            <a:pPr marL="139700" indent="0" algn="ctr">
              <a:buFont typeface="Roboto"/>
              <a:buNone/>
            </a:pPr>
            <a:r>
              <a:rPr lang="cs-CZ" sz="1100" dirty="0">
                <a:latin typeface="Roboto Slab SemiBold" pitchFamily="2" charset="0"/>
                <a:ea typeface="Roboto Slab SemiBold" pitchFamily="2" charset="0"/>
              </a:rPr>
              <a:t>starosta obce Telnice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5749E93E-8578-4C91-8E43-9B2FCF4E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34" y="2026457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933F485-0CDC-4FD1-B5AE-8B4533491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98757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Obsah obrázku osoba&#10;&#10;Popis byl vytvořen automaticky">
            <a:extLst>
              <a:ext uri="{FF2B5EF4-FFF2-40B4-BE49-F238E27FC236}">
                <a16:creationId xmlns:a16="http://schemas.microsoft.com/office/drawing/2014/main" id="{E8DDF338-27FC-41BC-977A-6F125711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089" y="2071961"/>
            <a:ext cx="1438069" cy="146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Zástupný text 10">
            <a:extLst>
              <a:ext uri="{FF2B5EF4-FFF2-40B4-BE49-F238E27FC236}">
                <a16:creationId xmlns:a16="http://schemas.microsoft.com/office/drawing/2014/main" id="{9E358CFA-31D0-4FE0-884B-423FC96E6322}"/>
              </a:ext>
            </a:extLst>
          </p:cNvPr>
          <p:cNvSpPr txBox="1">
            <a:spLocks/>
          </p:cNvSpPr>
          <p:nvPr/>
        </p:nvSpPr>
        <p:spPr>
          <a:xfrm>
            <a:off x="2368733" y="4411583"/>
            <a:ext cx="4406534" cy="12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 algn="ctr">
              <a:buFont typeface="Roboto"/>
              <a:buNone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Moderuje: </a:t>
            </a:r>
            <a:r>
              <a:rPr lang="cs-CZ" dirty="0">
                <a:latin typeface="Roboto Slab SemiBold" pitchFamily="2" charset="0"/>
                <a:ea typeface="Roboto Slab SemiBold" pitchFamily="2" charset="0"/>
              </a:rPr>
              <a:t>Ing. Alexandra </a:t>
            </a:r>
            <a:r>
              <a:rPr lang="cs-CZ" dirty="0" err="1">
                <a:latin typeface="Roboto Slab SemiBold" pitchFamily="2" charset="0"/>
                <a:ea typeface="Roboto Slab SemiBold" pitchFamily="2" charset="0"/>
              </a:rPr>
              <a:t>Kocková</a:t>
            </a:r>
            <a:endParaRPr lang="cs-CZ" dirty="0">
              <a:latin typeface="Roboto Slab SemiBold" pitchFamily="2" charset="0"/>
              <a:ea typeface="Roboto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60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75CB1EE-4598-4DC4-9893-6BFD3841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96" y="1542995"/>
            <a:ext cx="5357207" cy="307251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58811" y="522338"/>
            <a:ext cx="7826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Do jaké míry považujete za důležité, aby stát finančně podpořil sociální činnost zajišťovanou pracovníky obcí/měst určenou občanům, kterým hrozí, že se ocitnou v exekuci či insolvenci?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E0A5991-BA2A-48BA-AF17-9F6DA95B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557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203B273C-B7A1-4593-A2CE-B5A5D0233741}"/>
              </a:ext>
            </a:extLst>
          </p:cNvPr>
          <p:cNvSpPr/>
          <p:nvPr/>
        </p:nvSpPr>
        <p:spPr>
          <a:xfrm>
            <a:off x="612332" y="555526"/>
            <a:ext cx="79201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3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STANOVISKO INSOLCENTRA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8FB36C-29C7-4085-AB79-7FAAB4C3B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1076C475-775A-4D7A-AEB9-0CD54E0C8B63}"/>
              </a:ext>
            </a:extLst>
          </p:cNvPr>
          <p:cNvSpPr/>
          <p:nvPr/>
        </p:nvSpPr>
        <p:spPr>
          <a:xfrm>
            <a:off x="658813" y="1575367"/>
            <a:ext cx="7826375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Vysílá signál, že dluhy se nemusí platit.</a:t>
            </a:r>
            <a:endParaRPr lang="cs-CZ" dirty="0">
              <a:solidFill>
                <a:srgbClr val="002060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D1D10FF-6712-4B82-8FFC-D8D592A00529}"/>
              </a:ext>
            </a:extLst>
          </p:cNvPr>
          <p:cNvSpPr/>
          <p:nvPr/>
        </p:nvSpPr>
        <p:spPr>
          <a:xfrm>
            <a:off x="658813" y="1947841"/>
            <a:ext cx="7826375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Může dojít ke skokovému zlomu v platební morálce občanů.</a:t>
            </a:r>
            <a:endParaRPr lang="cs-CZ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69607CE-5F74-4D15-8B39-9AE5200B0A33}"/>
              </a:ext>
            </a:extLst>
          </p:cNvPr>
          <p:cNvSpPr/>
          <p:nvPr/>
        </p:nvSpPr>
        <p:spPr>
          <a:xfrm>
            <a:off x="658813" y="2320314"/>
            <a:ext cx="7826375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Jde o historickou změnu v přístupu k plnění závazků.</a:t>
            </a:r>
            <a:endParaRPr lang="cs-CZ" dirty="0">
              <a:solidFill>
                <a:srgbClr val="002060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6A83A45-7C50-4578-9CF2-A6B60437489B}"/>
              </a:ext>
            </a:extLst>
          </p:cNvPr>
          <p:cNvSpPr/>
          <p:nvPr/>
        </p:nvSpPr>
        <p:spPr>
          <a:xfrm>
            <a:off x="658813" y="2692787"/>
            <a:ext cx="7801619" cy="54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Odpuštěné dluhy uhradí všichni občané a dlužníkům místo pomoci neuvážený přístup ublíží.</a:t>
            </a:r>
            <a:endParaRPr lang="cs-CZ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4848307-19AC-457B-AFF6-AEDDE3CE7A1B}"/>
              </a:ext>
            </a:extLst>
          </p:cNvPr>
          <p:cNvSpPr/>
          <p:nvPr/>
        </p:nvSpPr>
        <p:spPr>
          <a:xfrm>
            <a:off x="658813" y="1203598"/>
            <a:ext cx="7826375" cy="30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Stát se pohybuje od zdi ke zdi – nejprve fandí věřitelům – nyní amnestuje dlužníky.</a:t>
            </a:r>
            <a:endParaRPr lang="cs-CZ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2865889-C782-4BDD-9AFD-018C4A28D89C}"/>
              </a:ext>
            </a:extLst>
          </p:cNvPr>
          <p:cNvSpPr/>
          <p:nvPr/>
        </p:nvSpPr>
        <p:spPr>
          <a:xfrm>
            <a:off x="658813" y="3295773"/>
            <a:ext cx="7826375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Již dnes mnozí lidé považují neplacení dluhů za standard – zadlužují se i jejich děti.</a:t>
            </a:r>
            <a:endParaRPr lang="cs-CZ" dirty="0">
              <a:solidFill>
                <a:srgbClr val="002060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36E2B5C-9C6B-44D3-B97B-1D9EC3FBAF75}"/>
              </a:ext>
            </a:extLst>
          </p:cNvPr>
          <p:cNvSpPr/>
          <p:nvPr/>
        </p:nvSpPr>
        <p:spPr>
          <a:xfrm>
            <a:off x="658814" y="3668246"/>
            <a:ext cx="7826374" cy="30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Nakonec dlužníci skončí na okraji společnosti.</a:t>
            </a:r>
            <a:endParaRPr lang="cs-CZ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A1B6AD4-BDCF-43B6-802A-42204E787BA1}"/>
              </a:ext>
            </a:extLst>
          </p:cNvPr>
          <p:cNvSpPr/>
          <p:nvPr/>
        </p:nvSpPr>
        <p:spPr>
          <a:xfrm>
            <a:off x="429931" y="4019784"/>
            <a:ext cx="7920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STÁT BY MĚL VÍCE NASLOUCHAT ODBORNÍKŮM A STAROSTŮM </a:t>
            </a:r>
          </a:p>
        </p:txBody>
      </p:sp>
    </p:spTree>
    <p:extLst>
      <p:ext uri="{BB962C8B-B14F-4D97-AF65-F5344CB8AC3E}">
        <p14:creationId xmlns:p14="http://schemas.microsoft.com/office/powerpoint/2010/main" val="26419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AD83ADD-8FCD-489B-BEDA-0AD4B5C095DC}"/>
              </a:ext>
            </a:extLst>
          </p:cNvPr>
          <p:cNvSpPr/>
          <p:nvPr/>
        </p:nvSpPr>
        <p:spPr>
          <a:xfrm>
            <a:off x="658812" y="658813"/>
            <a:ext cx="7826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STANOVISKO STAROSTY </a:t>
            </a:r>
            <a:br>
              <a:rPr lang="cs-CZ" sz="32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</a:br>
            <a:r>
              <a:rPr lang="cs-CZ" sz="32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Františka Kroutila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2D34D2-A965-417C-8E56-628238FE87B4}"/>
              </a:ext>
            </a:extLst>
          </p:cNvPr>
          <p:cNvSpPr txBox="1"/>
          <p:nvPr/>
        </p:nvSpPr>
        <p:spPr>
          <a:xfrm>
            <a:off x="1090861" y="1743035"/>
            <a:ext cx="7009531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Problém je v důvodech vzniku dluhů, nezodpovědnosti některých </a:t>
            </a:r>
            <a:b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dlužníků i praktikách některých prodejců a finančních institucí.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576038F-3738-406B-94E4-C0DA72BE78D8}"/>
              </a:ext>
            </a:extLst>
          </p:cNvPr>
          <p:cNvSpPr/>
          <p:nvPr/>
        </p:nvSpPr>
        <p:spPr>
          <a:xfrm>
            <a:off x="1331640" y="4300021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NEPLACENÍ DLUHŮ NESMÍ BÝT STANDARDEM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6250F86-8926-4A74-9274-651859523C2E}"/>
              </a:ext>
            </a:extLst>
          </p:cNvPr>
          <p:cNvSpPr txBox="1"/>
          <p:nvPr/>
        </p:nvSpPr>
        <p:spPr>
          <a:xfrm>
            <a:off x="1090861" y="2307330"/>
            <a:ext cx="7081539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Obec si nevybírá své postavení věřitele, platí za komunální odpad, elektřinu, </a:t>
            </a:r>
            <a:b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plyn, vodu. Pokud je neplatí jeden, zaplatí je všichni.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064B8FF-0493-43AA-B29F-9EA9A471306B}"/>
              </a:ext>
            </a:extLst>
          </p:cNvPr>
          <p:cNvSpPr txBox="1"/>
          <p:nvPr/>
        </p:nvSpPr>
        <p:spPr>
          <a:xfrm>
            <a:off x="1090861" y="2871625"/>
            <a:ext cx="7009531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Je potřeba předcházet vzniku dluhů, přistupovat k dlužníkům individuálně.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537D58D-B0FA-41D0-B267-4C4157083183}"/>
              </a:ext>
            </a:extLst>
          </p:cNvPr>
          <p:cNvSpPr txBox="1"/>
          <p:nvPr/>
        </p:nvSpPr>
        <p:spPr>
          <a:xfrm>
            <a:off x="1090861" y="3205408"/>
            <a:ext cx="7081539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Příliš snadné oddlužení je špatným signálem vůči všem občanům, </a:t>
            </a:r>
            <a:b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včetně samotných dlužníků.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4B9516C-80D3-4C8A-B712-9BAA13410B29}"/>
              </a:ext>
            </a:extLst>
          </p:cNvPr>
          <p:cNvSpPr txBox="1"/>
          <p:nvPr/>
        </p:nvSpPr>
        <p:spPr>
          <a:xfrm>
            <a:off x="1090861" y="3769705"/>
            <a:ext cx="7009531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Vidíme kolem sebe, že se z nezodpovědného zadlužování stává standard, </a:t>
            </a:r>
            <a:b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často přebíraný v rodinách.</a:t>
            </a:r>
          </a:p>
        </p:txBody>
      </p:sp>
    </p:spTree>
    <p:extLst>
      <p:ext uri="{BB962C8B-B14F-4D97-AF65-F5344CB8AC3E}">
        <p14:creationId xmlns:p14="http://schemas.microsoft.com/office/powerpoint/2010/main" val="15988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9A7F18-4AD5-4B25-BA48-02703C9F1F0C}"/>
              </a:ext>
            </a:extLst>
          </p:cNvPr>
          <p:cNvSpPr/>
          <p:nvPr/>
        </p:nvSpPr>
        <p:spPr>
          <a:xfrm>
            <a:off x="658813" y="589114"/>
            <a:ext cx="78263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249BD1"/>
                </a:solidFill>
                <a:latin typeface="Roboto Slab Black" panose="020B0604020202020204" charset="0"/>
                <a:ea typeface="Roboto Slab Black" panose="020B0604020202020204" charset="0"/>
              </a:rPr>
              <a:t>STANOVISKO SMO 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52711900-8006-435A-83D9-19017C06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4445502-673B-4E69-AE28-3DAFF9098C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3BB8951A-38BE-45EE-9894-E4BFB9A7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7EDA564F-1AF0-4DED-9131-D5576D0DA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BDB977C-F6B6-4963-9BD9-9674FE0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ACB8A0-E550-426C-8C0A-1B5007E93B92}"/>
              </a:ext>
            </a:extLst>
          </p:cNvPr>
          <p:cNvSpPr txBox="1"/>
          <p:nvPr/>
        </p:nvSpPr>
        <p:spPr>
          <a:xfrm>
            <a:off x="971600" y="1320474"/>
            <a:ext cx="7157289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Svaz podporuje většinový postoj starostů, kteří nesouhlasí s plošným </a:t>
            </a:r>
            <a:br>
              <a:rPr lang="cs-CZ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oddlužením </a:t>
            </a: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za tři roky při podstatném snížení hranice splacených dluhů.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E5607AD-5A8C-4824-AE9A-34C19F096B60}"/>
              </a:ext>
            </a:extLst>
          </p:cNvPr>
          <p:cNvSpPr/>
          <p:nvPr/>
        </p:nvSpPr>
        <p:spPr>
          <a:xfrm>
            <a:off x="779202" y="3946395"/>
            <a:ext cx="7585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249BD1"/>
                </a:solidFill>
                <a:latin typeface="Roboto Slab Black" charset="0"/>
                <a:ea typeface="Roboto Slab Black" charset="0"/>
              </a:rPr>
              <a:t>ZA NESPLACENÉ DLUHY JEDNOHO ZAPLATÍ NAKONEC VŠICHNI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9BA78D7-1F88-4ACD-BF86-808D5A27B313}"/>
              </a:ext>
            </a:extLst>
          </p:cNvPr>
          <p:cNvSpPr txBox="1"/>
          <p:nvPr/>
        </p:nvSpPr>
        <p:spPr>
          <a:xfrm>
            <a:off x="971600" y="1921654"/>
            <a:ext cx="7157289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Dluhy nemizí, jen za ně zaplatí jiní, v případě pohledávek obcí všichni občané.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927DE58-5BEF-4D58-9958-62092BD021B6}"/>
              </a:ext>
            </a:extLst>
          </p:cNvPr>
          <p:cNvSpPr txBox="1"/>
          <p:nvPr/>
        </p:nvSpPr>
        <p:spPr>
          <a:xfrm>
            <a:off x="971600" y="2292322"/>
            <a:ext cx="7157289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Další odpouštění dluhů snižuje platební morálku občanů, motivuje </a:t>
            </a:r>
            <a:b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k zadlužování a neplnění závazků.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3E941AE-DCAA-4D76-A822-57E4C67CC125}"/>
              </a:ext>
            </a:extLst>
          </p:cNvPr>
          <p:cNvSpPr txBox="1"/>
          <p:nvPr/>
        </p:nvSpPr>
        <p:spPr>
          <a:xfrm>
            <a:off x="971600" y="2893502"/>
            <a:ext cx="7157289" cy="54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Návrh snižuje motivaci poctivých dlužníků ke splacení větší části dluhu, </a:t>
            </a:r>
            <a:b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zároveň zvyšuje obecnou motivaci k zadlužování.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0A9C920-D608-417C-A735-F5B53AD5DA30}"/>
              </a:ext>
            </a:extLst>
          </p:cNvPr>
          <p:cNvSpPr txBox="1"/>
          <p:nvPr/>
        </p:nvSpPr>
        <p:spPr>
          <a:xfrm>
            <a:off x="971600" y="3494680"/>
            <a:ext cx="7157289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Řešení dluhových problémů obyvatel je potřeba hledat jinde.</a:t>
            </a:r>
          </a:p>
        </p:txBody>
      </p:sp>
    </p:spTree>
    <p:extLst>
      <p:ext uri="{BB962C8B-B14F-4D97-AF65-F5344CB8AC3E}">
        <p14:creationId xmlns:p14="http://schemas.microsoft.com/office/powerpoint/2010/main" val="37172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8813" y="2077956"/>
            <a:ext cx="7826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Diskuze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938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7187" y="1419622"/>
            <a:ext cx="78263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Děkujeme </a:t>
            </a:r>
            <a:br>
              <a:rPr lang="cs-CZ" sz="44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44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18" y="4155411"/>
            <a:ext cx="2768563" cy="329277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209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9A7F18-4AD5-4B25-BA48-02703C9F1F0C}"/>
              </a:ext>
            </a:extLst>
          </p:cNvPr>
          <p:cNvSpPr/>
          <p:nvPr/>
        </p:nvSpPr>
        <p:spPr>
          <a:xfrm>
            <a:off x="658813" y="1011974"/>
            <a:ext cx="7826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CÍLEM ANKETY BYL PRŮZKUM </a:t>
            </a:r>
            <a:b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POSTOJŮ STAROSTŮ: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C69D4C6-CE9A-4CD1-B0C1-3A8DE3998FB6}"/>
              </a:ext>
            </a:extLst>
          </p:cNvPr>
          <p:cNvSpPr/>
          <p:nvPr/>
        </p:nvSpPr>
        <p:spPr>
          <a:xfrm>
            <a:off x="2114912" y="2369635"/>
            <a:ext cx="525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</a:rPr>
              <a:t>k problému zadlužení občanů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EF7410C-EC4B-4232-91F1-929BE7929AAE}"/>
              </a:ext>
            </a:extLst>
          </p:cNvPr>
          <p:cNvSpPr/>
          <p:nvPr/>
        </p:nvSpPr>
        <p:spPr>
          <a:xfrm>
            <a:off x="2114912" y="2944689"/>
            <a:ext cx="50873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k novele insolvenčního zákona týkající se oddlužení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8B3A1E0-1F4F-432F-8192-1E8F41A0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84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9A7F18-4AD5-4B25-BA48-02703C9F1F0C}"/>
              </a:ext>
            </a:extLst>
          </p:cNvPr>
          <p:cNvSpPr/>
          <p:nvPr/>
        </p:nvSpPr>
        <p:spPr>
          <a:xfrm>
            <a:off x="672131" y="1559854"/>
            <a:ext cx="7826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1.</a:t>
            </a:r>
            <a:b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DOSAVADNÍ VÝVOJ ODDLUŽENÍ </a:t>
            </a:r>
            <a:b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A SOUČASNÝ STAV V ČR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EF7410C-EC4B-4232-91F1-929BE7929AAE}"/>
              </a:ext>
            </a:extLst>
          </p:cNvPr>
          <p:cNvSpPr/>
          <p:nvPr/>
        </p:nvSpPr>
        <p:spPr>
          <a:xfrm>
            <a:off x="2134843" y="2919852"/>
            <a:ext cx="49009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500" dirty="0">
              <a:solidFill>
                <a:srgbClr val="002060"/>
              </a:solidFill>
              <a:latin typeface="Fira Sans Black" panose="020B0A03050000020004" pitchFamily="34" charset="0"/>
            </a:endParaRPr>
          </a:p>
          <a:p>
            <a:endParaRPr lang="cs-CZ" sz="2500" dirty="0">
              <a:solidFill>
                <a:srgbClr val="002060"/>
              </a:solidFill>
              <a:latin typeface="Fira Sans Black" panose="020B0A030500000200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63B672-EA51-47D3-9EB4-ABD6437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879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ýřez obrazovky">
            <a:extLst>
              <a:ext uri="{FF2B5EF4-FFF2-40B4-BE49-F238E27FC236}">
                <a16:creationId xmlns:a16="http://schemas.microsoft.com/office/drawing/2014/main" id="{6AA2B860-C3DD-4239-948E-7C38C9F010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788" y="1139867"/>
            <a:ext cx="3816424" cy="2909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4A99161C-A2F8-4436-8E9E-9A46457543A3}"/>
              </a:ext>
            </a:extLst>
          </p:cNvPr>
          <p:cNvSpPr/>
          <p:nvPr/>
        </p:nvSpPr>
        <p:spPr>
          <a:xfrm>
            <a:off x="658813" y="567831"/>
            <a:ext cx="7826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ODDLUŽENÍ K 1. 1. 2021 </a:t>
            </a:r>
            <a:r>
              <a:rPr lang="cs-CZ" sz="3000" dirty="0">
                <a:solidFill>
                  <a:srgbClr val="249BD1"/>
                </a:solidFill>
                <a:latin typeface="Roboto Slab SemiBold" pitchFamily="2" charset="0"/>
                <a:ea typeface="Roboto Slab SemiBold" pitchFamily="2" charset="0"/>
              </a:rPr>
              <a:t>– 115 tisíc osob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758707-C51B-4C4A-BE07-03090D8BCF0C}"/>
              </a:ext>
            </a:extLst>
          </p:cNvPr>
          <p:cNvSpPr/>
          <p:nvPr/>
        </p:nvSpPr>
        <p:spPr>
          <a:xfrm>
            <a:off x="647714" y="4019443"/>
            <a:ext cx="7826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1AA3BF"/>
                </a:solidFill>
                <a:latin typeface="Roboto Slab SemiBold" pitchFamily="2" charset="0"/>
                <a:ea typeface="Roboto Slab SemiBold" pitchFamily="2" charset="0"/>
                <a:hlinkClick r:id="rId3"/>
              </a:rPr>
              <a:t>INTERAKTIVNÍ MAPA INSOLCENTRA</a:t>
            </a:r>
            <a:endParaRPr lang="cs-CZ" sz="1800" dirty="0">
              <a:solidFill>
                <a:srgbClr val="1AA3BF"/>
              </a:solidFill>
              <a:latin typeface="Roboto Slab SemiBold" pitchFamily="2" charset="0"/>
              <a:ea typeface="Roboto Slab SemiBold" pitchFamily="2" charset="0"/>
            </a:endParaRPr>
          </a:p>
          <a:p>
            <a:pPr algn="ctr"/>
            <a:endParaRPr lang="cs-CZ" sz="2400" dirty="0">
              <a:solidFill>
                <a:srgbClr val="249B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" panose="020B05030500000200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9A4D08C-01F0-44B0-B042-10B177AC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584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290D4707-ECDC-4DA3-9799-D1984F63A358}"/>
              </a:ext>
            </a:extLst>
          </p:cNvPr>
          <p:cNvSpPr/>
          <p:nvPr/>
        </p:nvSpPr>
        <p:spPr>
          <a:xfrm>
            <a:off x="5090458" y="2834656"/>
            <a:ext cx="3470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2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JAK PROBÍHAL </a:t>
            </a:r>
          </a:p>
          <a:p>
            <a:pPr algn="r"/>
            <a:r>
              <a:rPr lang="cs-CZ" sz="20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PROCES ODDLUŽENÍ</a:t>
            </a:r>
          </a:p>
          <a:p>
            <a:pPr algn="r"/>
            <a:r>
              <a:rPr lang="cs-CZ" sz="20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V LETECH 2008 - 2020</a:t>
            </a:r>
          </a:p>
        </p:txBody>
      </p:sp>
      <p:sp>
        <p:nvSpPr>
          <p:cNvPr id="8" name="Freeform 124">
            <a:extLst>
              <a:ext uri="{FF2B5EF4-FFF2-40B4-BE49-F238E27FC236}">
                <a16:creationId xmlns:a16="http://schemas.microsoft.com/office/drawing/2014/main" id="{BEB06372-700D-4519-A56D-F2BA1B712151}"/>
              </a:ext>
            </a:extLst>
          </p:cNvPr>
          <p:cNvSpPr>
            <a:spLocks/>
          </p:cNvSpPr>
          <p:nvPr/>
        </p:nvSpPr>
        <p:spPr bwMode="auto">
          <a:xfrm>
            <a:off x="4270951" y="1654407"/>
            <a:ext cx="63500" cy="87313"/>
          </a:xfrm>
          <a:custGeom>
            <a:avLst/>
            <a:gdLst>
              <a:gd name="T0" fmla="*/ 42 w 80"/>
              <a:gd name="T1" fmla="*/ 0 h 109"/>
              <a:gd name="T2" fmla="*/ 23 w 80"/>
              <a:gd name="T3" fmla="*/ 5 h 109"/>
              <a:gd name="T4" fmla="*/ 14 w 80"/>
              <a:gd name="T5" fmla="*/ 8 h 109"/>
              <a:gd name="T6" fmla="*/ 10 w 80"/>
              <a:gd name="T7" fmla="*/ 15 h 109"/>
              <a:gd name="T8" fmla="*/ 5 w 80"/>
              <a:gd name="T9" fmla="*/ 31 h 109"/>
              <a:gd name="T10" fmla="*/ 5 w 80"/>
              <a:gd name="T11" fmla="*/ 36 h 109"/>
              <a:gd name="T12" fmla="*/ 8 w 80"/>
              <a:gd name="T13" fmla="*/ 46 h 109"/>
              <a:gd name="T14" fmla="*/ 11 w 80"/>
              <a:gd name="T15" fmla="*/ 51 h 109"/>
              <a:gd name="T16" fmla="*/ 36 w 80"/>
              <a:gd name="T17" fmla="*/ 62 h 109"/>
              <a:gd name="T18" fmla="*/ 47 w 80"/>
              <a:gd name="T19" fmla="*/ 67 h 109"/>
              <a:gd name="T20" fmla="*/ 54 w 80"/>
              <a:gd name="T21" fmla="*/ 72 h 109"/>
              <a:gd name="T22" fmla="*/ 55 w 80"/>
              <a:gd name="T23" fmla="*/ 78 h 109"/>
              <a:gd name="T24" fmla="*/ 54 w 80"/>
              <a:gd name="T25" fmla="*/ 83 h 109"/>
              <a:gd name="T26" fmla="*/ 50 w 80"/>
              <a:gd name="T27" fmla="*/ 88 h 109"/>
              <a:gd name="T28" fmla="*/ 39 w 80"/>
              <a:gd name="T29" fmla="*/ 91 h 109"/>
              <a:gd name="T30" fmla="*/ 31 w 80"/>
              <a:gd name="T31" fmla="*/ 90 h 109"/>
              <a:gd name="T32" fmla="*/ 24 w 80"/>
              <a:gd name="T33" fmla="*/ 88 h 109"/>
              <a:gd name="T34" fmla="*/ 13 w 80"/>
              <a:gd name="T35" fmla="*/ 82 h 109"/>
              <a:gd name="T36" fmla="*/ 0 w 80"/>
              <a:gd name="T37" fmla="*/ 95 h 109"/>
              <a:gd name="T38" fmla="*/ 16 w 80"/>
              <a:gd name="T39" fmla="*/ 106 h 109"/>
              <a:gd name="T40" fmla="*/ 27 w 80"/>
              <a:gd name="T41" fmla="*/ 108 h 109"/>
              <a:gd name="T42" fmla="*/ 39 w 80"/>
              <a:gd name="T43" fmla="*/ 109 h 109"/>
              <a:gd name="T44" fmla="*/ 62 w 80"/>
              <a:gd name="T45" fmla="*/ 106 h 109"/>
              <a:gd name="T46" fmla="*/ 70 w 80"/>
              <a:gd name="T47" fmla="*/ 101 h 109"/>
              <a:gd name="T48" fmla="*/ 75 w 80"/>
              <a:gd name="T49" fmla="*/ 93 h 109"/>
              <a:gd name="T50" fmla="*/ 80 w 80"/>
              <a:gd name="T51" fmla="*/ 77 h 109"/>
              <a:gd name="T52" fmla="*/ 80 w 80"/>
              <a:gd name="T53" fmla="*/ 70 h 109"/>
              <a:gd name="T54" fmla="*/ 76 w 80"/>
              <a:gd name="T55" fmla="*/ 60 h 109"/>
              <a:gd name="T56" fmla="*/ 73 w 80"/>
              <a:gd name="T57" fmla="*/ 56 h 109"/>
              <a:gd name="T58" fmla="*/ 49 w 80"/>
              <a:gd name="T59" fmla="*/ 43 h 109"/>
              <a:gd name="T60" fmla="*/ 37 w 80"/>
              <a:gd name="T61" fmla="*/ 39 h 109"/>
              <a:gd name="T62" fmla="*/ 31 w 80"/>
              <a:gd name="T63" fmla="*/ 34 h 109"/>
              <a:gd name="T64" fmla="*/ 29 w 80"/>
              <a:gd name="T65" fmla="*/ 30 h 109"/>
              <a:gd name="T66" fmla="*/ 31 w 80"/>
              <a:gd name="T67" fmla="*/ 25 h 109"/>
              <a:gd name="T68" fmla="*/ 32 w 80"/>
              <a:gd name="T69" fmla="*/ 21 h 109"/>
              <a:gd name="T70" fmla="*/ 44 w 80"/>
              <a:gd name="T71" fmla="*/ 18 h 109"/>
              <a:gd name="T72" fmla="*/ 49 w 80"/>
              <a:gd name="T73" fmla="*/ 20 h 109"/>
              <a:gd name="T74" fmla="*/ 60 w 80"/>
              <a:gd name="T75" fmla="*/ 23 h 109"/>
              <a:gd name="T76" fmla="*/ 78 w 80"/>
              <a:gd name="T77" fmla="*/ 15 h 109"/>
              <a:gd name="T78" fmla="*/ 70 w 80"/>
              <a:gd name="T79" fmla="*/ 8 h 109"/>
              <a:gd name="T80" fmla="*/ 62 w 80"/>
              <a:gd name="T81" fmla="*/ 4 h 109"/>
              <a:gd name="T82" fmla="*/ 42 w 80"/>
              <a:gd name="T8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" h="109">
                <a:moveTo>
                  <a:pt x="42" y="0"/>
                </a:moveTo>
                <a:lnTo>
                  <a:pt x="42" y="0"/>
                </a:lnTo>
                <a:lnTo>
                  <a:pt x="31" y="2"/>
                </a:lnTo>
                <a:lnTo>
                  <a:pt x="23" y="5"/>
                </a:lnTo>
                <a:lnTo>
                  <a:pt x="23" y="5"/>
                </a:lnTo>
                <a:lnTo>
                  <a:pt x="14" y="8"/>
                </a:lnTo>
                <a:lnTo>
                  <a:pt x="10" y="15"/>
                </a:lnTo>
                <a:lnTo>
                  <a:pt x="10" y="15"/>
                </a:lnTo>
                <a:lnTo>
                  <a:pt x="5" y="23"/>
                </a:lnTo>
                <a:lnTo>
                  <a:pt x="5" y="31"/>
                </a:lnTo>
                <a:lnTo>
                  <a:pt x="5" y="31"/>
                </a:lnTo>
                <a:lnTo>
                  <a:pt x="5" y="36"/>
                </a:lnTo>
                <a:lnTo>
                  <a:pt x="6" y="41"/>
                </a:lnTo>
                <a:lnTo>
                  <a:pt x="8" y="46"/>
                </a:lnTo>
                <a:lnTo>
                  <a:pt x="11" y="51"/>
                </a:lnTo>
                <a:lnTo>
                  <a:pt x="11" y="51"/>
                </a:lnTo>
                <a:lnTo>
                  <a:pt x="21" y="57"/>
                </a:lnTo>
                <a:lnTo>
                  <a:pt x="36" y="62"/>
                </a:lnTo>
                <a:lnTo>
                  <a:pt x="36" y="62"/>
                </a:lnTo>
                <a:lnTo>
                  <a:pt x="47" y="67"/>
                </a:lnTo>
                <a:lnTo>
                  <a:pt x="47" y="67"/>
                </a:lnTo>
                <a:lnTo>
                  <a:pt x="54" y="72"/>
                </a:lnTo>
                <a:lnTo>
                  <a:pt x="54" y="72"/>
                </a:lnTo>
                <a:lnTo>
                  <a:pt x="55" y="78"/>
                </a:lnTo>
                <a:lnTo>
                  <a:pt x="55" y="78"/>
                </a:lnTo>
                <a:lnTo>
                  <a:pt x="54" y="83"/>
                </a:lnTo>
                <a:lnTo>
                  <a:pt x="50" y="88"/>
                </a:lnTo>
                <a:lnTo>
                  <a:pt x="50" y="88"/>
                </a:lnTo>
                <a:lnTo>
                  <a:pt x="45" y="90"/>
                </a:lnTo>
                <a:lnTo>
                  <a:pt x="39" y="91"/>
                </a:lnTo>
                <a:lnTo>
                  <a:pt x="39" y="91"/>
                </a:lnTo>
                <a:lnTo>
                  <a:pt x="31" y="90"/>
                </a:lnTo>
                <a:lnTo>
                  <a:pt x="24" y="88"/>
                </a:lnTo>
                <a:lnTo>
                  <a:pt x="24" y="88"/>
                </a:lnTo>
                <a:lnTo>
                  <a:pt x="18" y="85"/>
                </a:lnTo>
                <a:lnTo>
                  <a:pt x="13" y="82"/>
                </a:lnTo>
                <a:lnTo>
                  <a:pt x="0" y="95"/>
                </a:lnTo>
                <a:lnTo>
                  <a:pt x="0" y="95"/>
                </a:lnTo>
                <a:lnTo>
                  <a:pt x="8" y="101"/>
                </a:lnTo>
                <a:lnTo>
                  <a:pt x="16" y="106"/>
                </a:lnTo>
                <a:lnTo>
                  <a:pt x="16" y="106"/>
                </a:lnTo>
                <a:lnTo>
                  <a:pt x="27" y="108"/>
                </a:lnTo>
                <a:lnTo>
                  <a:pt x="39" y="109"/>
                </a:lnTo>
                <a:lnTo>
                  <a:pt x="39" y="109"/>
                </a:lnTo>
                <a:lnTo>
                  <a:pt x="50" y="108"/>
                </a:lnTo>
                <a:lnTo>
                  <a:pt x="62" y="106"/>
                </a:lnTo>
                <a:lnTo>
                  <a:pt x="62" y="106"/>
                </a:lnTo>
                <a:lnTo>
                  <a:pt x="70" y="101"/>
                </a:lnTo>
                <a:lnTo>
                  <a:pt x="75" y="93"/>
                </a:lnTo>
                <a:lnTo>
                  <a:pt x="75" y="93"/>
                </a:lnTo>
                <a:lnTo>
                  <a:pt x="80" y="87"/>
                </a:lnTo>
                <a:lnTo>
                  <a:pt x="80" y="77"/>
                </a:lnTo>
                <a:lnTo>
                  <a:pt x="80" y="77"/>
                </a:lnTo>
                <a:lnTo>
                  <a:pt x="80" y="70"/>
                </a:lnTo>
                <a:lnTo>
                  <a:pt x="78" y="65"/>
                </a:lnTo>
                <a:lnTo>
                  <a:pt x="76" y="60"/>
                </a:lnTo>
                <a:lnTo>
                  <a:pt x="73" y="56"/>
                </a:lnTo>
                <a:lnTo>
                  <a:pt x="73" y="56"/>
                </a:lnTo>
                <a:lnTo>
                  <a:pt x="63" y="49"/>
                </a:lnTo>
                <a:lnTo>
                  <a:pt x="49" y="43"/>
                </a:lnTo>
                <a:lnTo>
                  <a:pt x="49" y="43"/>
                </a:lnTo>
                <a:lnTo>
                  <a:pt x="37" y="39"/>
                </a:lnTo>
                <a:lnTo>
                  <a:pt x="37" y="39"/>
                </a:lnTo>
                <a:lnTo>
                  <a:pt x="31" y="34"/>
                </a:lnTo>
                <a:lnTo>
                  <a:pt x="31" y="34"/>
                </a:lnTo>
                <a:lnTo>
                  <a:pt x="29" y="30"/>
                </a:lnTo>
                <a:lnTo>
                  <a:pt x="29" y="30"/>
                </a:lnTo>
                <a:lnTo>
                  <a:pt x="31" y="25"/>
                </a:lnTo>
                <a:lnTo>
                  <a:pt x="32" y="21"/>
                </a:lnTo>
                <a:lnTo>
                  <a:pt x="32" y="21"/>
                </a:lnTo>
                <a:lnTo>
                  <a:pt x="37" y="20"/>
                </a:lnTo>
                <a:lnTo>
                  <a:pt x="44" y="18"/>
                </a:lnTo>
                <a:lnTo>
                  <a:pt x="44" y="18"/>
                </a:lnTo>
                <a:lnTo>
                  <a:pt x="49" y="20"/>
                </a:lnTo>
                <a:lnTo>
                  <a:pt x="55" y="21"/>
                </a:lnTo>
                <a:lnTo>
                  <a:pt x="60" y="23"/>
                </a:lnTo>
                <a:lnTo>
                  <a:pt x="67" y="28"/>
                </a:lnTo>
                <a:lnTo>
                  <a:pt x="78" y="15"/>
                </a:lnTo>
                <a:lnTo>
                  <a:pt x="78" y="15"/>
                </a:lnTo>
                <a:lnTo>
                  <a:pt x="70" y="8"/>
                </a:lnTo>
                <a:lnTo>
                  <a:pt x="62" y="4"/>
                </a:lnTo>
                <a:lnTo>
                  <a:pt x="62" y="4"/>
                </a:lnTo>
                <a:lnTo>
                  <a:pt x="52" y="2"/>
                </a:lnTo>
                <a:lnTo>
                  <a:pt x="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66C4C41-14FB-4D48-A522-A6EDB4DD54C4}"/>
              </a:ext>
            </a:extLst>
          </p:cNvPr>
          <p:cNvSpPr>
            <a:spLocks/>
          </p:cNvSpPr>
          <p:nvPr/>
        </p:nvSpPr>
        <p:spPr bwMode="auto">
          <a:xfrm>
            <a:off x="4112201" y="1489307"/>
            <a:ext cx="14287" cy="11113"/>
          </a:xfrm>
          <a:custGeom>
            <a:avLst/>
            <a:gdLst>
              <a:gd name="T0" fmla="*/ 7 w 12"/>
              <a:gd name="T1" fmla="*/ 0 h 10"/>
              <a:gd name="T2" fmla="*/ 0 w 12"/>
              <a:gd name="T3" fmla="*/ 0 h 10"/>
              <a:gd name="T4" fmla="*/ 12 w 12"/>
              <a:gd name="T5" fmla="*/ 10 h 10"/>
              <a:gd name="T6" fmla="*/ 7 w 12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0"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7" y="7"/>
                  <a:pt x="12" y="10"/>
                </a:cubicBezTo>
                <a:lnTo>
                  <a:pt x="7" y="0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4538EBC-3182-4A7A-90AF-AC67F554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38" y="1027345"/>
            <a:ext cx="21748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910D22E-53FD-4AD3-8DB5-BE854886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38" y="2916470"/>
            <a:ext cx="3136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B78720-AFA7-456E-89EE-0CCB4A22DA8B}"/>
              </a:ext>
            </a:extLst>
          </p:cNvPr>
          <p:cNvSpPr>
            <a:spLocks/>
          </p:cNvSpPr>
          <p:nvPr/>
        </p:nvSpPr>
        <p:spPr bwMode="auto">
          <a:xfrm>
            <a:off x="3431163" y="2918057"/>
            <a:ext cx="414337" cy="355600"/>
          </a:xfrm>
          <a:custGeom>
            <a:avLst/>
            <a:gdLst>
              <a:gd name="T0" fmla="*/ 135 w 261"/>
              <a:gd name="T1" fmla="*/ 0 h 224"/>
              <a:gd name="T2" fmla="*/ 0 w 261"/>
              <a:gd name="T3" fmla="*/ 0 h 224"/>
              <a:gd name="T4" fmla="*/ 218 w 261"/>
              <a:gd name="T5" fmla="*/ 224 h 224"/>
              <a:gd name="T6" fmla="*/ 261 w 261"/>
              <a:gd name="T7" fmla="*/ 224 h 224"/>
              <a:gd name="T8" fmla="*/ 135 w 261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224">
                <a:moveTo>
                  <a:pt x="135" y="0"/>
                </a:moveTo>
                <a:lnTo>
                  <a:pt x="0" y="0"/>
                </a:lnTo>
                <a:lnTo>
                  <a:pt x="218" y="224"/>
                </a:lnTo>
                <a:lnTo>
                  <a:pt x="261" y="224"/>
                </a:lnTo>
                <a:lnTo>
                  <a:pt x="13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66E2EE6-29C7-4D27-9398-73581C9A26C2}"/>
              </a:ext>
            </a:extLst>
          </p:cNvPr>
          <p:cNvSpPr>
            <a:spLocks noEditPoints="1"/>
          </p:cNvSpPr>
          <p:nvPr/>
        </p:nvSpPr>
        <p:spPr bwMode="auto">
          <a:xfrm>
            <a:off x="3423226" y="2914882"/>
            <a:ext cx="427037" cy="363538"/>
          </a:xfrm>
          <a:custGeom>
            <a:avLst/>
            <a:gdLst>
              <a:gd name="T0" fmla="*/ 268 w 269"/>
              <a:gd name="T1" fmla="*/ 227 h 229"/>
              <a:gd name="T2" fmla="*/ 221 w 269"/>
              <a:gd name="T3" fmla="*/ 227 h 229"/>
              <a:gd name="T4" fmla="*/ 222 w 269"/>
              <a:gd name="T5" fmla="*/ 229 h 229"/>
              <a:gd name="T6" fmla="*/ 269 w 269"/>
              <a:gd name="T7" fmla="*/ 229 h 229"/>
              <a:gd name="T8" fmla="*/ 268 w 269"/>
              <a:gd name="T9" fmla="*/ 227 h 229"/>
              <a:gd name="T10" fmla="*/ 141 w 269"/>
              <a:gd name="T11" fmla="*/ 0 h 229"/>
              <a:gd name="T12" fmla="*/ 0 w 269"/>
              <a:gd name="T13" fmla="*/ 0 h 229"/>
              <a:gd name="T14" fmla="*/ 1 w 269"/>
              <a:gd name="T15" fmla="*/ 1 h 229"/>
              <a:gd name="T16" fmla="*/ 3 w 269"/>
              <a:gd name="T17" fmla="*/ 1 h 229"/>
              <a:gd name="T18" fmla="*/ 3 w 269"/>
              <a:gd name="T19" fmla="*/ 1 h 229"/>
              <a:gd name="T20" fmla="*/ 3 w 269"/>
              <a:gd name="T21" fmla="*/ 1 h 229"/>
              <a:gd name="T22" fmla="*/ 142 w 269"/>
              <a:gd name="T23" fmla="*/ 1 h 229"/>
              <a:gd name="T24" fmla="*/ 141 w 269"/>
              <a:gd name="T25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229">
                <a:moveTo>
                  <a:pt x="268" y="227"/>
                </a:moveTo>
                <a:lnTo>
                  <a:pt x="221" y="227"/>
                </a:lnTo>
                <a:lnTo>
                  <a:pt x="222" y="229"/>
                </a:lnTo>
                <a:lnTo>
                  <a:pt x="269" y="229"/>
                </a:lnTo>
                <a:lnTo>
                  <a:pt x="268" y="227"/>
                </a:lnTo>
                <a:close/>
                <a:moveTo>
                  <a:pt x="141" y="0"/>
                </a:move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142" y="1"/>
                </a:lnTo>
                <a:lnTo>
                  <a:pt x="141" y="0"/>
                </a:lnTo>
                <a:close/>
              </a:path>
            </a:pathLst>
          </a:custGeom>
          <a:solidFill>
            <a:srgbClr val="D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30C8B86-1C23-4EA3-933B-3CF4369919AA}"/>
              </a:ext>
            </a:extLst>
          </p:cNvPr>
          <p:cNvSpPr>
            <a:spLocks noEditPoints="1"/>
          </p:cNvSpPr>
          <p:nvPr/>
        </p:nvSpPr>
        <p:spPr bwMode="auto">
          <a:xfrm>
            <a:off x="3423226" y="2914882"/>
            <a:ext cx="427037" cy="363538"/>
          </a:xfrm>
          <a:custGeom>
            <a:avLst/>
            <a:gdLst>
              <a:gd name="T0" fmla="*/ 268 w 269"/>
              <a:gd name="T1" fmla="*/ 227 h 229"/>
              <a:gd name="T2" fmla="*/ 221 w 269"/>
              <a:gd name="T3" fmla="*/ 227 h 229"/>
              <a:gd name="T4" fmla="*/ 222 w 269"/>
              <a:gd name="T5" fmla="*/ 229 h 229"/>
              <a:gd name="T6" fmla="*/ 269 w 269"/>
              <a:gd name="T7" fmla="*/ 229 h 229"/>
              <a:gd name="T8" fmla="*/ 268 w 269"/>
              <a:gd name="T9" fmla="*/ 227 h 229"/>
              <a:gd name="T10" fmla="*/ 141 w 269"/>
              <a:gd name="T11" fmla="*/ 0 h 229"/>
              <a:gd name="T12" fmla="*/ 0 w 269"/>
              <a:gd name="T13" fmla="*/ 0 h 229"/>
              <a:gd name="T14" fmla="*/ 1 w 269"/>
              <a:gd name="T15" fmla="*/ 1 h 229"/>
              <a:gd name="T16" fmla="*/ 3 w 269"/>
              <a:gd name="T17" fmla="*/ 1 h 229"/>
              <a:gd name="T18" fmla="*/ 3 w 269"/>
              <a:gd name="T19" fmla="*/ 1 h 229"/>
              <a:gd name="T20" fmla="*/ 3 w 269"/>
              <a:gd name="T21" fmla="*/ 1 h 229"/>
              <a:gd name="T22" fmla="*/ 142 w 269"/>
              <a:gd name="T23" fmla="*/ 1 h 229"/>
              <a:gd name="T24" fmla="*/ 141 w 269"/>
              <a:gd name="T25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229">
                <a:moveTo>
                  <a:pt x="268" y="227"/>
                </a:moveTo>
                <a:lnTo>
                  <a:pt x="221" y="227"/>
                </a:lnTo>
                <a:lnTo>
                  <a:pt x="222" y="229"/>
                </a:lnTo>
                <a:lnTo>
                  <a:pt x="269" y="229"/>
                </a:lnTo>
                <a:lnTo>
                  <a:pt x="268" y="227"/>
                </a:lnTo>
                <a:moveTo>
                  <a:pt x="141" y="0"/>
                </a:moveTo>
                <a:lnTo>
                  <a:pt x="0" y="0"/>
                </a:lnTo>
                <a:lnTo>
                  <a:pt x="1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142" y="1"/>
                </a:lnTo>
                <a:lnTo>
                  <a:pt x="1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49BEC76C-9474-43C0-BB25-4445D2A5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38" y="1657582"/>
            <a:ext cx="2682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6EC2196-F569-4E62-9DFD-67E2D2FB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38" y="2286232"/>
            <a:ext cx="2797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653EDF2B-CAE9-49D3-8C7B-247989BAFD80}"/>
              </a:ext>
            </a:extLst>
          </p:cNvPr>
          <p:cNvSpPr>
            <a:spLocks/>
          </p:cNvSpPr>
          <p:nvPr/>
        </p:nvSpPr>
        <p:spPr bwMode="auto">
          <a:xfrm>
            <a:off x="3073976" y="2289407"/>
            <a:ext cx="404812" cy="354013"/>
          </a:xfrm>
          <a:custGeom>
            <a:avLst/>
            <a:gdLst>
              <a:gd name="T0" fmla="*/ 132 w 255"/>
              <a:gd name="T1" fmla="*/ 0 h 223"/>
              <a:gd name="T2" fmla="*/ 0 w 255"/>
              <a:gd name="T3" fmla="*/ 0 h 223"/>
              <a:gd name="T4" fmla="*/ 213 w 255"/>
              <a:gd name="T5" fmla="*/ 223 h 223"/>
              <a:gd name="T6" fmla="*/ 255 w 255"/>
              <a:gd name="T7" fmla="*/ 223 h 223"/>
              <a:gd name="T8" fmla="*/ 132 w 255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23">
                <a:moveTo>
                  <a:pt x="132" y="0"/>
                </a:moveTo>
                <a:lnTo>
                  <a:pt x="0" y="0"/>
                </a:lnTo>
                <a:lnTo>
                  <a:pt x="213" y="223"/>
                </a:lnTo>
                <a:lnTo>
                  <a:pt x="255" y="223"/>
                </a:lnTo>
                <a:lnTo>
                  <a:pt x="13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111D257C-3298-4726-B3B9-D7177CF41005}"/>
              </a:ext>
            </a:extLst>
          </p:cNvPr>
          <p:cNvSpPr>
            <a:spLocks noEditPoints="1"/>
          </p:cNvSpPr>
          <p:nvPr/>
        </p:nvSpPr>
        <p:spPr bwMode="auto">
          <a:xfrm>
            <a:off x="3064451" y="2284645"/>
            <a:ext cx="419100" cy="363538"/>
          </a:xfrm>
          <a:custGeom>
            <a:avLst/>
            <a:gdLst>
              <a:gd name="T0" fmla="*/ 263 w 264"/>
              <a:gd name="T1" fmla="*/ 227 h 229"/>
              <a:gd name="T2" fmla="*/ 217 w 264"/>
              <a:gd name="T3" fmla="*/ 227 h 229"/>
              <a:gd name="T4" fmla="*/ 218 w 264"/>
              <a:gd name="T5" fmla="*/ 229 h 229"/>
              <a:gd name="T6" fmla="*/ 264 w 264"/>
              <a:gd name="T7" fmla="*/ 229 h 229"/>
              <a:gd name="T8" fmla="*/ 263 w 264"/>
              <a:gd name="T9" fmla="*/ 227 h 229"/>
              <a:gd name="T10" fmla="*/ 139 w 264"/>
              <a:gd name="T11" fmla="*/ 0 h 229"/>
              <a:gd name="T12" fmla="*/ 0 w 264"/>
              <a:gd name="T13" fmla="*/ 0 h 229"/>
              <a:gd name="T14" fmla="*/ 2 w 264"/>
              <a:gd name="T15" fmla="*/ 1 h 229"/>
              <a:gd name="T16" fmla="*/ 3 w 264"/>
              <a:gd name="T17" fmla="*/ 1 h 229"/>
              <a:gd name="T18" fmla="*/ 3 w 264"/>
              <a:gd name="T19" fmla="*/ 1 h 229"/>
              <a:gd name="T20" fmla="*/ 3 w 264"/>
              <a:gd name="T21" fmla="*/ 1 h 229"/>
              <a:gd name="T22" fmla="*/ 140 w 264"/>
              <a:gd name="T23" fmla="*/ 1 h 229"/>
              <a:gd name="T24" fmla="*/ 139 w 264"/>
              <a:gd name="T25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229">
                <a:moveTo>
                  <a:pt x="263" y="227"/>
                </a:moveTo>
                <a:lnTo>
                  <a:pt x="217" y="227"/>
                </a:lnTo>
                <a:lnTo>
                  <a:pt x="218" y="229"/>
                </a:lnTo>
                <a:lnTo>
                  <a:pt x="264" y="229"/>
                </a:lnTo>
                <a:lnTo>
                  <a:pt x="263" y="227"/>
                </a:lnTo>
                <a:close/>
                <a:moveTo>
                  <a:pt x="139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140" y="1"/>
                </a:lnTo>
                <a:lnTo>
                  <a:pt x="139" y="0"/>
                </a:lnTo>
                <a:close/>
              </a:path>
            </a:pathLst>
          </a:custGeom>
          <a:solidFill>
            <a:srgbClr val="E8F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2B6D3B49-78EF-4D58-8AC1-233AD7EAFB7D}"/>
              </a:ext>
            </a:extLst>
          </p:cNvPr>
          <p:cNvSpPr>
            <a:spLocks noEditPoints="1"/>
          </p:cNvSpPr>
          <p:nvPr/>
        </p:nvSpPr>
        <p:spPr bwMode="auto">
          <a:xfrm>
            <a:off x="3064451" y="2284645"/>
            <a:ext cx="419100" cy="363538"/>
          </a:xfrm>
          <a:custGeom>
            <a:avLst/>
            <a:gdLst>
              <a:gd name="T0" fmla="*/ 263 w 264"/>
              <a:gd name="T1" fmla="*/ 227 h 229"/>
              <a:gd name="T2" fmla="*/ 217 w 264"/>
              <a:gd name="T3" fmla="*/ 227 h 229"/>
              <a:gd name="T4" fmla="*/ 218 w 264"/>
              <a:gd name="T5" fmla="*/ 229 h 229"/>
              <a:gd name="T6" fmla="*/ 264 w 264"/>
              <a:gd name="T7" fmla="*/ 229 h 229"/>
              <a:gd name="T8" fmla="*/ 263 w 264"/>
              <a:gd name="T9" fmla="*/ 227 h 229"/>
              <a:gd name="T10" fmla="*/ 139 w 264"/>
              <a:gd name="T11" fmla="*/ 0 h 229"/>
              <a:gd name="T12" fmla="*/ 0 w 264"/>
              <a:gd name="T13" fmla="*/ 0 h 229"/>
              <a:gd name="T14" fmla="*/ 2 w 264"/>
              <a:gd name="T15" fmla="*/ 1 h 229"/>
              <a:gd name="T16" fmla="*/ 3 w 264"/>
              <a:gd name="T17" fmla="*/ 1 h 229"/>
              <a:gd name="T18" fmla="*/ 3 w 264"/>
              <a:gd name="T19" fmla="*/ 1 h 229"/>
              <a:gd name="T20" fmla="*/ 3 w 264"/>
              <a:gd name="T21" fmla="*/ 1 h 229"/>
              <a:gd name="T22" fmla="*/ 140 w 264"/>
              <a:gd name="T23" fmla="*/ 1 h 229"/>
              <a:gd name="T24" fmla="*/ 139 w 264"/>
              <a:gd name="T25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4" h="229">
                <a:moveTo>
                  <a:pt x="263" y="227"/>
                </a:moveTo>
                <a:lnTo>
                  <a:pt x="217" y="227"/>
                </a:lnTo>
                <a:lnTo>
                  <a:pt x="218" y="229"/>
                </a:lnTo>
                <a:lnTo>
                  <a:pt x="264" y="229"/>
                </a:lnTo>
                <a:lnTo>
                  <a:pt x="263" y="227"/>
                </a:lnTo>
                <a:moveTo>
                  <a:pt x="139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140" y="1"/>
                </a:lnTo>
                <a:lnTo>
                  <a:pt x="1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9BF97024-D8A5-48C4-981E-CB1D0284E70E}"/>
              </a:ext>
            </a:extLst>
          </p:cNvPr>
          <p:cNvSpPr>
            <a:spLocks/>
          </p:cNvSpPr>
          <p:nvPr/>
        </p:nvSpPr>
        <p:spPr bwMode="auto">
          <a:xfrm>
            <a:off x="2513588" y="1025757"/>
            <a:ext cx="20637" cy="15875"/>
          </a:xfrm>
          <a:custGeom>
            <a:avLst/>
            <a:gdLst>
              <a:gd name="T0" fmla="*/ 2 w 19"/>
              <a:gd name="T1" fmla="*/ 0 h 15"/>
              <a:gd name="T2" fmla="*/ 0 w 19"/>
              <a:gd name="T3" fmla="*/ 0 h 15"/>
              <a:gd name="T4" fmla="*/ 2 w 19"/>
              <a:gd name="T5" fmla="*/ 2 h 15"/>
              <a:gd name="T6" fmla="*/ 19 w 19"/>
              <a:gd name="T7" fmla="*/ 15 h 15"/>
              <a:gd name="T8" fmla="*/ 17 w 19"/>
              <a:gd name="T9" fmla="*/ 11 h 15"/>
              <a:gd name="T10" fmla="*/ 17 w 19"/>
              <a:gd name="T11" fmla="*/ 11 h 15"/>
              <a:gd name="T12" fmla="*/ 3 w 19"/>
              <a:gd name="T13" fmla="*/ 0 h 15"/>
              <a:gd name="T14" fmla="*/ 2 w 19"/>
              <a:gd name="T15" fmla="*/ 1 h 15"/>
              <a:gd name="T16" fmla="*/ 2 w 19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5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2" y="2"/>
                </a:cubicBezTo>
                <a:cubicBezTo>
                  <a:pt x="6" y="6"/>
                  <a:pt x="12" y="10"/>
                  <a:pt x="19" y="15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8"/>
                  <a:pt x="7" y="4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A3A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A78387A4-5359-4F2C-9918-95646D1D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813" y="1655995"/>
            <a:ext cx="1587" cy="1588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C492A339-4E6D-443B-9280-65759DB1C993}"/>
              </a:ext>
            </a:extLst>
          </p:cNvPr>
          <p:cNvSpPr>
            <a:spLocks/>
          </p:cNvSpPr>
          <p:nvPr/>
        </p:nvSpPr>
        <p:spPr bwMode="auto">
          <a:xfrm>
            <a:off x="2916813" y="165599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39">
            <a:extLst>
              <a:ext uri="{FF2B5EF4-FFF2-40B4-BE49-F238E27FC236}">
                <a16:creationId xmlns:a16="http://schemas.microsoft.com/office/drawing/2014/main" id="{A955FC6E-459D-4DAC-80F9-1ADAE2FE05CE}"/>
              </a:ext>
            </a:extLst>
          </p:cNvPr>
          <p:cNvSpPr>
            <a:spLocks noEditPoints="1"/>
          </p:cNvSpPr>
          <p:nvPr/>
        </p:nvSpPr>
        <p:spPr bwMode="auto">
          <a:xfrm>
            <a:off x="2707263" y="1654407"/>
            <a:ext cx="419100" cy="363538"/>
          </a:xfrm>
          <a:custGeom>
            <a:avLst/>
            <a:gdLst>
              <a:gd name="T0" fmla="*/ 363 w 364"/>
              <a:gd name="T1" fmla="*/ 312 h 314"/>
              <a:gd name="T2" fmla="*/ 298 w 364"/>
              <a:gd name="T3" fmla="*/ 312 h 314"/>
              <a:gd name="T4" fmla="*/ 300 w 364"/>
              <a:gd name="T5" fmla="*/ 314 h 314"/>
              <a:gd name="T6" fmla="*/ 364 w 364"/>
              <a:gd name="T7" fmla="*/ 314 h 314"/>
              <a:gd name="T8" fmla="*/ 363 w 364"/>
              <a:gd name="T9" fmla="*/ 312 h 314"/>
              <a:gd name="T10" fmla="*/ 180 w 364"/>
              <a:gd name="T11" fmla="*/ 0 h 314"/>
              <a:gd name="T12" fmla="*/ 0 w 364"/>
              <a:gd name="T13" fmla="*/ 0 h 314"/>
              <a:gd name="T14" fmla="*/ 2 w 364"/>
              <a:gd name="T15" fmla="*/ 2 h 314"/>
              <a:gd name="T16" fmla="*/ 183 w 364"/>
              <a:gd name="T17" fmla="*/ 2 h 314"/>
              <a:gd name="T18" fmla="*/ 180 w 364"/>
              <a:gd name="T19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4" h="314">
                <a:moveTo>
                  <a:pt x="363" y="312"/>
                </a:moveTo>
                <a:cubicBezTo>
                  <a:pt x="298" y="312"/>
                  <a:pt x="298" y="312"/>
                  <a:pt x="298" y="312"/>
                </a:cubicBezTo>
                <a:cubicBezTo>
                  <a:pt x="300" y="314"/>
                  <a:pt x="300" y="314"/>
                  <a:pt x="300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63" y="312"/>
                  <a:pt x="363" y="312"/>
                  <a:pt x="363" y="312"/>
                </a:cubicBezTo>
                <a:moveTo>
                  <a:pt x="18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2" y="2"/>
                  <a:pt x="2" y="2"/>
                </a:cubicBezTo>
                <a:cubicBezTo>
                  <a:pt x="183" y="2"/>
                  <a:pt x="183" y="2"/>
                  <a:pt x="183" y="2"/>
                </a:cubicBezTo>
                <a:cubicBezTo>
                  <a:pt x="182" y="1"/>
                  <a:pt x="181" y="0"/>
                  <a:pt x="180" y="0"/>
                </a:cubicBezTo>
              </a:path>
            </a:pathLst>
          </a:custGeom>
          <a:solidFill>
            <a:srgbClr val="E3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C8EF1E13-592A-41B4-9FAB-CAB10895E8E0}"/>
              </a:ext>
            </a:extLst>
          </p:cNvPr>
          <p:cNvGrpSpPr/>
          <p:nvPr/>
        </p:nvGrpSpPr>
        <p:grpSpPr>
          <a:xfrm>
            <a:off x="939581" y="932813"/>
            <a:ext cx="3136900" cy="2249488"/>
            <a:chOff x="669925" y="1152526"/>
            <a:chExt cx="3136900" cy="2249488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2BBCD31F-4B46-4C92-AB21-5472A09168B7}"/>
                </a:ext>
              </a:extLst>
            </p:cNvPr>
            <p:cNvGrpSpPr/>
            <p:nvPr/>
          </p:nvGrpSpPr>
          <p:grpSpPr>
            <a:xfrm>
              <a:off x="669925" y="1154114"/>
              <a:ext cx="3136900" cy="2247900"/>
              <a:chOff x="669925" y="1154114"/>
              <a:chExt cx="3136900" cy="2247900"/>
            </a:xfrm>
          </p:grpSpPr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FCF5389D-7BF3-4E96-96E1-2AC6EF8A4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25" y="1154114"/>
                <a:ext cx="2174875" cy="358775"/>
              </a:xfrm>
              <a:prstGeom prst="rect">
                <a:avLst/>
              </a:prstGeom>
              <a:solidFill>
                <a:srgbClr val="B57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" name="Rectangle 8">
                <a:extLst>
                  <a:ext uri="{FF2B5EF4-FFF2-40B4-BE49-F238E27FC236}">
                    <a16:creationId xmlns:a16="http://schemas.microsoft.com/office/drawing/2014/main" id="{7B7F27C0-8742-4E24-BAFB-92D757B67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25" y="3043239"/>
                <a:ext cx="3136900" cy="358775"/>
              </a:xfrm>
              <a:prstGeom prst="rect">
                <a:avLst/>
              </a:prstGeom>
              <a:solidFill>
                <a:srgbClr val="42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39D18AD5-65E8-407D-9F30-446E06122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050" y="3044826"/>
                <a:ext cx="414337" cy="355600"/>
              </a:xfrm>
              <a:custGeom>
                <a:avLst/>
                <a:gdLst>
                  <a:gd name="T0" fmla="*/ 135 w 261"/>
                  <a:gd name="T1" fmla="*/ 0 h 224"/>
                  <a:gd name="T2" fmla="*/ 0 w 261"/>
                  <a:gd name="T3" fmla="*/ 0 h 224"/>
                  <a:gd name="T4" fmla="*/ 218 w 261"/>
                  <a:gd name="T5" fmla="*/ 224 h 224"/>
                  <a:gd name="T6" fmla="*/ 261 w 261"/>
                  <a:gd name="T7" fmla="*/ 224 h 224"/>
                  <a:gd name="T8" fmla="*/ 135 w 261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24">
                    <a:moveTo>
                      <a:pt x="135" y="0"/>
                    </a:moveTo>
                    <a:lnTo>
                      <a:pt x="0" y="0"/>
                    </a:lnTo>
                    <a:lnTo>
                      <a:pt x="218" y="224"/>
                    </a:lnTo>
                    <a:lnTo>
                      <a:pt x="261" y="22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49A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" name="Rectangle 17">
                <a:extLst>
                  <a:ext uri="{FF2B5EF4-FFF2-40B4-BE49-F238E27FC236}">
                    <a16:creationId xmlns:a16="http://schemas.microsoft.com/office/drawing/2014/main" id="{03E3C4D7-5B30-474F-9189-B8047DE05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25" y="1784351"/>
                <a:ext cx="2682875" cy="357188"/>
              </a:xfrm>
              <a:prstGeom prst="rect">
                <a:avLst/>
              </a:prstGeom>
              <a:solidFill>
                <a:srgbClr val="88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" name="Rectangle 19">
                <a:extLst>
                  <a:ext uri="{FF2B5EF4-FFF2-40B4-BE49-F238E27FC236}">
                    <a16:creationId xmlns:a16="http://schemas.microsoft.com/office/drawing/2014/main" id="{74516F91-843F-45C0-A935-BC580ED24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925" y="2413001"/>
                <a:ext cx="2797175" cy="358775"/>
              </a:xfrm>
              <a:prstGeom prst="rect">
                <a:avLst/>
              </a:prstGeom>
              <a:solidFill>
                <a:srgbClr val="84D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15460A38-505B-4582-8E07-2880B37E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863" y="2416176"/>
                <a:ext cx="404812" cy="354013"/>
              </a:xfrm>
              <a:custGeom>
                <a:avLst/>
                <a:gdLst>
                  <a:gd name="T0" fmla="*/ 132 w 255"/>
                  <a:gd name="T1" fmla="*/ 0 h 223"/>
                  <a:gd name="T2" fmla="*/ 0 w 255"/>
                  <a:gd name="T3" fmla="*/ 0 h 223"/>
                  <a:gd name="T4" fmla="*/ 213 w 255"/>
                  <a:gd name="T5" fmla="*/ 223 h 223"/>
                  <a:gd name="T6" fmla="*/ 255 w 255"/>
                  <a:gd name="T7" fmla="*/ 223 h 223"/>
                  <a:gd name="T8" fmla="*/ 132 w 255"/>
                  <a:gd name="T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23">
                    <a:moveTo>
                      <a:pt x="132" y="0"/>
                    </a:moveTo>
                    <a:lnTo>
                      <a:pt x="0" y="0"/>
                    </a:lnTo>
                    <a:lnTo>
                      <a:pt x="213" y="223"/>
                    </a:lnTo>
                    <a:lnTo>
                      <a:pt x="255" y="22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7E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7F3D7F9D-BD75-4D98-9F44-1BC30CA38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450" y="1155701"/>
                <a:ext cx="404812" cy="355600"/>
              </a:xfrm>
              <a:custGeom>
                <a:avLst/>
                <a:gdLst>
                  <a:gd name="T0" fmla="*/ 174 w 351"/>
                  <a:gd name="T1" fmla="*/ 0 h 308"/>
                  <a:gd name="T2" fmla="*/ 0 w 351"/>
                  <a:gd name="T3" fmla="*/ 0 h 308"/>
                  <a:gd name="T4" fmla="*/ 294 w 351"/>
                  <a:gd name="T5" fmla="*/ 308 h 308"/>
                  <a:gd name="T6" fmla="*/ 351 w 351"/>
                  <a:gd name="T7" fmla="*/ 308 h 308"/>
                  <a:gd name="T8" fmla="*/ 188 w 351"/>
                  <a:gd name="T9" fmla="*/ 11 h 308"/>
                  <a:gd name="T10" fmla="*/ 174 w 351"/>
                  <a:gd name="T1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308">
                    <a:moveTo>
                      <a:pt x="1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4" y="308"/>
                      <a:pt x="294" y="308"/>
                      <a:pt x="294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3" y="7"/>
                      <a:pt x="178" y="4"/>
                      <a:pt x="174" y="0"/>
                    </a:cubicBezTo>
                  </a:path>
                </a:pathLst>
              </a:custGeom>
              <a:solidFill>
                <a:srgbClr val="A67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5D878B8F-7ADC-48F3-BD27-806BC17ED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088" y="1785939"/>
                <a:ext cx="404812" cy="355600"/>
              </a:xfrm>
              <a:custGeom>
                <a:avLst/>
                <a:gdLst>
                  <a:gd name="T0" fmla="*/ 175 w 351"/>
                  <a:gd name="T1" fmla="*/ 0 h 308"/>
                  <a:gd name="T2" fmla="*/ 0 w 351"/>
                  <a:gd name="T3" fmla="*/ 0 h 308"/>
                  <a:gd name="T4" fmla="*/ 294 w 351"/>
                  <a:gd name="T5" fmla="*/ 308 h 308"/>
                  <a:gd name="T6" fmla="*/ 351 w 351"/>
                  <a:gd name="T7" fmla="*/ 308 h 308"/>
                  <a:gd name="T8" fmla="*/ 186 w 351"/>
                  <a:gd name="T9" fmla="*/ 6 h 308"/>
                  <a:gd name="T10" fmla="*/ 175 w 351"/>
                  <a:gd name="T1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1" h="308">
                    <a:moveTo>
                      <a:pt x="1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94" y="308"/>
                      <a:pt x="294" y="308"/>
                      <a:pt x="294" y="308"/>
                    </a:cubicBezTo>
                    <a:cubicBezTo>
                      <a:pt x="351" y="308"/>
                      <a:pt x="351" y="308"/>
                      <a:pt x="351" y="308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2" y="4"/>
                      <a:pt x="178" y="2"/>
                      <a:pt x="175" y="0"/>
                    </a:cubicBezTo>
                  </a:path>
                </a:pathLst>
              </a:custGeom>
              <a:solidFill>
                <a:srgbClr val="828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A3F7382-244B-4B7E-9F55-0D1C70C8D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4700" y="3043239"/>
              <a:ext cx="423862" cy="358775"/>
            </a:xfrm>
            <a:custGeom>
              <a:avLst/>
              <a:gdLst>
                <a:gd name="T0" fmla="*/ 2 w 267"/>
                <a:gd name="T1" fmla="*/ 0 h 226"/>
                <a:gd name="T2" fmla="*/ 0 w 267"/>
                <a:gd name="T3" fmla="*/ 0 h 226"/>
                <a:gd name="T4" fmla="*/ 1 w 267"/>
                <a:gd name="T5" fmla="*/ 1 h 226"/>
                <a:gd name="T6" fmla="*/ 2 w 267"/>
                <a:gd name="T7" fmla="*/ 0 h 226"/>
                <a:gd name="T8" fmla="*/ 4 w 267"/>
                <a:gd name="T9" fmla="*/ 1 h 226"/>
                <a:gd name="T10" fmla="*/ 139 w 267"/>
                <a:gd name="T11" fmla="*/ 1 h 226"/>
                <a:gd name="T12" fmla="*/ 265 w 267"/>
                <a:gd name="T13" fmla="*/ 225 h 226"/>
                <a:gd name="T14" fmla="*/ 222 w 267"/>
                <a:gd name="T15" fmla="*/ 225 h 226"/>
                <a:gd name="T16" fmla="*/ 4 w 267"/>
                <a:gd name="T17" fmla="*/ 1 h 226"/>
                <a:gd name="T18" fmla="*/ 141 w 267"/>
                <a:gd name="T19" fmla="*/ 0 h 226"/>
                <a:gd name="T20" fmla="*/ 2 w 267"/>
                <a:gd name="T21" fmla="*/ 0 h 226"/>
                <a:gd name="T22" fmla="*/ 1 w 267"/>
                <a:gd name="T23" fmla="*/ 1 h 226"/>
                <a:gd name="T24" fmla="*/ 220 w 267"/>
                <a:gd name="T25" fmla="*/ 226 h 226"/>
                <a:gd name="T26" fmla="*/ 267 w 267"/>
                <a:gd name="T27" fmla="*/ 226 h 226"/>
                <a:gd name="T28" fmla="*/ 141 w 267"/>
                <a:gd name="T2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" h="226">
                  <a:moveTo>
                    <a:pt x="2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0"/>
                  </a:lnTo>
                  <a:moveTo>
                    <a:pt x="4" y="1"/>
                  </a:moveTo>
                  <a:lnTo>
                    <a:pt x="139" y="1"/>
                  </a:lnTo>
                  <a:lnTo>
                    <a:pt x="265" y="225"/>
                  </a:lnTo>
                  <a:lnTo>
                    <a:pt x="222" y="225"/>
                  </a:lnTo>
                  <a:lnTo>
                    <a:pt x="4" y="1"/>
                  </a:lnTo>
                  <a:moveTo>
                    <a:pt x="141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220" y="226"/>
                  </a:lnTo>
                  <a:lnTo>
                    <a:pt x="267" y="226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4CC9F70-BD69-4242-BBD7-EADAEC5D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513" y="2413001"/>
              <a:ext cx="414337" cy="358775"/>
            </a:xfrm>
            <a:custGeom>
              <a:avLst/>
              <a:gdLst>
                <a:gd name="T0" fmla="*/ 1 w 261"/>
                <a:gd name="T1" fmla="*/ 0 h 226"/>
                <a:gd name="T2" fmla="*/ 0 w 261"/>
                <a:gd name="T3" fmla="*/ 0 h 226"/>
                <a:gd name="T4" fmla="*/ 0 w 261"/>
                <a:gd name="T5" fmla="*/ 1 h 226"/>
                <a:gd name="T6" fmla="*/ 1 w 261"/>
                <a:gd name="T7" fmla="*/ 0 h 226"/>
                <a:gd name="T8" fmla="*/ 4 w 261"/>
                <a:gd name="T9" fmla="*/ 2 h 226"/>
                <a:gd name="T10" fmla="*/ 136 w 261"/>
                <a:gd name="T11" fmla="*/ 2 h 226"/>
                <a:gd name="T12" fmla="*/ 259 w 261"/>
                <a:gd name="T13" fmla="*/ 225 h 226"/>
                <a:gd name="T14" fmla="*/ 217 w 261"/>
                <a:gd name="T15" fmla="*/ 225 h 226"/>
                <a:gd name="T16" fmla="*/ 4 w 261"/>
                <a:gd name="T17" fmla="*/ 2 h 226"/>
                <a:gd name="T18" fmla="*/ 138 w 261"/>
                <a:gd name="T19" fmla="*/ 0 h 226"/>
                <a:gd name="T20" fmla="*/ 1 w 261"/>
                <a:gd name="T21" fmla="*/ 0 h 226"/>
                <a:gd name="T22" fmla="*/ 0 w 261"/>
                <a:gd name="T23" fmla="*/ 1 h 226"/>
                <a:gd name="T24" fmla="*/ 215 w 261"/>
                <a:gd name="T25" fmla="*/ 226 h 226"/>
                <a:gd name="T26" fmla="*/ 261 w 261"/>
                <a:gd name="T27" fmla="*/ 226 h 226"/>
                <a:gd name="T28" fmla="*/ 138 w 261"/>
                <a:gd name="T2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26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moveTo>
                    <a:pt x="4" y="2"/>
                  </a:moveTo>
                  <a:lnTo>
                    <a:pt x="136" y="2"/>
                  </a:lnTo>
                  <a:lnTo>
                    <a:pt x="259" y="225"/>
                  </a:lnTo>
                  <a:lnTo>
                    <a:pt x="217" y="225"/>
                  </a:lnTo>
                  <a:lnTo>
                    <a:pt x="4" y="2"/>
                  </a:lnTo>
                  <a:moveTo>
                    <a:pt x="138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15" y="226"/>
                  </a:lnTo>
                  <a:lnTo>
                    <a:pt x="261" y="226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FBA390D8-8049-4025-9D74-BA9BA48B0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5513" y="1152526"/>
              <a:ext cx="417512" cy="361950"/>
            </a:xfrm>
            <a:custGeom>
              <a:avLst/>
              <a:gdLst>
                <a:gd name="T0" fmla="*/ 362 w 363"/>
                <a:gd name="T1" fmla="*/ 313 h 314"/>
                <a:gd name="T2" fmla="*/ 298 w 363"/>
                <a:gd name="T3" fmla="*/ 313 h 314"/>
                <a:gd name="T4" fmla="*/ 299 w 363"/>
                <a:gd name="T5" fmla="*/ 314 h 314"/>
                <a:gd name="T6" fmla="*/ 363 w 363"/>
                <a:gd name="T7" fmla="*/ 314 h 314"/>
                <a:gd name="T8" fmla="*/ 362 w 363"/>
                <a:gd name="T9" fmla="*/ 313 h 314"/>
                <a:gd name="T10" fmla="*/ 180 w 363"/>
                <a:gd name="T11" fmla="*/ 0 h 314"/>
                <a:gd name="T12" fmla="*/ 0 w 363"/>
                <a:gd name="T13" fmla="*/ 0 h 314"/>
                <a:gd name="T14" fmla="*/ 1 w 363"/>
                <a:gd name="T15" fmla="*/ 2 h 314"/>
                <a:gd name="T16" fmla="*/ 182 w 363"/>
                <a:gd name="T17" fmla="*/ 2 h 314"/>
                <a:gd name="T18" fmla="*/ 180 w 363"/>
                <a:gd name="T1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14">
                  <a:moveTo>
                    <a:pt x="362" y="313"/>
                  </a:moveTo>
                  <a:cubicBezTo>
                    <a:pt x="298" y="313"/>
                    <a:pt x="298" y="313"/>
                    <a:pt x="298" y="313"/>
                  </a:cubicBezTo>
                  <a:cubicBezTo>
                    <a:pt x="299" y="314"/>
                    <a:pt x="299" y="314"/>
                    <a:pt x="299" y="314"/>
                  </a:cubicBezTo>
                  <a:cubicBezTo>
                    <a:pt x="363" y="314"/>
                    <a:pt x="363" y="314"/>
                    <a:pt x="363" y="314"/>
                  </a:cubicBezTo>
                  <a:cubicBezTo>
                    <a:pt x="362" y="313"/>
                    <a:pt x="362" y="313"/>
                    <a:pt x="362" y="313"/>
                  </a:cubicBezTo>
                  <a:moveTo>
                    <a:pt x="1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1" y="1"/>
                    <a:pt x="180" y="1"/>
                    <a:pt x="180" y="0"/>
                  </a:cubicBezTo>
                </a:path>
              </a:pathLst>
            </a:custGeom>
            <a:solidFill>
              <a:srgbClr val="DEE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40">
              <a:extLst>
                <a:ext uri="{FF2B5EF4-FFF2-40B4-BE49-F238E27FC236}">
                  <a16:creationId xmlns:a16="http://schemas.microsoft.com/office/drawing/2014/main" id="{E3A0F022-D6F8-42BB-9430-40CBDBF7D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784351"/>
              <a:ext cx="415925" cy="357188"/>
            </a:xfrm>
            <a:custGeom>
              <a:avLst/>
              <a:gdLst>
                <a:gd name="T0" fmla="*/ 299 w 361"/>
                <a:gd name="T1" fmla="*/ 309 h 310"/>
                <a:gd name="T2" fmla="*/ 5 w 361"/>
                <a:gd name="T3" fmla="*/ 1 h 310"/>
                <a:gd name="T4" fmla="*/ 180 w 361"/>
                <a:gd name="T5" fmla="*/ 1 h 310"/>
                <a:gd name="T6" fmla="*/ 191 w 361"/>
                <a:gd name="T7" fmla="*/ 7 h 310"/>
                <a:gd name="T8" fmla="*/ 356 w 361"/>
                <a:gd name="T9" fmla="*/ 309 h 310"/>
                <a:gd name="T10" fmla="*/ 299 w 361"/>
                <a:gd name="T11" fmla="*/ 309 h 310"/>
                <a:gd name="T12" fmla="*/ 181 w 361"/>
                <a:gd name="T13" fmla="*/ 0 h 310"/>
                <a:gd name="T14" fmla="*/ 0 w 361"/>
                <a:gd name="T15" fmla="*/ 0 h 310"/>
                <a:gd name="T16" fmla="*/ 296 w 361"/>
                <a:gd name="T17" fmla="*/ 310 h 310"/>
                <a:gd name="T18" fmla="*/ 361 w 361"/>
                <a:gd name="T19" fmla="*/ 310 h 310"/>
                <a:gd name="T20" fmla="*/ 195 w 361"/>
                <a:gd name="T21" fmla="*/ 8 h 310"/>
                <a:gd name="T22" fmla="*/ 181 w 361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310">
                  <a:moveTo>
                    <a:pt x="299" y="309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83" y="3"/>
                    <a:pt x="187" y="5"/>
                    <a:pt x="191" y="7"/>
                  </a:cubicBezTo>
                  <a:cubicBezTo>
                    <a:pt x="356" y="309"/>
                    <a:pt x="356" y="309"/>
                    <a:pt x="356" y="309"/>
                  </a:cubicBezTo>
                  <a:cubicBezTo>
                    <a:pt x="299" y="309"/>
                    <a:pt x="299" y="309"/>
                    <a:pt x="299" y="309"/>
                  </a:cubicBezTo>
                  <a:moveTo>
                    <a:pt x="1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6" y="310"/>
                    <a:pt x="296" y="310"/>
                    <a:pt x="296" y="310"/>
                  </a:cubicBezTo>
                  <a:cubicBezTo>
                    <a:pt x="361" y="310"/>
                    <a:pt x="361" y="310"/>
                    <a:pt x="361" y="310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89" y="5"/>
                    <a:pt x="185" y="2"/>
                    <a:pt x="181" y="0"/>
                  </a:cubicBezTo>
                </a:path>
              </a:pathLst>
            </a:custGeom>
            <a:solidFill>
              <a:srgbClr val="839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8" name="Freeform 41">
            <a:extLst>
              <a:ext uri="{FF2B5EF4-FFF2-40B4-BE49-F238E27FC236}">
                <a16:creationId xmlns:a16="http://schemas.microsoft.com/office/drawing/2014/main" id="{C430C680-C373-4BF6-B4DE-B6911BAE92AA}"/>
              </a:ext>
            </a:extLst>
          </p:cNvPr>
          <p:cNvSpPr>
            <a:spLocks/>
          </p:cNvSpPr>
          <p:nvPr/>
        </p:nvSpPr>
        <p:spPr bwMode="auto">
          <a:xfrm>
            <a:off x="2913638" y="1654407"/>
            <a:ext cx="20637" cy="12700"/>
          </a:xfrm>
          <a:custGeom>
            <a:avLst/>
            <a:gdLst>
              <a:gd name="T0" fmla="*/ 3 w 17"/>
              <a:gd name="T1" fmla="*/ 0 h 10"/>
              <a:gd name="T2" fmla="*/ 0 w 17"/>
              <a:gd name="T3" fmla="*/ 0 h 10"/>
              <a:gd name="T4" fmla="*/ 3 w 17"/>
              <a:gd name="T5" fmla="*/ 2 h 10"/>
              <a:gd name="T6" fmla="*/ 17 w 17"/>
              <a:gd name="T7" fmla="*/ 10 h 10"/>
              <a:gd name="T8" fmla="*/ 15 w 17"/>
              <a:gd name="T9" fmla="*/ 7 h 10"/>
              <a:gd name="T10" fmla="*/ 15 w 17"/>
              <a:gd name="T11" fmla="*/ 7 h 10"/>
              <a:gd name="T12" fmla="*/ 4 w 17"/>
              <a:gd name="T13" fmla="*/ 0 h 10"/>
              <a:gd name="T14" fmla="*/ 3 w 17"/>
              <a:gd name="T15" fmla="*/ 1 h 10"/>
              <a:gd name="T16" fmla="*/ 3 w 17"/>
              <a:gd name="T17" fmla="*/ 1 h 10"/>
              <a:gd name="T18" fmla="*/ 3 w 17"/>
              <a:gd name="T19" fmla="*/ 1 h 10"/>
              <a:gd name="T20" fmla="*/ 3 w 17"/>
              <a:gd name="T21" fmla="*/ 0 h 10"/>
              <a:gd name="T22" fmla="*/ 3 w 17"/>
              <a:gd name="T2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0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1"/>
                  <a:pt x="3" y="2"/>
                </a:cubicBezTo>
                <a:cubicBezTo>
                  <a:pt x="7" y="4"/>
                  <a:pt x="11" y="7"/>
                  <a:pt x="17" y="1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1" y="5"/>
                  <a:pt x="7" y="2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9B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42">
            <a:extLst>
              <a:ext uri="{FF2B5EF4-FFF2-40B4-BE49-F238E27FC236}">
                <a16:creationId xmlns:a16="http://schemas.microsoft.com/office/drawing/2014/main" id="{4DD76694-E586-41FC-ACE6-28A30EB0949A}"/>
              </a:ext>
            </a:extLst>
          </p:cNvPr>
          <p:cNvSpPr>
            <a:spLocks/>
          </p:cNvSpPr>
          <p:nvPr/>
        </p:nvSpPr>
        <p:spPr bwMode="auto">
          <a:xfrm>
            <a:off x="2916813" y="1657582"/>
            <a:ext cx="12700" cy="7938"/>
          </a:xfrm>
          <a:custGeom>
            <a:avLst/>
            <a:gdLst>
              <a:gd name="T0" fmla="*/ 7 w 11"/>
              <a:gd name="T1" fmla="*/ 0 h 7"/>
              <a:gd name="T2" fmla="*/ 0 w 11"/>
              <a:gd name="T3" fmla="*/ 0 h 7"/>
              <a:gd name="T4" fmla="*/ 11 w 11"/>
              <a:gd name="T5" fmla="*/ 7 h 7"/>
              <a:gd name="T6" fmla="*/ 7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3" y="2"/>
                  <a:pt x="7" y="4"/>
                  <a:pt x="11" y="7"/>
                </a:cubicBezTo>
                <a:lnTo>
                  <a:pt x="7" y="0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B4C1FC81-0AFB-4499-8E00-84922432386C}"/>
              </a:ext>
            </a:extLst>
          </p:cNvPr>
          <p:cNvGrpSpPr/>
          <p:nvPr/>
        </p:nvGrpSpPr>
        <p:grpSpPr>
          <a:xfrm>
            <a:off x="2666782" y="667701"/>
            <a:ext cx="3206750" cy="2573338"/>
            <a:chOff x="2382838" y="873126"/>
            <a:chExt cx="3206750" cy="2573338"/>
          </a:xfrm>
        </p:grpSpPr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AF8CD38A-9A49-487D-B336-6F4BBC98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2290764"/>
              <a:ext cx="1677987" cy="209550"/>
            </a:xfrm>
            <a:custGeom>
              <a:avLst/>
              <a:gdLst>
                <a:gd name="T0" fmla="*/ 728 w 1455"/>
                <a:gd name="T1" fmla="*/ 0 h 182"/>
                <a:gd name="T2" fmla="*/ 0 w 1455"/>
                <a:gd name="T3" fmla="*/ 102 h 182"/>
                <a:gd name="T4" fmla="*/ 291 w 1455"/>
                <a:gd name="T5" fmla="*/ 182 h 182"/>
                <a:gd name="T6" fmla="*/ 728 w 1455"/>
                <a:gd name="T7" fmla="*/ 162 h 182"/>
                <a:gd name="T8" fmla="*/ 1164 w 1455"/>
                <a:gd name="T9" fmla="*/ 182 h 182"/>
                <a:gd name="T10" fmla="*/ 1455 w 1455"/>
                <a:gd name="T11" fmla="*/ 102 h 182"/>
                <a:gd name="T12" fmla="*/ 728 w 1455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5" h="182">
                  <a:moveTo>
                    <a:pt x="728" y="0"/>
                  </a:moveTo>
                  <a:cubicBezTo>
                    <a:pt x="326" y="0"/>
                    <a:pt x="0" y="45"/>
                    <a:pt x="0" y="102"/>
                  </a:cubicBezTo>
                  <a:cubicBezTo>
                    <a:pt x="0" y="134"/>
                    <a:pt x="115" y="164"/>
                    <a:pt x="291" y="182"/>
                  </a:cubicBezTo>
                  <a:cubicBezTo>
                    <a:pt x="413" y="170"/>
                    <a:pt x="564" y="162"/>
                    <a:pt x="728" y="162"/>
                  </a:cubicBezTo>
                  <a:cubicBezTo>
                    <a:pt x="892" y="162"/>
                    <a:pt x="1043" y="170"/>
                    <a:pt x="1164" y="182"/>
                  </a:cubicBezTo>
                  <a:cubicBezTo>
                    <a:pt x="1341" y="164"/>
                    <a:pt x="1455" y="134"/>
                    <a:pt x="1455" y="102"/>
                  </a:cubicBezTo>
                  <a:cubicBezTo>
                    <a:pt x="1455" y="45"/>
                    <a:pt x="1129" y="0"/>
                    <a:pt x="728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C00AE702-9308-4F6F-911E-4FEF2F3DFF87}"/>
                </a:ext>
              </a:extLst>
            </p:cNvPr>
            <p:cNvGrpSpPr/>
            <p:nvPr/>
          </p:nvGrpSpPr>
          <p:grpSpPr>
            <a:xfrm>
              <a:off x="2382838" y="873126"/>
              <a:ext cx="3206750" cy="2573338"/>
              <a:chOff x="2382838" y="873126"/>
              <a:chExt cx="3206750" cy="2573338"/>
            </a:xfrm>
          </p:grpSpPr>
          <p:sp>
            <p:nvSpPr>
              <p:cNvPr id="43" name="Oval 16">
                <a:extLst>
                  <a:ext uri="{FF2B5EF4-FFF2-40B4-BE49-F238E27FC236}">
                    <a16:creationId xmlns:a16="http://schemas.microsoft.com/office/drawing/2014/main" id="{24E47FDD-1D10-454D-8B09-8B0C58B08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963" y="2965451"/>
                <a:ext cx="944562" cy="1397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" name="Freeform 27">
                <a:extLst>
                  <a:ext uri="{FF2B5EF4-FFF2-40B4-BE49-F238E27FC236}">
                    <a16:creationId xmlns:a16="http://schemas.microsoft.com/office/drawing/2014/main" id="{974E70F2-682E-4091-96F3-5B1226C9B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873126"/>
                <a:ext cx="3206750" cy="420688"/>
              </a:xfrm>
              <a:custGeom>
                <a:avLst/>
                <a:gdLst>
                  <a:gd name="T0" fmla="*/ 1391 w 2781"/>
                  <a:gd name="T1" fmla="*/ 0 h 364"/>
                  <a:gd name="T2" fmla="*/ 0 w 2781"/>
                  <a:gd name="T3" fmla="*/ 209 h 364"/>
                  <a:gd name="T4" fmla="*/ 463 w 2781"/>
                  <a:gd name="T5" fmla="*/ 364 h 364"/>
                  <a:gd name="T6" fmla="*/ 1391 w 2781"/>
                  <a:gd name="T7" fmla="*/ 311 h 364"/>
                  <a:gd name="T8" fmla="*/ 2317 w 2781"/>
                  <a:gd name="T9" fmla="*/ 364 h 364"/>
                  <a:gd name="T10" fmla="*/ 2781 w 2781"/>
                  <a:gd name="T11" fmla="*/ 209 h 364"/>
                  <a:gd name="T12" fmla="*/ 1391 w 2781"/>
                  <a:gd name="T13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81" h="364">
                    <a:moveTo>
                      <a:pt x="1391" y="0"/>
                    </a:moveTo>
                    <a:cubicBezTo>
                      <a:pt x="622" y="0"/>
                      <a:pt x="0" y="94"/>
                      <a:pt x="0" y="209"/>
                    </a:cubicBezTo>
                    <a:cubicBezTo>
                      <a:pt x="0" y="271"/>
                      <a:pt x="179" y="326"/>
                      <a:pt x="463" y="364"/>
                    </a:cubicBezTo>
                    <a:cubicBezTo>
                      <a:pt x="709" y="331"/>
                      <a:pt x="1034" y="311"/>
                      <a:pt x="1391" y="311"/>
                    </a:cubicBezTo>
                    <a:cubicBezTo>
                      <a:pt x="1747" y="311"/>
                      <a:pt x="2072" y="331"/>
                      <a:pt x="2317" y="364"/>
                    </a:cubicBezTo>
                    <a:cubicBezTo>
                      <a:pt x="2602" y="326"/>
                      <a:pt x="2781" y="271"/>
                      <a:pt x="2781" y="209"/>
                    </a:cubicBezTo>
                    <a:cubicBezTo>
                      <a:pt x="2781" y="94"/>
                      <a:pt x="2158" y="0"/>
                      <a:pt x="1391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AC801AE-7608-4155-A4C5-BD5DA06C1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1582739"/>
                <a:ext cx="2401887" cy="306388"/>
              </a:xfrm>
              <a:custGeom>
                <a:avLst/>
                <a:gdLst>
                  <a:gd name="T0" fmla="*/ 1042 w 2083"/>
                  <a:gd name="T1" fmla="*/ 0 h 266"/>
                  <a:gd name="T2" fmla="*/ 0 w 2083"/>
                  <a:gd name="T3" fmla="*/ 146 h 266"/>
                  <a:gd name="T4" fmla="*/ 440 w 2083"/>
                  <a:gd name="T5" fmla="*/ 266 h 266"/>
                  <a:gd name="T6" fmla="*/ 1042 w 2083"/>
                  <a:gd name="T7" fmla="*/ 239 h 266"/>
                  <a:gd name="T8" fmla="*/ 1643 w 2083"/>
                  <a:gd name="T9" fmla="*/ 266 h 266"/>
                  <a:gd name="T10" fmla="*/ 2083 w 2083"/>
                  <a:gd name="T11" fmla="*/ 146 h 266"/>
                  <a:gd name="T12" fmla="*/ 1042 w 2083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3" h="266">
                    <a:moveTo>
                      <a:pt x="1042" y="0"/>
                    </a:moveTo>
                    <a:cubicBezTo>
                      <a:pt x="466" y="0"/>
                      <a:pt x="0" y="65"/>
                      <a:pt x="0" y="146"/>
                    </a:cubicBezTo>
                    <a:cubicBezTo>
                      <a:pt x="0" y="196"/>
                      <a:pt x="174" y="239"/>
                      <a:pt x="440" y="266"/>
                    </a:cubicBezTo>
                    <a:cubicBezTo>
                      <a:pt x="610" y="249"/>
                      <a:pt x="817" y="239"/>
                      <a:pt x="1042" y="239"/>
                    </a:cubicBezTo>
                    <a:cubicBezTo>
                      <a:pt x="1265" y="239"/>
                      <a:pt x="1473" y="249"/>
                      <a:pt x="1643" y="266"/>
                    </a:cubicBezTo>
                    <a:cubicBezTo>
                      <a:pt x="1909" y="239"/>
                      <a:pt x="2083" y="196"/>
                      <a:pt x="2083" y="146"/>
                    </a:cubicBezTo>
                    <a:cubicBezTo>
                      <a:pt x="2083" y="66"/>
                      <a:pt x="1617" y="0"/>
                      <a:pt x="104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3E042B4-A86C-49B8-962A-EB6BE543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300" y="1144589"/>
                <a:ext cx="3163887" cy="569913"/>
              </a:xfrm>
              <a:custGeom>
                <a:avLst/>
                <a:gdLst>
                  <a:gd name="T0" fmla="*/ 2743 w 2743"/>
                  <a:gd name="T1" fmla="*/ 0 h 493"/>
                  <a:gd name="T2" fmla="*/ 2743 w 2743"/>
                  <a:gd name="T3" fmla="*/ 0 h 493"/>
                  <a:gd name="T4" fmla="*/ 1371 w 2743"/>
                  <a:gd name="T5" fmla="*/ 180 h 493"/>
                  <a:gd name="T6" fmla="*/ 0 w 2743"/>
                  <a:gd name="T7" fmla="*/ 1 h 493"/>
                  <a:gd name="T8" fmla="*/ 183 w 2743"/>
                  <a:gd name="T9" fmla="*/ 325 h 493"/>
                  <a:gd name="T10" fmla="*/ 1371 w 2743"/>
                  <a:gd name="T11" fmla="*/ 493 h 493"/>
                  <a:gd name="T12" fmla="*/ 2559 w 2743"/>
                  <a:gd name="T13" fmla="*/ 325 h 493"/>
                  <a:gd name="T14" fmla="*/ 2562 w 2743"/>
                  <a:gd name="T15" fmla="*/ 325 h 493"/>
                  <a:gd name="T16" fmla="*/ 2743 w 2743"/>
                  <a:gd name="T17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43" h="493">
                    <a:moveTo>
                      <a:pt x="2743" y="0"/>
                    </a:moveTo>
                    <a:cubicBezTo>
                      <a:pt x="2743" y="0"/>
                      <a:pt x="2743" y="0"/>
                      <a:pt x="2743" y="0"/>
                    </a:cubicBezTo>
                    <a:cubicBezTo>
                      <a:pt x="2650" y="102"/>
                      <a:pt x="2071" y="180"/>
                      <a:pt x="1371" y="180"/>
                    </a:cubicBezTo>
                    <a:cubicBezTo>
                      <a:pt x="672" y="180"/>
                      <a:pt x="94" y="102"/>
                      <a:pt x="0" y="1"/>
                    </a:cubicBezTo>
                    <a:cubicBezTo>
                      <a:pt x="183" y="325"/>
                      <a:pt x="183" y="325"/>
                      <a:pt x="183" y="325"/>
                    </a:cubicBezTo>
                    <a:cubicBezTo>
                      <a:pt x="224" y="419"/>
                      <a:pt x="740" y="493"/>
                      <a:pt x="1371" y="493"/>
                    </a:cubicBezTo>
                    <a:cubicBezTo>
                      <a:pt x="2002" y="493"/>
                      <a:pt x="2519" y="419"/>
                      <a:pt x="2559" y="325"/>
                    </a:cubicBezTo>
                    <a:cubicBezTo>
                      <a:pt x="2562" y="325"/>
                      <a:pt x="2562" y="325"/>
                      <a:pt x="2562" y="325"/>
                    </a:cubicBezTo>
                    <a:lnTo>
                      <a:pt x="2743" y="0"/>
                    </a:lnTo>
                    <a:close/>
                  </a:path>
                </a:pathLst>
              </a:custGeom>
              <a:solidFill>
                <a:srgbClr val="B57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DCA21346-FDEF-4BC8-A2D1-CB6BC9C8F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1757364"/>
                <a:ext cx="2401887" cy="525463"/>
              </a:xfrm>
              <a:custGeom>
                <a:avLst/>
                <a:gdLst>
                  <a:gd name="T0" fmla="*/ 2083 w 2083"/>
                  <a:gd name="T1" fmla="*/ 0 h 455"/>
                  <a:gd name="T2" fmla="*/ 2083 w 2083"/>
                  <a:gd name="T3" fmla="*/ 0 h 455"/>
                  <a:gd name="T4" fmla="*/ 1041 w 2083"/>
                  <a:gd name="T5" fmla="*/ 137 h 455"/>
                  <a:gd name="T6" fmla="*/ 0 w 2083"/>
                  <a:gd name="T7" fmla="*/ 0 h 455"/>
                  <a:gd name="T8" fmla="*/ 186 w 2083"/>
                  <a:gd name="T9" fmla="*/ 327 h 455"/>
                  <a:gd name="T10" fmla="*/ 1041 w 2083"/>
                  <a:gd name="T11" fmla="*/ 455 h 455"/>
                  <a:gd name="T12" fmla="*/ 1896 w 2083"/>
                  <a:gd name="T13" fmla="*/ 327 h 455"/>
                  <a:gd name="T14" fmla="*/ 2083 w 2083"/>
                  <a:gd name="T15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3" h="455">
                    <a:moveTo>
                      <a:pt x="2083" y="0"/>
                    </a:moveTo>
                    <a:cubicBezTo>
                      <a:pt x="2083" y="0"/>
                      <a:pt x="2083" y="0"/>
                      <a:pt x="2083" y="0"/>
                    </a:cubicBezTo>
                    <a:cubicBezTo>
                      <a:pt x="2013" y="77"/>
                      <a:pt x="1573" y="137"/>
                      <a:pt x="1041" y="137"/>
                    </a:cubicBezTo>
                    <a:cubicBezTo>
                      <a:pt x="510" y="137"/>
                      <a:pt x="71" y="77"/>
                      <a:pt x="0" y="0"/>
                    </a:cubicBezTo>
                    <a:cubicBezTo>
                      <a:pt x="186" y="327"/>
                      <a:pt x="186" y="327"/>
                      <a:pt x="186" y="327"/>
                    </a:cubicBezTo>
                    <a:cubicBezTo>
                      <a:pt x="215" y="398"/>
                      <a:pt x="587" y="455"/>
                      <a:pt x="1041" y="455"/>
                    </a:cubicBezTo>
                    <a:cubicBezTo>
                      <a:pt x="1495" y="455"/>
                      <a:pt x="1867" y="398"/>
                      <a:pt x="1896" y="327"/>
                    </a:cubicBezTo>
                    <a:lnTo>
                      <a:pt x="2083" y="0"/>
                    </a:lnTo>
                    <a:close/>
                  </a:path>
                </a:pathLst>
              </a:custGeom>
              <a:solidFill>
                <a:srgbClr val="88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EBD7B611-4A2E-4AF8-8773-1507D4D79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0" y="2405064"/>
                <a:ext cx="1677987" cy="471488"/>
              </a:xfrm>
              <a:custGeom>
                <a:avLst/>
                <a:gdLst>
                  <a:gd name="T0" fmla="*/ 1455 w 1455"/>
                  <a:gd name="T1" fmla="*/ 0 h 409"/>
                  <a:gd name="T2" fmla="*/ 728 w 1455"/>
                  <a:gd name="T3" fmla="*/ 96 h 409"/>
                  <a:gd name="T4" fmla="*/ 0 w 1455"/>
                  <a:gd name="T5" fmla="*/ 0 h 409"/>
                  <a:gd name="T6" fmla="*/ 187 w 1455"/>
                  <a:gd name="T7" fmla="*/ 320 h 409"/>
                  <a:gd name="T8" fmla="*/ 728 w 1455"/>
                  <a:gd name="T9" fmla="*/ 409 h 409"/>
                  <a:gd name="T10" fmla="*/ 1268 w 1455"/>
                  <a:gd name="T11" fmla="*/ 320 h 409"/>
                  <a:gd name="T12" fmla="*/ 1455 w 1455"/>
                  <a:gd name="T13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5" h="409">
                    <a:moveTo>
                      <a:pt x="1455" y="0"/>
                    </a:moveTo>
                    <a:cubicBezTo>
                      <a:pt x="1406" y="54"/>
                      <a:pt x="1099" y="96"/>
                      <a:pt x="728" y="96"/>
                    </a:cubicBezTo>
                    <a:cubicBezTo>
                      <a:pt x="357" y="96"/>
                      <a:pt x="50" y="54"/>
                      <a:pt x="0" y="0"/>
                    </a:cubicBezTo>
                    <a:cubicBezTo>
                      <a:pt x="187" y="320"/>
                      <a:pt x="187" y="320"/>
                      <a:pt x="187" y="320"/>
                    </a:cubicBezTo>
                    <a:cubicBezTo>
                      <a:pt x="205" y="369"/>
                      <a:pt x="440" y="409"/>
                      <a:pt x="728" y="409"/>
                    </a:cubicBezTo>
                    <a:cubicBezTo>
                      <a:pt x="1015" y="409"/>
                      <a:pt x="1250" y="369"/>
                      <a:pt x="1268" y="320"/>
                    </a:cubicBez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84D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73B96875-198D-45DC-A50C-5E75A7AC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963" y="3035301"/>
                <a:ext cx="944562" cy="411163"/>
              </a:xfrm>
              <a:custGeom>
                <a:avLst/>
                <a:gdLst>
                  <a:gd name="T0" fmla="*/ 0 w 819"/>
                  <a:gd name="T1" fmla="*/ 0 h 356"/>
                  <a:gd name="T2" fmla="*/ 175 w 819"/>
                  <a:gd name="T3" fmla="*/ 306 h 356"/>
                  <a:gd name="T4" fmla="*/ 410 w 819"/>
                  <a:gd name="T5" fmla="*/ 356 h 356"/>
                  <a:gd name="T6" fmla="*/ 644 w 819"/>
                  <a:gd name="T7" fmla="*/ 306 h 356"/>
                  <a:gd name="T8" fmla="*/ 819 w 819"/>
                  <a:gd name="T9" fmla="*/ 0 h 356"/>
                  <a:gd name="T10" fmla="*/ 410 w 819"/>
                  <a:gd name="T11" fmla="*/ 53 h 356"/>
                  <a:gd name="T12" fmla="*/ 0 w 819"/>
                  <a:gd name="T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9" h="356">
                    <a:moveTo>
                      <a:pt x="0" y="0"/>
                    </a:moveTo>
                    <a:cubicBezTo>
                      <a:pt x="175" y="306"/>
                      <a:pt x="175" y="306"/>
                      <a:pt x="175" y="306"/>
                    </a:cubicBezTo>
                    <a:cubicBezTo>
                      <a:pt x="183" y="334"/>
                      <a:pt x="285" y="356"/>
                      <a:pt x="410" y="356"/>
                    </a:cubicBezTo>
                    <a:cubicBezTo>
                      <a:pt x="534" y="356"/>
                      <a:pt x="637" y="334"/>
                      <a:pt x="644" y="306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791" y="30"/>
                      <a:pt x="618" y="53"/>
                      <a:pt x="410" y="53"/>
                    </a:cubicBezTo>
                    <a:cubicBezTo>
                      <a:pt x="201" y="53"/>
                      <a:pt x="29" y="30"/>
                      <a:pt x="0" y="0"/>
                    </a:cubicBezTo>
                  </a:path>
                </a:pathLst>
              </a:custGeom>
              <a:solidFill>
                <a:srgbClr val="42B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4E524DDB-C008-4C75-82C6-B3A169F4C78D}"/>
              </a:ext>
            </a:extLst>
          </p:cNvPr>
          <p:cNvGrpSpPr/>
          <p:nvPr/>
        </p:nvGrpSpPr>
        <p:grpSpPr>
          <a:xfrm>
            <a:off x="1060232" y="1077276"/>
            <a:ext cx="3416300" cy="2020888"/>
            <a:chOff x="776288" y="1282701"/>
            <a:chExt cx="3416300" cy="2020888"/>
          </a:xfrm>
        </p:grpSpPr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1A7806C0-529C-4F36-B530-CFF46E069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138" y="1468439"/>
              <a:ext cx="425450" cy="104775"/>
            </a:xfrm>
            <a:custGeom>
              <a:avLst/>
              <a:gdLst>
                <a:gd name="T0" fmla="*/ 353 w 369"/>
                <a:gd name="T1" fmla="*/ 82 h 91"/>
                <a:gd name="T2" fmla="*/ 367 w 369"/>
                <a:gd name="T3" fmla="*/ 88 h 91"/>
                <a:gd name="T4" fmla="*/ 361 w 369"/>
                <a:gd name="T5" fmla="*/ 74 h 91"/>
                <a:gd name="T6" fmla="*/ 311 w 369"/>
                <a:gd name="T7" fmla="*/ 44 h 91"/>
                <a:gd name="T8" fmla="*/ 323 w 369"/>
                <a:gd name="T9" fmla="*/ 67 h 91"/>
                <a:gd name="T10" fmla="*/ 335 w 369"/>
                <a:gd name="T11" fmla="*/ 75 h 91"/>
                <a:gd name="T12" fmla="*/ 312 w 369"/>
                <a:gd name="T13" fmla="*/ 76 h 91"/>
                <a:gd name="T14" fmla="*/ 326 w 369"/>
                <a:gd name="T15" fmla="*/ 90 h 91"/>
                <a:gd name="T16" fmla="*/ 343 w 369"/>
                <a:gd name="T17" fmla="*/ 64 h 91"/>
                <a:gd name="T18" fmla="*/ 321 w 369"/>
                <a:gd name="T19" fmla="*/ 54 h 91"/>
                <a:gd name="T20" fmla="*/ 328 w 369"/>
                <a:gd name="T21" fmla="*/ 46 h 91"/>
                <a:gd name="T22" fmla="*/ 328 w 369"/>
                <a:gd name="T23" fmla="*/ 37 h 91"/>
                <a:gd name="T24" fmla="*/ 283 w 369"/>
                <a:gd name="T25" fmla="*/ 20 h 91"/>
                <a:gd name="T26" fmla="*/ 297 w 369"/>
                <a:gd name="T27" fmla="*/ 25 h 91"/>
                <a:gd name="T28" fmla="*/ 291 w 369"/>
                <a:gd name="T29" fmla="*/ 13 h 91"/>
                <a:gd name="T30" fmla="*/ 297 w 369"/>
                <a:gd name="T31" fmla="*/ 38 h 91"/>
                <a:gd name="T32" fmla="*/ 274 w 369"/>
                <a:gd name="T33" fmla="*/ 78 h 91"/>
                <a:gd name="T34" fmla="*/ 263 w 369"/>
                <a:gd name="T35" fmla="*/ 73 h 91"/>
                <a:gd name="T36" fmla="*/ 274 w 369"/>
                <a:gd name="T37" fmla="*/ 38 h 91"/>
                <a:gd name="T38" fmla="*/ 250 w 369"/>
                <a:gd name="T39" fmla="*/ 27 h 91"/>
                <a:gd name="T40" fmla="*/ 243 w 369"/>
                <a:gd name="T41" fmla="*/ 47 h 91"/>
                <a:gd name="T42" fmla="*/ 254 w 369"/>
                <a:gd name="T43" fmla="*/ 86 h 91"/>
                <a:gd name="T44" fmla="*/ 278 w 369"/>
                <a:gd name="T45" fmla="*/ 86 h 91"/>
                <a:gd name="T46" fmla="*/ 182 w 369"/>
                <a:gd name="T47" fmla="*/ 21 h 91"/>
                <a:gd name="T48" fmla="*/ 184 w 369"/>
                <a:gd name="T49" fmla="*/ 62 h 91"/>
                <a:gd name="T50" fmla="*/ 171 w 369"/>
                <a:gd name="T51" fmla="*/ 70 h 91"/>
                <a:gd name="T52" fmla="*/ 168 w 369"/>
                <a:gd name="T53" fmla="*/ 29 h 91"/>
                <a:gd name="T54" fmla="*/ 176 w 369"/>
                <a:gd name="T55" fmla="*/ 0 h 91"/>
                <a:gd name="T56" fmla="*/ 150 w 369"/>
                <a:gd name="T57" fmla="*/ 79 h 91"/>
                <a:gd name="T58" fmla="*/ 211 w 369"/>
                <a:gd name="T59" fmla="*/ 46 h 91"/>
                <a:gd name="T60" fmla="*/ 127 w 369"/>
                <a:gd name="T61" fmla="*/ 53 h 91"/>
                <a:gd name="T62" fmla="*/ 103 w 369"/>
                <a:gd name="T63" fmla="*/ 53 h 91"/>
                <a:gd name="T64" fmla="*/ 90 w 369"/>
                <a:gd name="T65" fmla="*/ 0 h 91"/>
                <a:gd name="T66" fmla="*/ 102 w 369"/>
                <a:gd name="T67" fmla="*/ 71 h 91"/>
                <a:gd name="T68" fmla="*/ 127 w 369"/>
                <a:gd name="T69" fmla="*/ 71 h 91"/>
                <a:gd name="T70" fmla="*/ 127 w 369"/>
                <a:gd name="T71" fmla="*/ 53 h 91"/>
                <a:gd name="T72" fmla="*/ 0 w 369"/>
                <a:gd name="T73" fmla="*/ 16 h 91"/>
                <a:gd name="T74" fmla="*/ 29 w 369"/>
                <a:gd name="T75" fmla="*/ 19 h 91"/>
                <a:gd name="T76" fmla="*/ 35 w 369"/>
                <a:gd name="T77" fmla="*/ 38 h 91"/>
                <a:gd name="T78" fmla="*/ 3 w 369"/>
                <a:gd name="T79" fmla="*/ 88 h 91"/>
                <a:gd name="T80" fmla="*/ 32 w 369"/>
                <a:gd name="T81" fmla="*/ 70 h 91"/>
                <a:gd name="T82" fmla="*/ 63 w 369"/>
                <a:gd name="T83" fmla="*/ 25 h 91"/>
                <a:gd name="T84" fmla="*/ 31 w 369"/>
                <a:gd name="T8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91">
                  <a:moveTo>
                    <a:pt x="361" y="74"/>
                  </a:moveTo>
                  <a:cubicBezTo>
                    <a:pt x="359" y="74"/>
                    <a:pt x="357" y="75"/>
                    <a:pt x="356" y="77"/>
                  </a:cubicBezTo>
                  <a:cubicBezTo>
                    <a:pt x="354" y="78"/>
                    <a:pt x="353" y="80"/>
                    <a:pt x="353" y="82"/>
                  </a:cubicBezTo>
                  <a:cubicBezTo>
                    <a:pt x="353" y="84"/>
                    <a:pt x="354" y="86"/>
                    <a:pt x="356" y="88"/>
                  </a:cubicBezTo>
                  <a:cubicBezTo>
                    <a:pt x="357" y="89"/>
                    <a:pt x="359" y="90"/>
                    <a:pt x="361" y="90"/>
                  </a:cubicBezTo>
                  <a:cubicBezTo>
                    <a:pt x="363" y="90"/>
                    <a:pt x="365" y="89"/>
                    <a:pt x="367" y="88"/>
                  </a:cubicBezTo>
                  <a:cubicBezTo>
                    <a:pt x="368" y="86"/>
                    <a:pt x="369" y="84"/>
                    <a:pt x="369" y="82"/>
                  </a:cubicBezTo>
                  <a:cubicBezTo>
                    <a:pt x="369" y="80"/>
                    <a:pt x="368" y="78"/>
                    <a:pt x="367" y="77"/>
                  </a:cubicBezTo>
                  <a:cubicBezTo>
                    <a:pt x="365" y="75"/>
                    <a:pt x="363" y="74"/>
                    <a:pt x="361" y="74"/>
                  </a:cubicBezTo>
                  <a:moveTo>
                    <a:pt x="328" y="37"/>
                  </a:moveTo>
                  <a:cubicBezTo>
                    <a:pt x="324" y="37"/>
                    <a:pt x="321" y="37"/>
                    <a:pt x="318" y="39"/>
                  </a:cubicBezTo>
                  <a:cubicBezTo>
                    <a:pt x="315" y="40"/>
                    <a:pt x="312" y="42"/>
                    <a:pt x="311" y="44"/>
                  </a:cubicBezTo>
                  <a:cubicBezTo>
                    <a:pt x="309" y="46"/>
                    <a:pt x="308" y="49"/>
                    <a:pt x="308" y="51"/>
                  </a:cubicBezTo>
                  <a:cubicBezTo>
                    <a:pt x="308" y="55"/>
                    <a:pt x="310" y="58"/>
                    <a:pt x="312" y="61"/>
                  </a:cubicBezTo>
                  <a:cubicBezTo>
                    <a:pt x="314" y="63"/>
                    <a:pt x="318" y="65"/>
                    <a:pt x="323" y="67"/>
                  </a:cubicBezTo>
                  <a:cubicBezTo>
                    <a:pt x="327" y="68"/>
                    <a:pt x="329" y="68"/>
                    <a:pt x="330" y="69"/>
                  </a:cubicBezTo>
                  <a:cubicBezTo>
                    <a:pt x="332" y="70"/>
                    <a:pt x="333" y="70"/>
                    <a:pt x="334" y="71"/>
                  </a:cubicBezTo>
                  <a:cubicBezTo>
                    <a:pt x="334" y="72"/>
                    <a:pt x="335" y="73"/>
                    <a:pt x="335" y="75"/>
                  </a:cubicBezTo>
                  <a:cubicBezTo>
                    <a:pt x="335" y="77"/>
                    <a:pt x="334" y="78"/>
                    <a:pt x="332" y="79"/>
                  </a:cubicBezTo>
                  <a:cubicBezTo>
                    <a:pt x="331" y="80"/>
                    <a:pt x="328" y="81"/>
                    <a:pt x="326" y="81"/>
                  </a:cubicBezTo>
                  <a:cubicBezTo>
                    <a:pt x="321" y="81"/>
                    <a:pt x="316" y="79"/>
                    <a:pt x="312" y="76"/>
                  </a:cubicBezTo>
                  <a:cubicBezTo>
                    <a:pt x="306" y="83"/>
                    <a:pt x="306" y="83"/>
                    <a:pt x="306" y="83"/>
                  </a:cubicBezTo>
                  <a:cubicBezTo>
                    <a:pt x="308" y="85"/>
                    <a:pt x="311" y="87"/>
                    <a:pt x="315" y="88"/>
                  </a:cubicBezTo>
                  <a:cubicBezTo>
                    <a:pt x="318" y="89"/>
                    <a:pt x="322" y="90"/>
                    <a:pt x="326" y="90"/>
                  </a:cubicBezTo>
                  <a:cubicBezTo>
                    <a:pt x="332" y="90"/>
                    <a:pt x="337" y="88"/>
                    <a:pt x="341" y="86"/>
                  </a:cubicBezTo>
                  <a:cubicBezTo>
                    <a:pt x="345" y="83"/>
                    <a:pt x="347" y="79"/>
                    <a:pt x="347" y="74"/>
                  </a:cubicBezTo>
                  <a:cubicBezTo>
                    <a:pt x="347" y="70"/>
                    <a:pt x="346" y="66"/>
                    <a:pt x="343" y="64"/>
                  </a:cubicBezTo>
                  <a:cubicBezTo>
                    <a:pt x="341" y="61"/>
                    <a:pt x="337" y="59"/>
                    <a:pt x="331" y="58"/>
                  </a:cubicBezTo>
                  <a:cubicBezTo>
                    <a:pt x="328" y="57"/>
                    <a:pt x="326" y="56"/>
                    <a:pt x="325" y="56"/>
                  </a:cubicBezTo>
                  <a:cubicBezTo>
                    <a:pt x="323" y="55"/>
                    <a:pt x="322" y="54"/>
                    <a:pt x="321" y="54"/>
                  </a:cubicBezTo>
                  <a:cubicBezTo>
                    <a:pt x="321" y="53"/>
                    <a:pt x="321" y="52"/>
                    <a:pt x="321" y="51"/>
                  </a:cubicBezTo>
                  <a:cubicBezTo>
                    <a:pt x="321" y="49"/>
                    <a:pt x="321" y="48"/>
                    <a:pt x="323" y="47"/>
                  </a:cubicBezTo>
                  <a:cubicBezTo>
                    <a:pt x="324" y="46"/>
                    <a:pt x="326" y="46"/>
                    <a:pt x="328" y="46"/>
                  </a:cubicBezTo>
                  <a:cubicBezTo>
                    <a:pt x="332" y="46"/>
                    <a:pt x="336" y="47"/>
                    <a:pt x="341" y="50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0" y="39"/>
                    <a:pt x="334" y="37"/>
                    <a:pt x="328" y="37"/>
                  </a:cubicBezTo>
                  <a:moveTo>
                    <a:pt x="291" y="13"/>
                  </a:moveTo>
                  <a:cubicBezTo>
                    <a:pt x="289" y="13"/>
                    <a:pt x="287" y="13"/>
                    <a:pt x="286" y="15"/>
                  </a:cubicBezTo>
                  <a:cubicBezTo>
                    <a:pt x="284" y="16"/>
                    <a:pt x="283" y="18"/>
                    <a:pt x="283" y="20"/>
                  </a:cubicBezTo>
                  <a:cubicBezTo>
                    <a:pt x="283" y="22"/>
                    <a:pt x="284" y="24"/>
                    <a:pt x="286" y="25"/>
                  </a:cubicBezTo>
                  <a:cubicBezTo>
                    <a:pt x="287" y="27"/>
                    <a:pt x="289" y="27"/>
                    <a:pt x="291" y="27"/>
                  </a:cubicBezTo>
                  <a:cubicBezTo>
                    <a:pt x="293" y="27"/>
                    <a:pt x="295" y="27"/>
                    <a:pt x="297" y="25"/>
                  </a:cubicBezTo>
                  <a:cubicBezTo>
                    <a:pt x="298" y="24"/>
                    <a:pt x="299" y="22"/>
                    <a:pt x="299" y="20"/>
                  </a:cubicBezTo>
                  <a:cubicBezTo>
                    <a:pt x="299" y="18"/>
                    <a:pt x="298" y="16"/>
                    <a:pt x="297" y="15"/>
                  </a:cubicBezTo>
                  <a:cubicBezTo>
                    <a:pt x="295" y="13"/>
                    <a:pt x="293" y="13"/>
                    <a:pt x="291" y="13"/>
                  </a:cubicBezTo>
                  <a:moveTo>
                    <a:pt x="285" y="88"/>
                  </a:moveTo>
                  <a:cubicBezTo>
                    <a:pt x="297" y="88"/>
                    <a:pt x="297" y="88"/>
                    <a:pt x="297" y="8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85" y="38"/>
                    <a:pt x="285" y="38"/>
                    <a:pt x="285" y="38"/>
                  </a:cubicBezTo>
                  <a:lnTo>
                    <a:pt x="285" y="88"/>
                  </a:lnTo>
                  <a:close/>
                  <a:moveTo>
                    <a:pt x="274" y="78"/>
                  </a:moveTo>
                  <a:cubicBezTo>
                    <a:pt x="272" y="79"/>
                    <a:pt x="270" y="80"/>
                    <a:pt x="268" y="80"/>
                  </a:cubicBezTo>
                  <a:cubicBezTo>
                    <a:pt x="266" y="80"/>
                    <a:pt x="265" y="80"/>
                    <a:pt x="264" y="78"/>
                  </a:cubicBezTo>
                  <a:cubicBezTo>
                    <a:pt x="263" y="77"/>
                    <a:pt x="263" y="76"/>
                    <a:pt x="263" y="73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63" y="38"/>
                    <a:pt x="263" y="38"/>
                    <a:pt x="263" y="38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50" y="79"/>
                    <a:pt x="252" y="83"/>
                    <a:pt x="254" y="86"/>
                  </a:cubicBezTo>
                  <a:cubicBezTo>
                    <a:pt x="257" y="88"/>
                    <a:pt x="261" y="90"/>
                    <a:pt x="266" y="90"/>
                  </a:cubicBezTo>
                  <a:cubicBezTo>
                    <a:pt x="268" y="90"/>
                    <a:pt x="270" y="90"/>
                    <a:pt x="272" y="89"/>
                  </a:cubicBezTo>
                  <a:cubicBezTo>
                    <a:pt x="274" y="88"/>
                    <a:pt x="276" y="87"/>
                    <a:pt x="278" y="86"/>
                  </a:cubicBezTo>
                  <a:lnTo>
                    <a:pt x="274" y="78"/>
                  </a:lnTo>
                  <a:close/>
                  <a:moveTo>
                    <a:pt x="176" y="18"/>
                  </a:moveTo>
                  <a:cubicBezTo>
                    <a:pt x="179" y="18"/>
                    <a:pt x="180" y="19"/>
                    <a:pt x="182" y="21"/>
                  </a:cubicBezTo>
                  <a:cubicBezTo>
                    <a:pt x="183" y="22"/>
                    <a:pt x="184" y="25"/>
                    <a:pt x="184" y="28"/>
                  </a:cubicBezTo>
                  <a:cubicBezTo>
                    <a:pt x="185" y="32"/>
                    <a:pt x="185" y="38"/>
                    <a:pt x="185" y="46"/>
                  </a:cubicBezTo>
                  <a:cubicBezTo>
                    <a:pt x="185" y="53"/>
                    <a:pt x="185" y="59"/>
                    <a:pt x="184" y="62"/>
                  </a:cubicBezTo>
                  <a:cubicBezTo>
                    <a:pt x="184" y="66"/>
                    <a:pt x="183" y="69"/>
                    <a:pt x="182" y="71"/>
                  </a:cubicBezTo>
                  <a:cubicBezTo>
                    <a:pt x="180" y="72"/>
                    <a:pt x="179" y="73"/>
                    <a:pt x="176" y="73"/>
                  </a:cubicBezTo>
                  <a:cubicBezTo>
                    <a:pt x="174" y="73"/>
                    <a:pt x="172" y="72"/>
                    <a:pt x="171" y="70"/>
                  </a:cubicBezTo>
                  <a:cubicBezTo>
                    <a:pt x="169" y="69"/>
                    <a:pt x="168" y="66"/>
                    <a:pt x="168" y="62"/>
                  </a:cubicBezTo>
                  <a:cubicBezTo>
                    <a:pt x="167" y="58"/>
                    <a:pt x="167" y="53"/>
                    <a:pt x="167" y="46"/>
                  </a:cubicBezTo>
                  <a:cubicBezTo>
                    <a:pt x="167" y="38"/>
                    <a:pt x="167" y="33"/>
                    <a:pt x="168" y="29"/>
                  </a:cubicBezTo>
                  <a:cubicBezTo>
                    <a:pt x="168" y="25"/>
                    <a:pt x="169" y="22"/>
                    <a:pt x="171" y="21"/>
                  </a:cubicBezTo>
                  <a:cubicBezTo>
                    <a:pt x="172" y="19"/>
                    <a:pt x="174" y="18"/>
                    <a:pt x="176" y="18"/>
                  </a:cubicBezTo>
                  <a:moveTo>
                    <a:pt x="176" y="0"/>
                  </a:moveTo>
                  <a:cubicBezTo>
                    <a:pt x="165" y="0"/>
                    <a:pt x="156" y="4"/>
                    <a:pt x="150" y="12"/>
                  </a:cubicBezTo>
                  <a:cubicBezTo>
                    <a:pt x="144" y="20"/>
                    <a:pt x="141" y="31"/>
                    <a:pt x="141" y="46"/>
                  </a:cubicBezTo>
                  <a:cubicBezTo>
                    <a:pt x="141" y="60"/>
                    <a:pt x="144" y="71"/>
                    <a:pt x="150" y="79"/>
                  </a:cubicBezTo>
                  <a:cubicBezTo>
                    <a:pt x="156" y="87"/>
                    <a:pt x="165" y="91"/>
                    <a:pt x="176" y="91"/>
                  </a:cubicBezTo>
                  <a:cubicBezTo>
                    <a:pt x="187" y="91"/>
                    <a:pt x="196" y="87"/>
                    <a:pt x="202" y="79"/>
                  </a:cubicBezTo>
                  <a:cubicBezTo>
                    <a:pt x="208" y="71"/>
                    <a:pt x="211" y="60"/>
                    <a:pt x="211" y="46"/>
                  </a:cubicBezTo>
                  <a:cubicBezTo>
                    <a:pt x="211" y="31"/>
                    <a:pt x="208" y="20"/>
                    <a:pt x="202" y="12"/>
                  </a:cubicBezTo>
                  <a:cubicBezTo>
                    <a:pt x="196" y="4"/>
                    <a:pt x="187" y="0"/>
                    <a:pt x="176" y="0"/>
                  </a:cubicBezTo>
                  <a:moveTo>
                    <a:pt x="127" y="53"/>
                  </a:moveTo>
                  <a:cubicBezTo>
                    <a:pt x="127" y="34"/>
                    <a:pt x="127" y="34"/>
                    <a:pt x="12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6" y="53"/>
                    <a:pt x="136" y="53"/>
                    <a:pt x="136" y="53"/>
                  </a:cubicBezTo>
                  <a:lnTo>
                    <a:pt x="127" y="53"/>
                  </a:lnTo>
                  <a:close/>
                  <a:moveTo>
                    <a:pt x="31" y="0"/>
                  </a:moveTo>
                  <a:cubicBezTo>
                    <a:pt x="25" y="0"/>
                    <a:pt x="19" y="2"/>
                    <a:pt x="13" y="5"/>
                  </a:cubicBezTo>
                  <a:cubicBezTo>
                    <a:pt x="8" y="7"/>
                    <a:pt x="3" y="11"/>
                    <a:pt x="0" y="1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5"/>
                    <a:pt x="19" y="23"/>
                    <a:pt x="21" y="21"/>
                  </a:cubicBezTo>
                  <a:cubicBezTo>
                    <a:pt x="23" y="20"/>
                    <a:pt x="26" y="19"/>
                    <a:pt x="29" y="19"/>
                  </a:cubicBezTo>
                  <a:cubicBezTo>
                    <a:pt x="31" y="19"/>
                    <a:pt x="34" y="20"/>
                    <a:pt x="35" y="21"/>
                  </a:cubicBezTo>
                  <a:cubicBezTo>
                    <a:pt x="37" y="23"/>
                    <a:pt x="38" y="25"/>
                    <a:pt x="38" y="28"/>
                  </a:cubicBezTo>
                  <a:cubicBezTo>
                    <a:pt x="38" y="31"/>
                    <a:pt x="37" y="34"/>
                    <a:pt x="35" y="38"/>
                  </a:cubicBezTo>
                  <a:cubicBezTo>
                    <a:pt x="33" y="41"/>
                    <a:pt x="30" y="45"/>
                    <a:pt x="25" y="50"/>
                  </a:cubicBezTo>
                  <a:cubicBezTo>
                    <a:pt x="20" y="55"/>
                    <a:pt x="13" y="62"/>
                    <a:pt x="3" y="71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1" y="62"/>
                    <a:pt x="47" y="56"/>
                    <a:pt x="52" y="51"/>
                  </a:cubicBezTo>
                  <a:cubicBezTo>
                    <a:pt x="56" y="46"/>
                    <a:pt x="59" y="41"/>
                    <a:pt x="61" y="38"/>
                  </a:cubicBezTo>
                  <a:cubicBezTo>
                    <a:pt x="63" y="34"/>
                    <a:pt x="63" y="30"/>
                    <a:pt x="63" y="25"/>
                  </a:cubicBezTo>
                  <a:cubicBezTo>
                    <a:pt x="63" y="21"/>
                    <a:pt x="62" y="17"/>
                    <a:pt x="60" y="13"/>
                  </a:cubicBezTo>
                  <a:cubicBezTo>
                    <a:pt x="57" y="9"/>
                    <a:pt x="54" y="6"/>
                    <a:pt x="49" y="4"/>
                  </a:cubicBezTo>
                  <a:cubicBezTo>
                    <a:pt x="44" y="1"/>
                    <a:pt x="38" y="0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B02650C4-AFB0-4D27-B3C2-CF034190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2054226"/>
              <a:ext cx="419100" cy="103188"/>
            </a:xfrm>
            <a:custGeom>
              <a:avLst/>
              <a:gdLst>
                <a:gd name="T0" fmla="*/ 350 w 363"/>
                <a:gd name="T1" fmla="*/ 76 h 90"/>
                <a:gd name="T2" fmla="*/ 350 w 363"/>
                <a:gd name="T3" fmla="*/ 87 h 90"/>
                <a:gd name="T4" fmla="*/ 361 w 363"/>
                <a:gd name="T5" fmla="*/ 87 h 90"/>
                <a:gd name="T6" fmla="*/ 361 w 363"/>
                <a:gd name="T7" fmla="*/ 76 h 90"/>
                <a:gd name="T8" fmla="*/ 322 w 363"/>
                <a:gd name="T9" fmla="*/ 36 h 90"/>
                <a:gd name="T10" fmla="*/ 305 w 363"/>
                <a:gd name="T11" fmla="*/ 43 h 90"/>
                <a:gd name="T12" fmla="*/ 306 w 363"/>
                <a:gd name="T13" fmla="*/ 60 h 90"/>
                <a:gd name="T14" fmla="*/ 325 w 363"/>
                <a:gd name="T15" fmla="*/ 68 h 90"/>
                <a:gd name="T16" fmla="*/ 329 w 363"/>
                <a:gd name="T17" fmla="*/ 74 h 90"/>
                <a:gd name="T18" fmla="*/ 320 w 363"/>
                <a:gd name="T19" fmla="*/ 80 h 90"/>
                <a:gd name="T20" fmla="*/ 300 w 363"/>
                <a:gd name="T21" fmla="*/ 82 h 90"/>
                <a:gd name="T22" fmla="*/ 320 w 363"/>
                <a:gd name="T23" fmla="*/ 89 h 90"/>
                <a:gd name="T24" fmla="*/ 341 w 363"/>
                <a:gd name="T25" fmla="*/ 73 h 90"/>
                <a:gd name="T26" fmla="*/ 325 w 363"/>
                <a:gd name="T27" fmla="*/ 57 h 90"/>
                <a:gd name="T28" fmla="*/ 316 w 363"/>
                <a:gd name="T29" fmla="*/ 53 h 90"/>
                <a:gd name="T30" fmla="*/ 317 w 363"/>
                <a:gd name="T31" fmla="*/ 47 h 90"/>
                <a:gd name="T32" fmla="*/ 335 w 363"/>
                <a:gd name="T33" fmla="*/ 49 h 90"/>
                <a:gd name="T34" fmla="*/ 322 w 363"/>
                <a:gd name="T35" fmla="*/ 36 h 90"/>
                <a:gd name="T36" fmla="*/ 280 w 363"/>
                <a:gd name="T37" fmla="*/ 14 h 90"/>
                <a:gd name="T38" fmla="*/ 280 w 363"/>
                <a:gd name="T39" fmla="*/ 25 h 90"/>
                <a:gd name="T40" fmla="*/ 291 w 363"/>
                <a:gd name="T41" fmla="*/ 25 h 90"/>
                <a:gd name="T42" fmla="*/ 291 w 363"/>
                <a:gd name="T43" fmla="*/ 14 h 90"/>
                <a:gd name="T44" fmla="*/ 279 w 363"/>
                <a:gd name="T45" fmla="*/ 88 h 90"/>
                <a:gd name="T46" fmla="*/ 291 w 363"/>
                <a:gd name="T47" fmla="*/ 38 h 90"/>
                <a:gd name="T48" fmla="*/ 279 w 363"/>
                <a:gd name="T49" fmla="*/ 88 h 90"/>
                <a:gd name="T50" fmla="*/ 262 w 363"/>
                <a:gd name="T51" fmla="*/ 79 h 90"/>
                <a:gd name="T52" fmla="*/ 257 w 363"/>
                <a:gd name="T53" fmla="*/ 72 h 90"/>
                <a:gd name="T54" fmla="*/ 267 w 363"/>
                <a:gd name="T55" fmla="*/ 46 h 90"/>
                <a:gd name="T56" fmla="*/ 257 w 363"/>
                <a:gd name="T57" fmla="*/ 38 h 90"/>
                <a:gd name="T58" fmla="*/ 245 w 363"/>
                <a:gd name="T59" fmla="*/ 26 h 90"/>
                <a:gd name="T60" fmla="*/ 237 w 363"/>
                <a:gd name="T61" fmla="*/ 38 h 90"/>
                <a:gd name="T62" fmla="*/ 245 w 363"/>
                <a:gd name="T63" fmla="*/ 46 h 90"/>
                <a:gd name="T64" fmla="*/ 248 w 363"/>
                <a:gd name="T65" fmla="*/ 85 h 90"/>
                <a:gd name="T66" fmla="*/ 266 w 363"/>
                <a:gd name="T67" fmla="*/ 88 h 90"/>
                <a:gd name="T68" fmla="*/ 268 w 363"/>
                <a:gd name="T69" fmla="*/ 78 h 90"/>
                <a:gd name="T70" fmla="*/ 144 w 363"/>
                <a:gd name="T71" fmla="*/ 2 h 90"/>
                <a:gd name="T72" fmla="*/ 160 w 363"/>
                <a:gd name="T73" fmla="*/ 50 h 90"/>
                <a:gd name="T74" fmla="*/ 177 w 363"/>
                <a:gd name="T75" fmla="*/ 50 h 90"/>
                <a:gd name="T76" fmla="*/ 176 w 363"/>
                <a:gd name="T77" fmla="*/ 69 h 90"/>
                <a:gd name="T78" fmla="*/ 152 w 363"/>
                <a:gd name="T79" fmla="*/ 63 h 90"/>
                <a:gd name="T80" fmla="*/ 169 w 363"/>
                <a:gd name="T81" fmla="*/ 90 h 90"/>
                <a:gd name="T82" fmla="*/ 201 w 363"/>
                <a:gd name="T83" fmla="*/ 75 h 90"/>
                <a:gd name="T84" fmla="*/ 202 w 363"/>
                <a:gd name="T85" fmla="*/ 43 h 90"/>
                <a:gd name="T86" fmla="*/ 180 w 363"/>
                <a:gd name="T87" fmla="*/ 30 h 90"/>
                <a:gd name="T88" fmla="*/ 168 w 363"/>
                <a:gd name="T89" fmla="*/ 19 h 90"/>
                <a:gd name="T90" fmla="*/ 201 w 363"/>
                <a:gd name="T91" fmla="*/ 2 h 90"/>
                <a:gd name="T92" fmla="*/ 105 w 363"/>
                <a:gd name="T93" fmla="*/ 20 h 90"/>
                <a:gd name="T94" fmla="*/ 109 w 363"/>
                <a:gd name="T95" fmla="*/ 45 h 90"/>
                <a:gd name="T96" fmla="*/ 105 w 363"/>
                <a:gd name="T97" fmla="*/ 70 h 90"/>
                <a:gd name="T98" fmla="*/ 94 w 363"/>
                <a:gd name="T99" fmla="*/ 70 h 90"/>
                <a:gd name="T100" fmla="*/ 90 w 363"/>
                <a:gd name="T101" fmla="*/ 45 h 90"/>
                <a:gd name="T102" fmla="*/ 94 w 363"/>
                <a:gd name="T103" fmla="*/ 20 h 90"/>
                <a:gd name="T104" fmla="*/ 100 w 363"/>
                <a:gd name="T105" fmla="*/ 0 h 90"/>
                <a:gd name="T106" fmla="*/ 65 w 363"/>
                <a:gd name="T107" fmla="*/ 45 h 90"/>
                <a:gd name="T108" fmla="*/ 100 w 363"/>
                <a:gd name="T109" fmla="*/ 90 h 90"/>
                <a:gd name="T110" fmla="*/ 134 w 363"/>
                <a:gd name="T111" fmla="*/ 45 h 90"/>
                <a:gd name="T112" fmla="*/ 100 w 363"/>
                <a:gd name="T113" fmla="*/ 0 h 90"/>
                <a:gd name="T114" fmla="*/ 0 w 363"/>
                <a:gd name="T115" fmla="*/ 20 h 90"/>
                <a:gd name="T116" fmla="*/ 29 w 363"/>
                <a:gd name="T117" fmla="*/ 25 h 90"/>
                <a:gd name="T118" fmla="*/ 53 w 363"/>
                <a:gd name="T119" fmla="*/ 88 h 90"/>
                <a:gd name="T120" fmla="*/ 31 w 363"/>
                <a:gd name="T12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3" h="90">
                  <a:moveTo>
                    <a:pt x="355" y="74"/>
                  </a:moveTo>
                  <a:cubicBezTo>
                    <a:pt x="353" y="74"/>
                    <a:pt x="351" y="75"/>
                    <a:pt x="350" y="76"/>
                  </a:cubicBezTo>
                  <a:cubicBezTo>
                    <a:pt x="348" y="78"/>
                    <a:pt x="348" y="79"/>
                    <a:pt x="348" y="82"/>
                  </a:cubicBezTo>
                  <a:cubicBezTo>
                    <a:pt x="348" y="84"/>
                    <a:pt x="348" y="85"/>
                    <a:pt x="350" y="87"/>
                  </a:cubicBezTo>
                  <a:cubicBezTo>
                    <a:pt x="351" y="88"/>
                    <a:pt x="353" y="89"/>
                    <a:pt x="355" y="89"/>
                  </a:cubicBezTo>
                  <a:cubicBezTo>
                    <a:pt x="357" y="89"/>
                    <a:pt x="359" y="88"/>
                    <a:pt x="361" y="87"/>
                  </a:cubicBezTo>
                  <a:cubicBezTo>
                    <a:pt x="362" y="85"/>
                    <a:pt x="363" y="84"/>
                    <a:pt x="363" y="82"/>
                  </a:cubicBezTo>
                  <a:cubicBezTo>
                    <a:pt x="363" y="79"/>
                    <a:pt x="362" y="78"/>
                    <a:pt x="361" y="76"/>
                  </a:cubicBezTo>
                  <a:cubicBezTo>
                    <a:pt x="359" y="75"/>
                    <a:pt x="357" y="74"/>
                    <a:pt x="355" y="74"/>
                  </a:cubicBezTo>
                  <a:moveTo>
                    <a:pt x="322" y="36"/>
                  </a:moveTo>
                  <a:cubicBezTo>
                    <a:pt x="318" y="36"/>
                    <a:pt x="315" y="37"/>
                    <a:pt x="312" y="38"/>
                  </a:cubicBezTo>
                  <a:cubicBezTo>
                    <a:pt x="309" y="39"/>
                    <a:pt x="306" y="41"/>
                    <a:pt x="305" y="43"/>
                  </a:cubicBezTo>
                  <a:cubicBezTo>
                    <a:pt x="303" y="45"/>
                    <a:pt x="302" y="48"/>
                    <a:pt x="302" y="51"/>
                  </a:cubicBezTo>
                  <a:cubicBezTo>
                    <a:pt x="302" y="54"/>
                    <a:pt x="304" y="58"/>
                    <a:pt x="306" y="60"/>
                  </a:cubicBezTo>
                  <a:cubicBezTo>
                    <a:pt x="308" y="63"/>
                    <a:pt x="312" y="65"/>
                    <a:pt x="317" y="66"/>
                  </a:cubicBezTo>
                  <a:cubicBezTo>
                    <a:pt x="321" y="67"/>
                    <a:pt x="323" y="68"/>
                    <a:pt x="325" y="68"/>
                  </a:cubicBezTo>
                  <a:cubicBezTo>
                    <a:pt x="326" y="69"/>
                    <a:pt x="327" y="70"/>
                    <a:pt x="328" y="71"/>
                  </a:cubicBezTo>
                  <a:cubicBezTo>
                    <a:pt x="328" y="71"/>
                    <a:pt x="329" y="73"/>
                    <a:pt x="329" y="74"/>
                  </a:cubicBezTo>
                  <a:cubicBezTo>
                    <a:pt x="329" y="76"/>
                    <a:pt x="328" y="77"/>
                    <a:pt x="326" y="79"/>
                  </a:cubicBezTo>
                  <a:cubicBezTo>
                    <a:pt x="325" y="80"/>
                    <a:pt x="322" y="80"/>
                    <a:pt x="320" y="80"/>
                  </a:cubicBezTo>
                  <a:cubicBezTo>
                    <a:pt x="315" y="80"/>
                    <a:pt x="310" y="79"/>
                    <a:pt x="306" y="75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302" y="84"/>
                    <a:pt x="305" y="86"/>
                    <a:pt x="309" y="87"/>
                  </a:cubicBezTo>
                  <a:cubicBezTo>
                    <a:pt x="312" y="89"/>
                    <a:pt x="316" y="89"/>
                    <a:pt x="320" y="89"/>
                  </a:cubicBezTo>
                  <a:cubicBezTo>
                    <a:pt x="326" y="89"/>
                    <a:pt x="331" y="88"/>
                    <a:pt x="335" y="85"/>
                  </a:cubicBezTo>
                  <a:cubicBezTo>
                    <a:pt x="339" y="82"/>
                    <a:pt x="341" y="78"/>
                    <a:pt x="341" y="73"/>
                  </a:cubicBezTo>
                  <a:cubicBezTo>
                    <a:pt x="341" y="69"/>
                    <a:pt x="340" y="66"/>
                    <a:pt x="337" y="63"/>
                  </a:cubicBezTo>
                  <a:cubicBezTo>
                    <a:pt x="335" y="61"/>
                    <a:pt x="331" y="59"/>
                    <a:pt x="325" y="57"/>
                  </a:cubicBezTo>
                  <a:cubicBezTo>
                    <a:pt x="322" y="57"/>
                    <a:pt x="320" y="56"/>
                    <a:pt x="319" y="55"/>
                  </a:cubicBezTo>
                  <a:cubicBezTo>
                    <a:pt x="317" y="54"/>
                    <a:pt x="316" y="54"/>
                    <a:pt x="316" y="53"/>
                  </a:cubicBezTo>
                  <a:cubicBezTo>
                    <a:pt x="315" y="52"/>
                    <a:pt x="315" y="51"/>
                    <a:pt x="315" y="50"/>
                  </a:cubicBezTo>
                  <a:cubicBezTo>
                    <a:pt x="315" y="49"/>
                    <a:pt x="315" y="47"/>
                    <a:pt x="317" y="47"/>
                  </a:cubicBezTo>
                  <a:cubicBezTo>
                    <a:pt x="318" y="46"/>
                    <a:pt x="320" y="45"/>
                    <a:pt x="322" y="45"/>
                  </a:cubicBezTo>
                  <a:cubicBezTo>
                    <a:pt x="326" y="45"/>
                    <a:pt x="331" y="46"/>
                    <a:pt x="335" y="49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35" y="38"/>
                    <a:pt x="329" y="36"/>
                    <a:pt x="322" y="36"/>
                  </a:cubicBezTo>
                  <a:moveTo>
                    <a:pt x="285" y="12"/>
                  </a:moveTo>
                  <a:cubicBezTo>
                    <a:pt x="283" y="12"/>
                    <a:pt x="281" y="13"/>
                    <a:pt x="280" y="14"/>
                  </a:cubicBezTo>
                  <a:cubicBezTo>
                    <a:pt x="278" y="16"/>
                    <a:pt x="277" y="17"/>
                    <a:pt x="277" y="19"/>
                  </a:cubicBezTo>
                  <a:cubicBezTo>
                    <a:pt x="277" y="22"/>
                    <a:pt x="278" y="23"/>
                    <a:pt x="280" y="25"/>
                  </a:cubicBezTo>
                  <a:cubicBezTo>
                    <a:pt x="281" y="26"/>
                    <a:pt x="283" y="27"/>
                    <a:pt x="285" y="27"/>
                  </a:cubicBezTo>
                  <a:cubicBezTo>
                    <a:pt x="287" y="27"/>
                    <a:pt x="289" y="26"/>
                    <a:pt x="291" y="25"/>
                  </a:cubicBezTo>
                  <a:cubicBezTo>
                    <a:pt x="292" y="23"/>
                    <a:pt x="293" y="22"/>
                    <a:pt x="293" y="19"/>
                  </a:cubicBezTo>
                  <a:cubicBezTo>
                    <a:pt x="293" y="17"/>
                    <a:pt x="292" y="16"/>
                    <a:pt x="291" y="14"/>
                  </a:cubicBezTo>
                  <a:cubicBezTo>
                    <a:pt x="289" y="13"/>
                    <a:pt x="287" y="12"/>
                    <a:pt x="285" y="12"/>
                  </a:cubicBezTo>
                  <a:moveTo>
                    <a:pt x="279" y="88"/>
                  </a:moveTo>
                  <a:cubicBezTo>
                    <a:pt x="291" y="88"/>
                    <a:pt x="291" y="88"/>
                    <a:pt x="291" y="88"/>
                  </a:cubicBezTo>
                  <a:cubicBezTo>
                    <a:pt x="291" y="38"/>
                    <a:pt x="291" y="38"/>
                    <a:pt x="291" y="38"/>
                  </a:cubicBezTo>
                  <a:cubicBezTo>
                    <a:pt x="279" y="38"/>
                    <a:pt x="279" y="38"/>
                    <a:pt x="279" y="38"/>
                  </a:cubicBezTo>
                  <a:lnTo>
                    <a:pt x="279" y="88"/>
                  </a:lnTo>
                  <a:close/>
                  <a:moveTo>
                    <a:pt x="268" y="78"/>
                  </a:moveTo>
                  <a:cubicBezTo>
                    <a:pt x="266" y="79"/>
                    <a:pt x="264" y="79"/>
                    <a:pt x="262" y="79"/>
                  </a:cubicBezTo>
                  <a:cubicBezTo>
                    <a:pt x="260" y="79"/>
                    <a:pt x="259" y="79"/>
                    <a:pt x="258" y="78"/>
                  </a:cubicBezTo>
                  <a:cubicBezTo>
                    <a:pt x="257" y="77"/>
                    <a:pt x="257" y="75"/>
                    <a:pt x="257" y="72"/>
                  </a:cubicBezTo>
                  <a:cubicBezTo>
                    <a:pt x="257" y="46"/>
                    <a:pt x="257" y="46"/>
                    <a:pt x="257" y="46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57" y="38"/>
                    <a:pt x="257" y="38"/>
                    <a:pt x="257" y="38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5" y="46"/>
                    <a:pt x="245" y="46"/>
                    <a:pt x="245" y="46"/>
                  </a:cubicBezTo>
                  <a:cubicBezTo>
                    <a:pt x="245" y="73"/>
                    <a:pt x="245" y="73"/>
                    <a:pt x="245" y="73"/>
                  </a:cubicBezTo>
                  <a:cubicBezTo>
                    <a:pt x="245" y="78"/>
                    <a:pt x="246" y="82"/>
                    <a:pt x="248" y="85"/>
                  </a:cubicBezTo>
                  <a:cubicBezTo>
                    <a:pt x="251" y="88"/>
                    <a:pt x="255" y="89"/>
                    <a:pt x="260" y="89"/>
                  </a:cubicBezTo>
                  <a:cubicBezTo>
                    <a:pt x="262" y="89"/>
                    <a:pt x="264" y="89"/>
                    <a:pt x="266" y="88"/>
                  </a:cubicBezTo>
                  <a:cubicBezTo>
                    <a:pt x="269" y="88"/>
                    <a:pt x="270" y="87"/>
                    <a:pt x="272" y="85"/>
                  </a:cubicBezTo>
                  <a:lnTo>
                    <a:pt x="268" y="78"/>
                  </a:lnTo>
                  <a:close/>
                  <a:moveTo>
                    <a:pt x="201" y="2"/>
                  </a:moveTo>
                  <a:cubicBezTo>
                    <a:pt x="144" y="2"/>
                    <a:pt x="144" y="2"/>
                    <a:pt x="144" y="2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4" y="48"/>
                    <a:pt x="167" y="47"/>
                    <a:pt x="170" y="47"/>
                  </a:cubicBezTo>
                  <a:cubicBezTo>
                    <a:pt x="173" y="47"/>
                    <a:pt x="175" y="48"/>
                    <a:pt x="177" y="50"/>
                  </a:cubicBezTo>
                  <a:cubicBezTo>
                    <a:pt x="179" y="52"/>
                    <a:pt x="180" y="55"/>
                    <a:pt x="180" y="59"/>
                  </a:cubicBezTo>
                  <a:cubicBezTo>
                    <a:pt x="180" y="63"/>
                    <a:pt x="179" y="66"/>
                    <a:pt x="176" y="69"/>
                  </a:cubicBezTo>
                  <a:cubicBezTo>
                    <a:pt x="174" y="71"/>
                    <a:pt x="172" y="72"/>
                    <a:pt x="168" y="72"/>
                  </a:cubicBezTo>
                  <a:cubicBezTo>
                    <a:pt x="162" y="72"/>
                    <a:pt x="156" y="69"/>
                    <a:pt x="152" y="63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46" y="86"/>
                    <a:pt x="156" y="90"/>
                    <a:pt x="169" y="90"/>
                  </a:cubicBezTo>
                  <a:cubicBezTo>
                    <a:pt x="176" y="90"/>
                    <a:pt x="183" y="89"/>
                    <a:pt x="188" y="86"/>
                  </a:cubicBezTo>
                  <a:cubicBezTo>
                    <a:pt x="194" y="84"/>
                    <a:pt x="198" y="80"/>
                    <a:pt x="201" y="75"/>
                  </a:cubicBezTo>
                  <a:cubicBezTo>
                    <a:pt x="204" y="71"/>
                    <a:pt x="205" y="65"/>
                    <a:pt x="205" y="59"/>
                  </a:cubicBezTo>
                  <a:cubicBezTo>
                    <a:pt x="205" y="53"/>
                    <a:pt x="204" y="48"/>
                    <a:pt x="202" y="43"/>
                  </a:cubicBezTo>
                  <a:cubicBezTo>
                    <a:pt x="200" y="39"/>
                    <a:pt x="197" y="36"/>
                    <a:pt x="193" y="34"/>
                  </a:cubicBezTo>
                  <a:cubicBezTo>
                    <a:pt x="189" y="31"/>
                    <a:pt x="185" y="30"/>
                    <a:pt x="180" y="30"/>
                  </a:cubicBezTo>
                  <a:cubicBezTo>
                    <a:pt x="176" y="30"/>
                    <a:pt x="172" y="31"/>
                    <a:pt x="168" y="33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98" y="19"/>
                    <a:pt x="198" y="19"/>
                    <a:pt x="198" y="19"/>
                  </a:cubicBezTo>
                  <a:lnTo>
                    <a:pt x="201" y="2"/>
                  </a:lnTo>
                  <a:close/>
                  <a:moveTo>
                    <a:pt x="100" y="18"/>
                  </a:moveTo>
                  <a:cubicBezTo>
                    <a:pt x="102" y="18"/>
                    <a:pt x="104" y="18"/>
                    <a:pt x="105" y="20"/>
                  </a:cubicBezTo>
                  <a:cubicBezTo>
                    <a:pt x="106" y="21"/>
                    <a:pt x="107" y="24"/>
                    <a:pt x="108" y="28"/>
                  </a:cubicBezTo>
                  <a:cubicBezTo>
                    <a:pt x="108" y="32"/>
                    <a:pt x="109" y="37"/>
                    <a:pt x="109" y="45"/>
                  </a:cubicBezTo>
                  <a:cubicBezTo>
                    <a:pt x="109" y="52"/>
                    <a:pt x="108" y="58"/>
                    <a:pt x="108" y="62"/>
                  </a:cubicBezTo>
                  <a:cubicBezTo>
                    <a:pt x="107" y="66"/>
                    <a:pt x="106" y="68"/>
                    <a:pt x="105" y="70"/>
                  </a:cubicBezTo>
                  <a:cubicBezTo>
                    <a:pt x="104" y="71"/>
                    <a:pt x="102" y="72"/>
                    <a:pt x="100" y="72"/>
                  </a:cubicBezTo>
                  <a:cubicBezTo>
                    <a:pt x="97" y="72"/>
                    <a:pt x="95" y="71"/>
                    <a:pt x="94" y="70"/>
                  </a:cubicBezTo>
                  <a:cubicBezTo>
                    <a:pt x="93" y="68"/>
                    <a:pt x="92" y="65"/>
                    <a:pt x="91" y="62"/>
                  </a:cubicBezTo>
                  <a:cubicBezTo>
                    <a:pt x="91" y="58"/>
                    <a:pt x="90" y="52"/>
                    <a:pt x="90" y="45"/>
                  </a:cubicBezTo>
                  <a:cubicBezTo>
                    <a:pt x="90" y="38"/>
                    <a:pt x="91" y="32"/>
                    <a:pt x="91" y="28"/>
                  </a:cubicBezTo>
                  <a:cubicBezTo>
                    <a:pt x="92" y="24"/>
                    <a:pt x="93" y="22"/>
                    <a:pt x="94" y="20"/>
                  </a:cubicBezTo>
                  <a:cubicBezTo>
                    <a:pt x="95" y="19"/>
                    <a:pt x="97" y="18"/>
                    <a:pt x="100" y="18"/>
                  </a:cubicBezTo>
                  <a:moveTo>
                    <a:pt x="100" y="0"/>
                  </a:moveTo>
                  <a:cubicBezTo>
                    <a:pt x="88" y="0"/>
                    <a:pt x="80" y="4"/>
                    <a:pt x="74" y="11"/>
                  </a:cubicBezTo>
                  <a:cubicBezTo>
                    <a:pt x="68" y="19"/>
                    <a:pt x="65" y="30"/>
                    <a:pt x="65" y="45"/>
                  </a:cubicBezTo>
                  <a:cubicBezTo>
                    <a:pt x="65" y="59"/>
                    <a:pt x="68" y="71"/>
                    <a:pt x="74" y="78"/>
                  </a:cubicBezTo>
                  <a:cubicBezTo>
                    <a:pt x="80" y="86"/>
                    <a:pt x="88" y="90"/>
                    <a:pt x="100" y="90"/>
                  </a:cubicBezTo>
                  <a:cubicBezTo>
                    <a:pt x="111" y="90"/>
                    <a:pt x="119" y="86"/>
                    <a:pt x="125" y="78"/>
                  </a:cubicBezTo>
                  <a:cubicBezTo>
                    <a:pt x="131" y="71"/>
                    <a:pt x="134" y="59"/>
                    <a:pt x="134" y="45"/>
                  </a:cubicBezTo>
                  <a:cubicBezTo>
                    <a:pt x="134" y="30"/>
                    <a:pt x="131" y="19"/>
                    <a:pt x="125" y="11"/>
                  </a:cubicBezTo>
                  <a:cubicBezTo>
                    <a:pt x="119" y="4"/>
                    <a:pt x="111" y="0"/>
                    <a:pt x="100" y="0"/>
                  </a:cubicBezTo>
                  <a:moveTo>
                    <a:pt x="31" y="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3" y="2"/>
                    <a:pt x="53" y="2"/>
                    <a:pt x="53" y="2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1574297A-C367-47D9-8D9E-3EE86DB27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5" y="2641601"/>
              <a:ext cx="396875" cy="103188"/>
            </a:xfrm>
            <a:custGeom>
              <a:avLst/>
              <a:gdLst>
                <a:gd name="T0" fmla="*/ 332 w 345"/>
                <a:gd name="T1" fmla="*/ 74 h 89"/>
                <a:gd name="T2" fmla="*/ 332 w 345"/>
                <a:gd name="T3" fmla="*/ 85 h 89"/>
                <a:gd name="T4" fmla="*/ 343 w 345"/>
                <a:gd name="T5" fmla="*/ 85 h 89"/>
                <a:gd name="T6" fmla="*/ 343 w 345"/>
                <a:gd name="T7" fmla="*/ 74 h 89"/>
                <a:gd name="T8" fmla="*/ 304 w 345"/>
                <a:gd name="T9" fmla="*/ 34 h 89"/>
                <a:gd name="T10" fmla="*/ 287 w 345"/>
                <a:gd name="T11" fmla="*/ 42 h 89"/>
                <a:gd name="T12" fmla="*/ 288 w 345"/>
                <a:gd name="T13" fmla="*/ 58 h 89"/>
                <a:gd name="T14" fmla="*/ 307 w 345"/>
                <a:gd name="T15" fmla="*/ 67 h 89"/>
                <a:gd name="T16" fmla="*/ 311 w 345"/>
                <a:gd name="T17" fmla="*/ 72 h 89"/>
                <a:gd name="T18" fmla="*/ 302 w 345"/>
                <a:gd name="T19" fmla="*/ 79 h 89"/>
                <a:gd name="T20" fmla="*/ 282 w 345"/>
                <a:gd name="T21" fmla="*/ 80 h 89"/>
                <a:gd name="T22" fmla="*/ 302 w 345"/>
                <a:gd name="T23" fmla="*/ 88 h 89"/>
                <a:gd name="T24" fmla="*/ 323 w 345"/>
                <a:gd name="T25" fmla="*/ 72 h 89"/>
                <a:gd name="T26" fmla="*/ 307 w 345"/>
                <a:gd name="T27" fmla="*/ 56 h 89"/>
                <a:gd name="T28" fmla="*/ 298 w 345"/>
                <a:gd name="T29" fmla="*/ 51 h 89"/>
                <a:gd name="T30" fmla="*/ 299 w 345"/>
                <a:gd name="T31" fmla="*/ 45 h 89"/>
                <a:gd name="T32" fmla="*/ 317 w 345"/>
                <a:gd name="T33" fmla="*/ 48 h 89"/>
                <a:gd name="T34" fmla="*/ 304 w 345"/>
                <a:gd name="T35" fmla="*/ 34 h 89"/>
                <a:gd name="T36" fmla="*/ 262 w 345"/>
                <a:gd name="T37" fmla="*/ 13 h 89"/>
                <a:gd name="T38" fmla="*/ 262 w 345"/>
                <a:gd name="T39" fmla="*/ 23 h 89"/>
                <a:gd name="T40" fmla="*/ 273 w 345"/>
                <a:gd name="T41" fmla="*/ 23 h 89"/>
                <a:gd name="T42" fmla="*/ 273 w 345"/>
                <a:gd name="T43" fmla="*/ 13 h 89"/>
                <a:gd name="T44" fmla="*/ 261 w 345"/>
                <a:gd name="T45" fmla="*/ 86 h 89"/>
                <a:gd name="T46" fmla="*/ 273 w 345"/>
                <a:gd name="T47" fmla="*/ 36 h 89"/>
                <a:gd name="T48" fmla="*/ 261 w 345"/>
                <a:gd name="T49" fmla="*/ 86 h 89"/>
                <a:gd name="T50" fmla="*/ 244 w 345"/>
                <a:gd name="T51" fmla="*/ 78 h 89"/>
                <a:gd name="T52" fmla="*/ 239 w 345"/>
                <a:gd name="T53" fmla="*/ 71 h 89"/>
                <a:gd name="T54" fmla="*/ 249 w 345"/>
                <a:gd name="T55" fmla="*/ 45 h 89"/>
                <a:gd name="T56" fmla="*/ 239 w 345"/>
                <a:gd name="T57" fmla="*/ 36 h 89"/>
                <a:gd name="T58" fmla="*/ 227 w 345"/>
                <a:gd name="T59" fmla="*/ 25 h 89"/>
                <a:gd name="T60" fmla="*/ 219 w 345"/>
                <a:gd name="T61" fmla="*/ 36 h 89"/>
                <a:gd name="T62" fmla="*/ 227 w 345"/>
                <a:gd name="T63" fmla="*/ 45 h 89"/>
                <a:gd name="T64" fmla="*/ 231 w 345"/>
                <a:gd name="T65" fmla="*/ 83 h 89"/>
                <a:gd name="T66" fmla="*/ 248 w 345"/>
                <a:gd name="T67" fmla="*/ 87 h 89"/>
                <a:gd name="T68" fmla="*/ 250 w 345"/>
                <a:gd name="T69" fmla="*/ 76 h 89"/>
                <a:gd name="T70" fmla="*/ 126 w 345"/>
                <a:gd name="T71" fmla="*/ 0 h 89"/>
                <a:gd name="T72" fmla="*/ 143 w 345"/>
                <a:gd name="T73" fmla="*/ 48 h 89"/>
                <a:gd name="T74" fmla="*/ 159 w 345"/>
                <a:gd name="T75" fmla="*/ 48 h 89"/>
                <a:gd name="T76" fmla="*/ 159 w 345"/>
                <a:gd name="T77" fmla="*/ 67 h 89"/>
                <a:gd name="T78" fmla="*/ 134 w 345"/>
                <a:gd name="T79" fmla="*/ 62 h 89"/>
                <a:gd name="T80" fmla="*/ 151 w 345"/>
                <a:gd name="T81" fmla="*/ 89 h 89"/>
                <a:gd name="T82" fmla="*/ 183 w 345"/>
                <a:gd name="T83" fmla="*/ 74 h 89"/>
                <a:gd name="T84" fmla="*/ 184 w 345"/>
                <a:gd name="T85" fmla="*/ 42 h 89"/>
                <a:gd name="T86" fmla="*/ 162 w 345"/>
                <a:gd name="T87" fmla="*/ 29 h 89"/>
                <a:gd name="T88" fmla="*/ 150 w 345"/>
                <a:gd name="T89" fmla="*/ 17 h 89"/>
                <a:gd name="T90" fmla="*/ 183 w 345"/>
                <a:gd name="T91" fmla="*/ 0 h 89"/>
                <a:gd name="T92" fmla="*/ 59 w 345"/>
                <a:gd name="T93" fmla="*/ 18 h 89"/>
                <a:gd name="T94" fmla="*/ 87 w 345"/>
                <a:gd name="T95" fmla="*/ 24 h 89"/>
                <a:gd name="T96" fmla="*/ 112 w 345"/>
                <a:gd name="T97" fmla="*/ 86 h 89"/>
                <a:gd name="T98" fmla="*/ 89 w 345"/>
                <a:gd name="T99" fmla="*/ 0 h 89"/>
                <a:gd name="T100" fmla="*/ 0 w 345"/>
                <a:gd name="T101" fmla="*/ 18 h 89"/>
                <a:gd name="T102" fmla="*/ 29 w 345"/>
                <a:gd name="T103" fmla="*/ 24 h 89"/>
                <a:gd name="T104" fmla="*/ 53 w 345"/>
                <a:gd name="T105" fmla="*/ 86 h 89"/>
                <a:gd name="T106" fmla="*/ 31 w 345"/>
                <a:gd name="T10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89">
                  <a:moveTo>
                    <a:pt x="337" y="72"/>
                  </a:moveTo>
                  <a:cubicBezTo>
                    <a:pt x="335" y="72"/>
                    <a:pt x="333" y="73"/>
                    <a:pt x="332" y="74"/>
                  </a:cubicBezTo>
                  <a:cubicBezTo>
                    <a:pt x="330" y="76"/>
                    <a:pt x="330" y="78"/>
                    <a:pt x="330" y="80"/>
                  </a:cubicBezTo>
                  <a:cubicBezTo>
                    <a:pt x="330" y="82"/>
                    <a:pt x="330" y="84"/>
                    <a:pt x="332" y="85"/>
                  </a:cubicBezTo>
                  <a:cubicBezTo>
                    <a:pt x="333" y="87"/>
                    <a:pt x="335" y="88"/>
                    <a:pt x="337" y="88"/>
                  </a:cubicBezTo>
                  <a:cubicBezTo>
                    <a:pt x="339" y="88"/>
                    <a:pt x="341" y="87"/>
                    <a:pt x="343" y="85"/>
                  </a:cubicBezTo>
                  <a:cubicBezTo>
                    <a:pt x="344" y="84"/>
                    <a:pt x="345" y="82"/>
                    <a:pt x="345" y="80"/>
                  </a:cubicBezTo>
                  <a:cubicBezTo>
                    <a:pt x="345" y="78"/>
                    <a:pt x="344" y="76"/>
                    <a:pt x="343" y="74"/>
                  </a:cubicBezTo>
                  <a:cubicBezTo>
                    <a:pt x="341" y="73"/>
                    <a:pt x="339" y="72"/>
                    <a:pt x="337" y="72"/>
                  </a:cubicBezTo>
                  <a:moveTo>
                    <a:pt x="304" y="34"/>
                  </a:moveTo>
                  <a:cubicBezTo>
                    <a:pt x="300" y="34"/>
                    <a:pt x="297" y="35"/>
                    <a:pt x="294" y="36"/>
                  </a:cubicBezTo>
                  <a:cubicBezTo>
                    <a:pt x="291" y="38"/>
                    <a:pt x="289" y="39"/>
                    <a:pt x="287" y="42"/>
                  </a:cubicBezTo>
                  <a:cubicBezTo>
                    <a:pt x="285" y="44"/>
                    <a:pt x="285" y="46"/>
                    <a:pt x="285" y="49"/>
                  </a:cubicBezTo>
                  <a:cubicBezTo>
                    <a:pt x="285" y="53"/>
                    <a:pt x="286" y="56"/>
                    <a:pt x="288" y="58"/>
                  </a:cubicBezTo>
                  <a:cubicBezTo>
                    <a:pt x="291" y="61"/>
                    <a:pt x="294" y="63"/>
                    <a:pt x="299" y="64"/>
                  </a:cubicBezTo>
                  <a:cubicBezTo>
                    <a:pt x="303" y="65"/>
                    <a:pt x="305" y="66"/>
                    <a:pt x="307" y="67"/>
                  </a:cubicBezTo>
                  <a:cubicBezTo>
                    <a:pt x="308" y="67"/>
                    <a:pt x="309" y="68"/>
                    <a:pt x="310" y="69"/>
                  </a:cubicBezTo>
                  <a:cubicBezTo>
                    <a:pt x="311" y="70"/>
                    <a:pt x="311" y="71"/>
                    <a:pt x="311" y="72"/>
                  </a:cubicBezTo>
                  <a:cubicBezTo>
                    <a:pt x="311" y="74"/>
                    <a:pt x="310" y="76"/>
                    <a:pt x="308" y="77"/>
                  </a:cubicBezTo>
                  <a:cubicBezTo>
                    <a:pt x="307" y="78"/>
                    <a:pt x="305" y="79"/>
                    <a:pt x="302" y="79"/>
                  </a:cubicBezTo>
                  <a:cubicBezTo>
                    <a:pt x="297" y="79"/>
                    <a:pt x="293" y="77"/>
                    <a:pt x="288" y="74"/>
                  </a:cubicBezTo>
                  <a:cubicBezTo>
                    <a:pt x="282" y="80"/>
                    <a:pt x="282" y="80"/>
                    <a:pt x="282" y="80"/>
                  </a:cubicBezTo>
                  <a:cubicBezTo>
                    <a:pt x="285" y="83"/>
                    <a:pt x="288" y="84"/>
                    <a:pt x="291" y="86"/>
                  </a:cubicBezTo>
                  <a:cubicBezTo>
                    <a:pt x="294" y="87"/>
                    <a:pt x="298" y="88"/>
                    <a:pt x="302" y="88"/>
                  </a:cubicBezTo>
                  <a:cubicBezTo>
                    <a:pt x="308" y="88"/>
                    <a:pt x="313" y="86"/>
                    <a:pt x="317" y="83"/>
                  </a:cubicBezTo>
                  <a:cubicBezTo>
                    <a:pt x="321" y="81"/>
                    <a:pt x="323" y="77"/>
                    <a:pt x="323" y="72"/>
                  </a:cubicBezTo>
                  <a:cubicBezTo>
                    <a:pt x="323" y="67"/>
                    <a:pt x="322" y="64"/>
                    <a:pt x="319" y="62"/>
                  </a:cubicBezTo>
                  <a:cubicBezTo>
                    <a:pt x="317" y="59"/>
                    <a:pt x="313" y="57"/>
                    <a:pt x="307" y="56"/>
                  </a:cubicBezTo>
                  <a:cubicBezTo>
                    <a:pt x="304" y="55"/>
                    <a:pt x="302" y="54"/>
                    <a:pt x="301" y="53"/>
                  </a:cubicBezTo>
                  <a:cubicBezTo>
                    <a:pt x="299" y="53"/>
                    <a:pt x="298" y="52"/>
                    <a:pt x="298" y="51"/>
                  </a:cubicBezTo>
                  <a:cubicBezTo>
                    <a:pt x="297" y="51"/>
                    <a:pt x="297" y="50"/>
                    <a:pt x="297" y="48"/>
                  </a:cubicBezTo>
                  <a:cubicBezTo>
                    <a:pt x="297" y="47"/>
                    <a:pt x="297" y="46"/>
                    <a:pt x="299" y="45"/>
                  </a:cubicBezTo>
                  <a:cubicBezTo>
                    <a:pt x="300" y="44"/>
                    <a:pt x="302" y="43"/>
                    <a:pt x="304" y="43"/>
                  </a:cubicBezTo>
                  <a:cubicBezTo>
                    <a:pt x="308" y="43"/>
                    <a:pt x="313" y="45"/>
                    <a:pt x="317" y="48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7" y="36"/>
                    <a:pt x="311" y="34"/>
                    <a:pt x="304" y="34"/>
                  </a:cubicBezTo>
                  <a:moveTo>
                    <a:pt x="267" y="10"/>
                  </a:moveTo>
                  <a:cubicBezTo>
                    <a:pt x="265" y="10"/>
                    <a:pt x="263" y="11"/>
                    <a:pt x="262" y="13"/>
                  </a:cubicBezTo>
                  <a:cubicBezTo>
                    <a:pt x="260" y="14"/>
                    <a:pt x="260" y="16"/>
                    <a:pt x="260" y="18"/>
                  </a:cubicBezTo>
                  <a:cubicBezTo>
                    <a:pt x="260" y="20"/>
                    <a:pt x="260" y="22"/>
                    <a:pt x="262" y="23"/>
                  </a:cubicBezTo>
                  <a:cubicBezTo>
                    <a:pt x="263" y="24"/>
                    <a:pt x="265" y="25"/>
                    <a:pt x="267" y="25"/>
                  </a:cubicBezTo>
                  <a:cubicBezTo>
                    <a:pt x="270" y="25"/>
                    <a:pt x="271" y="24"/>
                    <a:pt x="273" y="23"/>
                  </a:cubicBezTo>
                  <a:cubicBezTo>
                    <a:pt x="274" y="22"/>
                    <a:pt x="275" y="20"/>
                    <a:pt x="275" y="18"/>
                  </a:cubicBezTo>
                  <a:cubicBezTo>
                    <a:pt x="275" y="16"/>
                    <a:pt x="274" y="14"/>
                    <a:pt x="273" y="13"/>
                  </a:cubicBezTo>
                  <a:cubicBezTo>
                    <a:pt x="271" y="11"/>
                    <a:pt x="270" y="10"/>
                    <a:pt x="267" y="10"/>
                  </a:cubicBezTo>
                  <a:moveTo>
                    <a:pt x="261" y="86"/>
                  </a:moveTo>
                  <a:cubicBezTo>
                    <a:pt x="273" y="86"/>
                    <a:pt x="273" y="86"/>
                    <a:pt x="273" y="8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61" y="36"/>
                    <a:pt x="261" y="36"/>
                    <a:pt x="261" y="36"/>
                  </a:cubicBezTo>
                  <a:lnTo>
                    <a:pt x="261" y="86"/>
                  </a:lnTo>
                  <a:close/>
                  <a:moveTo>
                    <a:pt x="250" y="76"/>
                  </a:moveTo>
                  <a:cubicBezTo>
                    <a:pt x="248" y="77"/>
                    <a:pt x="246" y="78"/>
                    <a:pt x="244" y="78"/>
                  </a:cubicBezTo>
                  <a:cubicBezTo>
                    <a:pt x="242" y="78"/>
                    <a:pt x="241" y="77"/>
                    <a:pt x="240" y="76"/>
                  </a:cubicBezTo>
                  <a:cubicBezTo>
                    <a:pt x="239" y="75"/>
                    <a:pt x="239" y="73"/>
                    <a:pt x="239" y="71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51" y="36"/>
                    <a:pt x="251" y="36"/>
                    <a:pt x="251" y="36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7" y="36"/>
                    <a:pt x="227" y="36"/>
                    <a:pt x="227" y="36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71"/>
                    <a:pt x="227" y="71"/>
                    <a:pt x="227" y="71"/>
                  </a:cubicBezTo>
                  <a:cubicBezTo>
                    <a:pt x="227" y="76"/>
                    <a:pt x="228" y="81"/>
                    <a:pt x="231" y="83"/>
                  </a:cubicBezTo>
                  <a:cubicBezTo>
                    <a:pt x="233" y="86"/>
                    <a:pt x="237" y="87"/>
                    <a:pt x="242" y="88"/>
                  </a:cubicBezTo>
                  <a:cubicBezTo>
                    <a:pt x="244" y="88"/>
                    <a:pt x="246" y="87"/>
                    <a:pt x="248" y="87"/>
                  </a:cubicBezTo>
                  <a:cubicBezTo>
                    <a:pt x="251" y="86"/>
                    <a:pt x="253" y="85"/>
                    <a:pt x="254" y="84"/>
                  </a:cubicBezTo>
                  <a:lnTo>
                    <a:pt x="250" y="76"/>
                  </a:lnTo>
                  <a:close/>
                  <a:moveTo>
                    <a:pt x="183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6" y="46"/>
                    <a:pt x="149" y="45"/>
                    <a:pt x="152" y="45"/>
                  </a:cubicBezTo>
                  <a:cubicBezTo>
                    <a:pt x="155" y="45"/>
                    <a:pt x="157" y="46"/>
                    <a:pt x="159" y="48"/>
                  </a:cubicBezTo>
                  <a:cubicBezTo>
                    <a:pt x="161" y="50"/>
                    <a:pt x="162" y="53"/>
                    <a:pt x="162" y="57"/>
                  </a:cubicBezTo>
                  <a:cubicBezTo>
                    <a:pt x="162" y="62"/>
                    <a:pt x="161" y="65"/>
                    <a:pt x="159" y="67"/>
                  </a:cubicBezTo>
                  <a:cubicBezTo>
                    <a:pt x="157" y="69"/>
                    <a:pt x="154" y="70"/>
                    <a:pt x="150" y="70"/>
                  </a:cubicBezTo>
                  <a:cubicBezTo>
                    <a:pt x="144" y="70"/>
                    <a:pt x="139" y="67"/>
                    <a:pt x="134" y="62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8" y="84"/>
                    <a:pt x="138" y="89"/>
                    <a:pt x="151" y="89"/>
                  </a:cubicBezTo>
                  <a:cubicBezTo>
                    <a:pt x="158" y="89"/>
                    <a:pt x="165" y="87"/>
                    <a:pt x="170" y="85"/>
                  </a:cubicBezTo>
                  <a:cubicBezTo>
                    <a:pt x="176" y="82"/>
                    <a:pt x="180" y="78"/>
                    <a:pt x="183" y="74"/>
                  </a:cubicBezTo>
                  <a:cubicBezTo>
                    <a:pt x="186" y="69"/>
                    <a:pt x="187" y="63"/>
                    <a:pt x="187" y="57"/>
                  </a:cubicBezTo>
                  <a:cubicBezTo>
                    <a:pt x="187" y="51"/>
                    <a:pt x="186" y="46"/>
                    <a:pt x="184" y="42"/>
                  </a:cubicBezTo>
                  <a:cubicBezTo>
                    <a:pt x="182" y="37"/>
                    <a:pt x="179" y="34"/>
                    <a:pt x="175" y="32"/>
                  </a:cubicBezTo>
                  <a:cubicBezTo>
                    <a:pt x="171" y="30"/>
                    <a:pt x="167" y="29"/>
                    <a:pt x="162" y="29"/>
                  </a:cubicBezTo>
                  <a:cubicBezTo>
                    <a:pt x="158" y="29"/>
                    <a:pt x="154" y="29"/>
                    <a:pt x="150" y="31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80" y="17"/>
                    <a:pt x="180" y="17"/>
                    <a:pt x="180" y="17"/>
                  </a:cubicBezTo>
                  <a:lnTo>
                    <a:pt x="183" y="0"/>
                  </a:lnTo>
                  <a:close/>
                  <a:moveTo>
                    <a:pt x="89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89" y="0"/>
                  </a:lnTo>
                  <a:close/>
                  <a:moveTo>
                    <a:pt x="3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18493A05-BBF4-41EC-B9F1-A5C5E107C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825" y="3198814"/>
              <a:ext cx="344487" cy="104775"/>
            </a:xfrm>
            <a:custGeom>
              <a:avLst/>
              <a:gdLst>
                <a:gd name="T0" fmla="*/ 285 w 299"/>
                <a:gd name="T1" fmla="*/ 76 h 91"/>
                <a:gd name="T2" fmla="*/ 286 w 299"/>
                <a:gd name="T3" fmla="*/ 87 h 91"/>
                <a:gd name="T4" fmla="*/ 296 w 299"/>
                <a:gd name="T5" fmla="*/ 87 h 91"/>
                <a:gd name="T6" fmla="*/ 296 w 299"/>
                <a:gd name="T7" fmla="*/ 76 h 91"/>
                <a:gd name="T8" fmla="*/ 258 w 299"/>
                <a:gd name="T9" fmla="*/ 36 h 91"/>
                <a:gd name="T10" fmla="*/ 241 w 299"/>
                <a:gd name="T11" fmla="*/ 44 h 91"/>
                <a:gd name="T12" fmla="*/ 242 w 299"/>
                <a:gd name="T13" fmla="*/ 60 h 91"/>
                <a:gd name="T14" fmla="*/ 260 w 299"/>
                <a:gd name="T15" fmla="*/ 69 h 91"/>
                <a:gd name="T16" fmla="*/ 264 w 299"/>
                <a:gd name="T17" fmla="*/ 74 h 91"/>
                <a:gd name="T18" fmla="*/ 256 w 299"/>
                <a:gd name="T19" fmla="*/ 80 h 91"/>
                <a:gd name="T20" fmla="*/ 236 w 299"/>
                <a:gd name="T21" fmla="*/ 82 h 91"/>
                <a:gd name="T22" fmla="*/ 256 w 299"/>
                <a:gd name="T23" fmla="*/ 89 h 91"/>
                <a:gd name="T24" fmla="*/ 277 w 299"/>
                <a:gd name="T25" fmla="*/ 74 h 91"/>
                <a:gd name="T26" fmla="*/ 261 w 299"/>
                <a:gd name="T27" fmla="*/ 58 h 91"/>
                <a:gd name="T28" fmla="*/ 251 w 299"/>
                <a:gd name="T29" fmla="*/ 53 h 91"/>
                <a:gd name="T30" fmla="*/ 252 w 299"/>
                <a:gd name="T31" fmla="*/ 47 h 91"/>
                <a:gd name="T32" fmla="*/ 271 w 299"/>
                <a:gd name="T33" fmla="*/ 49 h 91"/>
                <a:gd name="T34" fmla="*/ 258 w 299"/>
                <a:gd name="T35" fmla="*/ 36 h 91"/>
                <a:gd name="T36" fmla="*/ 215 w 299"/>
                <a:gd name="T37" fmla="*/ 14 h 91"/>
                <a:gd name="T38" fmla="*/ 215 w 299"/>
                <a:gd name="T39" fmla="*/ 25 h 91"/>
                <a:gd name="T40" fmla="*/ 226 w 299"/>
                <a:gd name="T41" fmla="*/ 25 h 91"/>
                <a:gd name="T42" fmla="*/ 226 w 299"/>
                <a:gd name="T43" fmla="*/ 14 h 91"/>
                <a:gd name="T44" fmla="*/ 215 w 299"/>
                <a:gd name="T45" fmla="*/ 88 h 91"/>
                <a:gd name="T46" fmla="*/ 227 w 299"/>
                <a:gd name="T47" fmla="*/ 38 h 91"/>
                <a:gd name="T48" fmla="*/ 215 w 299"/>
                <a:gd name="T49" fmla="*/ 88 h 91"/>
                <a:gd name="T50" fmla="*/ 198 w 299"/>
                <a:gd name="T51" fmla="*/ 80 h 91"/>
                <a:gd name="T52" fmla="*/ 192 w 299"/>
                <a:gd name="T53" fmla="*/ 73 h 91"/>
                <a:gd name="T54" fmla="*/ 203 w 299"/>
                <a:gd name="T55" fmla="*/ 47 h 91"/>
                <a:gd name="T56" fmla="*/ 192 w 299"/>
                <a:gd name="T57" fmla="*/ 38 h 91"/>
                <a:gd name="T58" fmla="*/ 180 w 299"/>
                <a:gd name="T59" fmla="*/ 27 h 91"/>
                <a:gd name="T60" fmla="*/ 172 w 299"/>
                <a:gd name="T61" fmla="*/ 38 h 91"/>
                <a:gd name="T62" fmla="*/ 180 w 299"/>
                <a:gd name="T63" fmla="*/ 47 h 91"/>
                <a:gd name="T64" fmla="*/ 184 w 299"/>
                <a:gd name="T65" fmla="*/ 85 h 91"/>
                <a:gd name="T66" fmla="*/ 202 w 299"/>
                <a:gd name="T67" fmla="*/ 89 h 91"/>
                <a:gd name="T68" fmla="*/ 204 w 299"/>
                <a:gd name="T69" fmla="*/ 78 h 91"/>
                <a:gd name="T70" fmla="*/ 111 w 299"/>
                <a:gd name="T71" fmla="*/ 20 h 91"/>
                <a:gd name="T72" fmla="*/ 115 w 299"/>
                <a:gd name="T73" fmla="*/ 45 h 91"/>
                <a:gd name="T74" fmla="*/ 111 w 299"/>
                <a:gd name="T75" fmla="*/ 70 h 91"/>
                <a:gd name="T76" fmla="*/ 100 w 299"/>
                <a:gd name="T77" fmla="*/ 70 h 91"/>
                <a:gd name="T78" fmla="*/ 97 w 299"/>
                <a:gd name="T79" fmla="*/ 45 h 91"/>
                <a:gd name="T80" fmla="*/ 100 w 299"/>
                <a:gd name="T81" fmla="*/ 20 h 91"/>
                <a:gd name="T82" fmla="*/ 106 w 299"/>
                <a:gd name="T83" fmla="*/ 0 h 91"/>
                <a:gd name="T84" fmla="*/ 71 w 299"/>
                <a:gd name="T85" fmla="*/ 45 h 91"/>
                <a:gd name="T86" fmla="*/ 106 w 299"/>
                <a:gd name="T87" fmla="*/ 91 h 91"/>
                <a:gd name="T88" fmla="*/ 141 w 299"/>
                <a:gd name="T89" fmla="*/ 45 h 91"/>
                <a:gd name="T90" fmla="*/ 106 w 299"/>
                <a:gd name="T91" fmla="*/ 0 h 91"/>
                <a:gd name="T92" fmla="*/ 13 w 299"/>
                <a:gd name="T93" fmla="*/ 4 h 91"/>
                <a:gd name="T94" fmla="*/ 14 w 299"/>
                <a:gd name="T95" fmla="*/ 27 h 91"/>
                <a:gd name="T96" fmla="*/ 29 w 299"/>
                <a:gd name="T97" fmla="*/ 19 h 91"/>
                <a:gd name="T98" fmla="*/ 38 w 299"/>
                <a:gd name="T99" fmla="*/ 28 h 91"/>
                <a:gd name="T100" fmla="*/ 25 w 299"/>
                <a:gd name="T101" fmla="*/ 49 h 91"/>
                <a:gd name="T102" fmla="*/ 4 w 299"/>
                <a:gd name="T103" fmla="*/ 88 h 91"/>
                <a:gd name="T104" fmla="*/ 65 w 299"/>
                <a:gd name="T105" fmla="*/ 69 h 91"/>
                <a:gd name="T106" fmla="*/ 52 w 299"/>
                <a:gd name="T107" fmla="*/ 50 h 91"/>
                <a:gd name="T108" fmla="*/ 63 w 299"/>
                <a:gd name="T109" fmla="*/ 25 h 91"/>
                <a:gd name="T110" fmla="*/ 49 w 299"/>
                <a:gd name="T111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91">
                  <a:moveTo>
                    <a:pt x="291" y="74"/>
                  </a:moveTo>
                  <a:cubicBezTo>
                    <a:pt x="289" y="74"/>
                    <a:pt x="287" y="75"/>
                    <a:pt x="285" y="76"/>
                  </a:cubicBezTo>
                  <a:cubicBezTo>
                    <a:pt x="284" y="78"/>
                    <a:pt x="283" y="80"/>
                    <a:pt x="283" y="82"/>
                  </a:cubicBezTo>
                  <a:cubicBezTo>
                    <a:pt x="283" y="84"/>
                    <a:pt x="284" y="86"/>
                    <a:pt x="286" y="87"/>
                  </a:cubicBezTo>
                  <a:cubicBezTo>
                    <a:pt x="287" y="89"/>
                    <a:pt x="289" y="89"/>
                    <a:pt x="291" y="89"/>
                  </a:cubicBezTo>
                  <a:cubicBezTo>
                    <a:pt x="293" y="89"/>
                    <a:pt x="295" y="89"/>
                    <a:pt x="296" y="87"/>
                  </a:cubicBezTo>
                  <a:cubicBezTo>
                    <a:pt x="298" y="86"/>
                    <a:pt x="299" y="84"/>
                    <a:pt x="299" y="82"/>
                  </a:cubicBezTo>
                  <a:cubicBezTo>
                    <a:pt x="299" y="80"/>
                    <a:pt x="298" y="78"/>
                    <a:pt x="296" y="76"/>
                  </a:cubicBezTo>
                  <a:cubicBezTo>
                    <a:pt x="295" y="75"/>
                    <a:pt x="293" y="74"/>
                    <a:pt x="291" y="74"/>
                  </a:cubicBezTo>
                  <a:moveTo>
                    <a:pt x="258" y="36"/>
                  </a:moveTo>
                  <a:cubicBezTo>
                    <a:pt x="254" y="36"/>
                    <a:pt x="250" y="37"/>
                    <a:pt x="247" y="38"/>
                  </a:cubicBezTo>
                  <a:cubicBezTo>
                    <a:pt x="244" y="40"/>
                    <a:pt x="242" y="41"/>
                    <a:pt x="241" y="44"/>
                  </a:cubicBezTo>
                  <a:cubicBezTo>
                    <a:pt x="239" y="46"/>
                    <a:pt x="238" y="48"/>
                    <a:pt x="238" y="51"/>
                  </a:cubicBezTo>
                  <a:cubicBezTo>
                    <a:pt x="238" y="55"/>
                    <a:pt x="239" y="58"/>
                    <a:pt x="242" y="60"/>
                  </a:cubicBezTo>
                  <a:cubicBezTo>
                    <a:pt x="244" y="63"/>
                    <a:pt x="248" y="65"/>
                    <a:pt x="253" y="66"/>
                  </a:cubicBezTo>
                  <a:cubicBezTo>
                    <a:pt x="256" y="67"/>
                    <a:pt x="259" y="68"/>
                    <a:pt x="260" y="69"/>
                  </a:cubicBezTo>
                  <a:cubicBezTo>
                    <a:pt x="262" y="69"/>
                    <a:pt x="263" y="70"/>
                    <a:pt x="264" y="71"/>
                  </a:cubicBezTo>
                  <a:cubicBezTo>
                    <a:pt x="264" y="72"/>
                    <a:pt x="264" y="73"/>
                    <a:pt x="264" y="74"/>
                  </a:cubicBezTo>
                  <a:cubicBezTo>
                    <a:pt x="264" y="76"/>
                    <a:pt x="264" y="78"/>
                    <a:pt x="262" y="79"/>
                  </a:cubicBezTo>
                  <a:cubicBezTo>
                    <a:pt x="260" y="80"/>
                    <a:pt x="258" y="80"/>
                    <a:pt x="256" y="80"/>
                  </a:cubicBezTo>
                  <a:cubicBezTo>
                    <a:pt x="251" y="80"/>
                    <a:pt x="246" y="79"/>
                    <a:pt x="242" y="76"/>
                  </a:cubicBezTo>
                  <a:cubicBezTo>
                    <a:pt x="236" y="82"/>
                    <a:pt x="236" y="82"/>
                    <a:pt x="236" y="82"/>
                  </a:cubicBezTo>
                  <a:cubicBezTo>
                    <a:pt x="238" y="85"/>
                    <a:pt x="241" y="86"/>
                    <a:pt x="245" y="88"/>
                  </a:cubicBezTo>
                  <a:cubicBezTo>
                    <a:pt x="248" y="89"/>
                    <a:pt x="252" y="89"/>
                    <a:pt x="256" y="89"/>
                  </a:cubicBezTo>
                  <a:cubicBezTo>
                    <a:pt x="262" y="89"/>
                    <a:pt x="267" y="88"/>
                    <a:pt x="271" y="85"/>
                  </a:cubicBezTo>
                  <a:cubicBezTo>
                    <a:pt x="275" y="82"/>
                    <a:pt x="277" y="79"/>
                    <a:pt x="277" y="74"/>
                  </a:cubicBezTo>
                  <a:cubicBezTo>
                    <a:pt x="277" y="69"/>
                    <a:pt x="276" y="66"/>
                    <a:pt x="273" y="63"/>
                  </a:cubicBezTo>
                  <a:cubicBezTo>
                    <a:pt x="270" y="61"/>
                    <a:pt x="266" y="59"/>
                    <a:pt x="261" y="58"/>
                  </a:cubicBezTo>
                  <a:cubicBezTo>
                    <a:pt x="258" y="57"/>
                    <a:pt x="256" y="56"/>
                    <a:pt x="254" y="55"/>
                  </a:cubicBezTo>
                  <a:cubicBezTo>
                    <a:pt x="253" y="55"/>
                    <a:pt x="252" y="54"/>
                    <a:pt x="251" y="53"/>
                  </a:cubicBezTo>
                  <a:cubicBezTo>
                    <a:pt x="251" y="53"/>
                    <a:pt x="250" y="52"/>
                    <a:pt x="250" y="50"/>
                  </a:cubicBezTo>
                  <a:cubicBezTo>
                    <a:pt x="250" y="49"/>
                    <a:pt x="251" y="48"/>
                    <a:pt x="252" y="47"/>
                  </a:cubicBezTo>
                  <a:cubicBezTo>
                    <a:pt x="254" y="46"/>
                    <a:pt x="256" y="45"/>
                    <a:pt x="258" y="45"/>
                  </a:cubicBezTo>
                  <a:cubicBezTo>
                    <a:pt x="262" y="45"/>
                    <a:pt x="266" y="47"/>
                    <a:pt x="271" y="49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0" y="38"/>
                    <a:pt x="264" y="36"/>
                    <a:pt x="258" y="36"/>
                  </a:cubicBezTo>
                  <a:moveTo>
                    <a:pt x="221" y="12"/>
                  </a:moveTo>
                  <a:cubicBezTo>
                    <a:pt x="219" y="12"/>
                    <a:pt x="217" y="13"/>
                    <a:pt x="215" y="14"/>
                  </a:cubicBezTo>
                  <a:cubicBezTo>
                    <a:pt x="214" y="16"/>
                    <a:pt x="213" y="18"/>
                    <a:pt x="213" y="20"/>
                  </a:cubicBezTo>
                  <a:cubicBezTo>
                    <a:pt x="213" y="22"/>
                    <a:pt x="214" y="24"/>
                    <a:pt x="215" y="25"/>
                  </a:cubicBezTo>
                  <a:cubicBezTo>
                    <a:pt x="217" y="26"/>
                    <a:pt x="219" y="27"/>
                    <a:pt x="221" y="27"/>
                  </a:cubicBezTo>
                  <a:cubicBezTo>
                    <a:pt x="223" y="27"/>
                    <a:pt x="225" y="26"/>
                    <a:pt x="226" y="25"/>
                  </a:cubicBezTo>
                  <a:cubicBezTo>
                    <a:pt x="228" y="24"/>
                    <a:pt x="229" y="22"/>
                    <a:pt x="229" y="20"/>
                  </a:cubicBezTo>
                  <a:cubicBezTo>
                    <a:pt x="229" y="18"/>
                    <a:pt x="228" y="16"/>
                    <a:pt x="226" y="14"/>
                  </a:cubicBezTo>
                  <a:cubicBezTo>
                    <a:pt x="225" y="13"/>
                    <a:pt x="223" y="12"/>
                    <a:pt x="221" y="12"/>
                  </a:cubicBezTo>
                  <a:moveTo>
                    <a:pt x="215" y="88"/>
                  </a:moveTo>
                  <a:cubicBezTo>
                    <a:pt x="227" y="88"/>
                    <a:pt x="227" y="88"/>
                    <a:pt x="227" y="88"/>
                  </a:cubicBezTo>
                  <a:cubicBezTo>
                    <a:pt x="227" y="38"/>
                    <a:pt x="227" y="38"/>
                    <a:pt x="227" y="38"/>
                  </a:cubicBezTo>
                  <a:cubicBezTo>
                    <a:pt x="215" y="38"/>
                    <a:pt x="215" y="38"/>
                    <a:pt x="215" y="38"/>
                  </a:cubicBezTo>
                  <a:lnTo>
                    <a:pt x="215" y="88"/>
                  </a:lnTo>
                  <a:close/>
                  <a:moveTo>
                    <a:pt x="204" y="78"/>
                  </a:moveTo>
                  <a:cubicBezTo>
                    <a:pt x="202" y="79"/>
                    <a:pt x="200" y="80"/>
                    <a:pt x="198" y="80"/>
                  </a:cubicBezTo>
                  <a:cubicBezTo>
                    <a:pt x="196" y="80"/>
                    <a:pt x="195" y="79"/>
                    <a:pt x="194" y="78"/>
                  </a:cubicBezTo>
                  <a:cubicBezTo>
                    <a:pt x="193" y="77"/>
                    <a:pt x="192" y="75"/>
                    <a:pt x="192" y="73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8"/>
                    <a:pt x="182" y="83"/>
                    <a:pt x="184" y="85"/>
                  </a:cubicBezTo>
                  <a:cubicBezTo>
                    <a:pt x="187" y="88"/>
                    <a:pt x="190" y="89"/>
                    <a:pt x="195" y="89"/>
                  </a:cubicBezTo>
                  <a:cubicBezTo>
                    <a:pt x="198" y="89"/>
                    <a:pt x="200" y="89"/>
                    <a:pt x="202" y="89"/>
                  </a:cubicBezTo>
                  <a:cubicBezTo>
                    <a:pt x="204" y="88"/>
                    <a:pt x="206" y="87"/>
                    <a:pt x="208" y="86"/>
                  </a:cubicBezTo>
                  <a:lnTo>
                    <a:pt x="204" y="78"/>
                  </a:lnTo>
                  <a:close/>
                  <a:moveTo>
                    <a:pt x="106" y="18"/>
                  </a:moveTo>
                  <a:cubicBezTo>
                    <a:pt x="108" y="18"/>
                    <a:pt x="110" y="19"/>
                    <a:pt x="111" y="20"/>
                  </a:cubicBezTo>
                  <a:cubicBezTo>
                    <a:pt x="113" y="22"/>
                    <a:pt x="114" y="24"/>
                    <a:pt x="114" y="28"/>
                  </a:cubicBezTo>
                  <a:cubicBezTo>
                    <a:pt x="115" y="32"/>
                    <a:pt x="115" y="38"/>
                    <a:pt x="115" y="45"/>
                  </a:cubicBezTo>
                  <a:cubicBezTo>
                    <a:pt x="115" y="53"/>
                    <a:pt x="115" y="58"/>
                    <a:pt x="114" y="62"/>
                  </a:cubicBezTo>
                  <a:cubicBezTo>
                    <a:pt x="114" y="66"/>
                    <a:pt x="113" y="69"/>
                    <a:pt x="111" y="70"/>
                  </a:cubicBezTo>
                  <a:cubicBezTo>
                    <a:pt x="110" y="72"/>
                    <a:pt x="108" y="72"/>
                    <a:pt x="106" y="72"/>
                  </a:cubicBezTo>
                  <a:cubicBezTo>
                    <a:pt x="104" y="72"/>
                    <a:pt x="102" y="72"/>
                    <a:pt x="100" y="70"/>
                  </a:cubicBezTo>
                  <a:cubicBezTo>
                    <a:pt x="99" y="68"/>
                    <a:pt x="98" y="66"/>
                    <a:pt x="98" y="62"/>
                  </a:cubicBezTo>
                  <a:cubicBezTo>
                    <a:pt x="97" y="58"/>
                    <a:pt x="97" y="52"/>
                    <a:pt x="97" y="45"/>
                  </a:cubicBezTo>
                  <a:cubicBezTo>
                    <a:pt x="97" y="38"/>
                    <a:pt x="97" y="32"/>
                    <a:pt x="98" y="29"/>
                  </a:cubicBezTo>
                  <a:cubicBezTo>
                    <a:pt x="98" y="25"/>
                    <a:pt x="99" y="22"/>
                    <a:pt x="100" y="20"/>
                  </a:cubicBezTo>
                  <a:cubicBezTo>
                    <a:pt x="102" y="19"/>
                    <a:pt x="104" y="18"/>
                    <a:pt x="106" y="18"/>
                  </a:cubicBezTo>
                  <a:moveTo>
                    <a:pt x="106" y="0"/>
                  </a:moveTo>
                  <a:cubicBezTo>
                    <a:pt x="95" y="0"/>
                    <a:pt x="86" y="4"/>
                    <a:pt x="80" y="12"/>
                  </a:cubicBezTo>
                  <a:cubicBezTo>
                    <a:pt x="74" y="19"/>
                    <a:pt x="71" y="31"/>
                    <a:pt x="71" y="45"/>
                  </a:cubicBezTo>
                  <a:cubicBezTo>
                    <a:pt x="71" y="60"/>
                    <a:pt x="74" y="71"/>
                    <a:pt x="80" y="79"/>
                  </a:cubicBezTo>
                  <a:cubicBezTo>
                    <a:pt x="86" y="87"/>
                    <a:pt x="95" y="91"/>
                    <a:pt x="106" y="91"/>
                  </a:cubicBezTo>
                  <a:cubicBezTo>
                    <a:pt x="117" y="91"/>
                    <a:pt x="126" y="87"/>
                    <a:pt x="132" y="79"/>
                  </a:cubicBezTo>
                  <a:cubicBezTo>
                    <a:pt x="138" y="71"/>
                    <a:pt x="141" y="60"/>
                    <a:pt x="141" y="45"/>
                  </a:cubicBezTo>
                  <a:cubicBezTo>
                    <a:pt x="141" y="31"/>
                    <a:pt x="138" y="19"/>
                    <a:pt x="132" y="12"/>
                  </a:cubicBezTo>
                  <a:cubicBezTo>
                    <a:pt x="126" y="4"/>
                    <a:pt x="117" y="0"/>
                    <a:pt x="106" y="0"/>
                  </a:cubicBezTo>
                  <a:moveTo>
                    <a:pt x="32" y="0"/>
                  </a:moveTo>
                  <a:cubicBezTo>
                    <a:pt x="25" y="0"/>
                    <a:pt x="19" y="1"/>
                    <a:pt x="13" y="4"/>
                  </a:cubicBezTo>
                  <a:cubicBezTo>
                    <a:pt x="8" y="7"/>
                    <a:pt x="4" y="11"/>
                    <a:pt x="0" y="1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7" y="24"/>
                    <a:pt x="19" y="22"/>
                    <a:pt x="21" y="21"/>
                  </a:cubicBezTo>
                  <a:cubicBezTo>
                    <a:pt x="23" y="19"/>
                    <a:pt x="26" y="19"/>
                    <a:pt x="29" y="19"/>
                  </a:cubicBezTo>
                  <a:cubicBezTo>
                    <a:pt x="32" y="19"/>
                    <a:pt x="34" y="19"/>
                    <a:pt x="35" y="21"/>
                  </a:cubicBezTo>
                  <a:cubicBezTo>
                    <a:pt x="37" y="23"/>
                    <a:pt x="38" y="25"/>
                    <a:pt x="38" y="28"/>
                  </a:cubicBezTo>
                  <a:cubicBezTo>
                    <a:pt x="38" y="31"/>
                    <a:pt x="37" y="34"/>
                    <a:pt x="35" y="37"/>
                  </a:cubicBezTo>
                  <a:cubicBezTo>
                    <a:pt x="33" y="40"/>
                    <a:pt x="30" y="44"/>
                    <a:pt x="25" y="49"/>
                  </a:cubicBezTo>
                  <a:cubicBezTo>
                    <a:pt x="21" y="54"/>
                    <a:pt x="13" y="62"/>
                    <a:pt x="4" y="71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1" y="62"/>
                    <a:pt x="48" y="55"/>
                    <a:pt x="52" y="50"/>
                  </a:cubicBezTo>
                  <a:cubicBezTo>
                    <a:pt x="57" y="45"/>
                    <a:pt x="60" y="41"/>
                    <a:pt x="61" y="37"/>
                  </a:cubicBezTo>
                  <a:cubicBezTo>
                    <a:pt x="63" y="33"/>
                    <a:pt x="63" y="29"/>
                    <a:pt x="63" y="25"/>
                  </a:cubicBezTo>
                  <a:cubicBezTo>
                    <a:pt x="63" y="21"/>
                    <a:pt x="62" y="16"/>
                    <a:pt x="60" y="13"/>
                  </a:cubicBezTo>
                  <a:cubicBezTo>
                    <a:pt x="57" y="9"/>
                    <a:pt x="54" y="6"/>
                    <a:pt x="49" y="3"/>
                  </a:cubicBezTo>
                  <a:cubicBezTo>
                    <a:pt x="44" y="1"/>
                    <a:pt x="38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5965FF93-D94E-4EF8-A08E-74B9FB04AE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225" y="1282701"/>
              <a:ext cx="1022350" cy="98425"/>
            </a:xfrm>
            <a:custGeom>
              <a:avLst/>
              <a:gdLst>
                <a:gd name="T0" fmla="*/ 861 w 887"/>
                <a:gd name="T1" fmla="*/ 12 h 86"/>
                <a:gd name="T2" fmla="*/ 865 w 887"/>
                <a:gd name="T3" fmla="*/ 84 h 86"/>
                <a:gd name="T4" fmla="*/ 843 w 887"/>
                <a:gd name="T5" fmla="*/ 66 h 86"/>
                <a:gd name="T6" fmla="*/ 824 w 887"/>
                <a:gd name="T7" fmla="*/ 84 h 86"/>
                <a:gd name="T8" fmla="*/ 835 w 887"/>
                <a:gd name="T9" fmla="*/ 84 h 86"/>
                <a:gd name="T10" fmla="*/ 802 w 887"/>
                <a:gd name="T11" fmla="*/ 84 h 86"/>
                <a:gd name="T12" fmla="*/ 798 w 887"/>
                <a:gd name="T13" fmla="*/ 48 h 86"/>
                <a:gd name="T14" fmla="*/ 763 w 887"/>
                <a:gd name="T15" fmla="*/ 25 h 86"/>
                <a:gd name="T16" fmla="*/ 740 w 887"/>
                <a:gd name="T17" fmla="*/ 20 h 86"/>
                <a:gd name="T18" fmla="*/ 714 w 887"/>
                <a:gd name="T19" fmla="*/ 38 h 86"/>
                <a:gd name="T20" fmla="*/ 757 w 887"/>
                <a:gd name="T21" fmla="*/ 70 h 86"/>
                <a:gd name="T22" fmla="*/ 708 w 887"/>
                <a:gd name="T23" fmla="*/ 25 h 86"/>
                <a:gd name="T24" fmla="*/ 678 w 887"/>
                <a:gd name="T25" fmla="*/ 71 h 86"/>
                <a:gd name="T26" fmla="*/ 665 w 887"/>
                <a:gd name="T27" fmla="*/ 80 h 86"/>
                <a:gd name="T28" fmla="*/ 708 w 887"/>
                <a:gd name="T29" fmla="*/ 25 h 86"/>
                <a:gd name="T30" fmla="*/ 634 w 887"/>
                <a:gd name="T31" fmla="*/ 71 h 86"/>
                <a:gd name="T32" fmla="*/ 590 w 887"/>
                <a:gd name="T33" fmla="*/ 44 h 86"/>
                <a:gd name="T34" fmla="*/ 576 w 887"/>
                <a:gd name="T35" fmla="*/ 72 h 86"/>
                <a:gd name="T36" fmla="*/ 559 w 887"/>
                <a:gd name="T37" fmla="*/ 84 h 86"/>
                <a:gd name="T38" fmla="*/ 578 w 887"/>
                <a:gd name="T39" fmla="*/ 25 h 86"/>
                <a:gd name="T40" fmla="*/ 533 w 887"/>
                <a:gd name="T41" fmla="*/ 65 h 86"/>
                <a:gd name="T42" fmla="*/ 523 w 887"/>
                <a:gd name="T43" fmla="*/ 37 h 86"/>
                <a:gd name="T44" fmla="*/ 544 w 887"/>
                <a:gd name="T45" fmla="*/ 77 h 86"/>
                <a:gd name="T46" fmla="*/ 475 w 887"/>
                <a:gd name="T47" fmla="*/ 40 h 86"/>
                <a:gd name="T48" fmla="*/ 458 w 887"/>
                <a:gd name="T49" fmla="*/ 54 h 86"/>
                <a:gd name="T50" fmla="*/ 443 w 887"/>
                <a:gd name="T51" fmla="*/ 38 h 86"/>
                <a:gd name="T52" fmla="*/ 492 w 887"/>
                <a:gd name="T53" fmla="*/ 71 h 86"/>
                <a:gd name="T54" fmla="*/ 384 w 887"/>
                <a:gd name="T55" fmla="*/ 20 h 86"/>
                <a:gd name="T56" fmla="*/ 397 w 887"/>
                <a:gd name="T57" fmla="*/ 60 h 86"/>
                <a:gd name="T58" fmla="*/ 382 w 887"/>
                <a:gd name="T59" fmla="*/ 25 h 86"/>
                <a:gd name="T60" fmla="*/ 402 w 887"/>
                <a:gd name="T61" fmla="*/ 84 h 86"/>
                <a:gd name="T62" fmla="*/ 347 w 887"/>
                <a:gd name="T63" fmla="*/ 55 h 86"/>
                <a:gd name="T64" fmla="*/ 314 w 887"/>
                <a:gd name="T65" fmla="*/ 84 h 86"/>
                <a:gd name="T66" fmla="*/ 327 w 887"/>
                <a:gd name="T67" fmla="*/ 41 h 86"/>
                <a:gd name="T68" fmla="*/ 269 w 887"/>
                <a:gd name="T69" fmla="*/ 84 h 86"/>
                <a:gd name="T70" fmla="*/ 304 w 887"/>
                <a:gd name="T71" fmla="*/ 60 h 86"/>
                <a:gd name="T72" fmla="*/ 308 w 887"/>
                <a:gd name="T73" fmla="*/ 25 h 86"/>
                <a:gd name="T74" fmla="*/ 263 w 887"/>
                <a:gd name="T75" fmla="*/ 71 h 86"/>
                <a:gd name="T76" fmla="*/ 196 w 887"/>
                <a:gd name="T77" fmla="*/ 40 h 86"/>
                <a:gd name="T78" fmla="*/ 179 w 887"/>
                <a:gd name="T79" fmla="*/ 54 h 86"/>
                <a:gd name="T80" fmla="*/ 164 w 887"/>
                <a:gd name="T81" fmla="*/ 38 h 86"/>
                <a:gd name="T82" fmla="*/ 213 w 887"/>
                <a:gd name="T83" fmla="*/ 71 h 86"/>
                <a:gd name="T84" fmla="*/ 135 w 887"/>
                <a:gd name="T85" fmla="*/ 72 h 86"/>
                <a:gd name="T86" fmla="*/ 161 w 887"/>
                <a:gd name="T87" fmla="*/ 25 h 86"/>
                <a:gd name="T88" fmla="*/ 87 w 887"/>
                <a:gd name="T89" fmla="*/ 69 h 86"/>
                <a:gd name="T90" fmla="*/ 79 w 887"/>
                <a:gd name="T91" fmla="*/ 35 h 86"/>
                <a:gd name="T92" fmla="*/ 59 w 887"/>
                <a:gd name="T93" fmla="*/ 78 h 86"/>
                <a:gd name="T94" fmla="*/ 100 w 887"/>
                <a:gd name="T95" fmla="*/ 31 h 86"/>
                <a:gd name="T96" fmla="*/ 21 w 887"/>
                <a:gd name="T97" fmla="*/ 37 h 86"/>
                <a:gd name="T98" fmla="*/ 0 w 887"/>
                <a:gd name="T99" fmla="*/ 84 h 86"/>
                <a:gd name="T100" fmla="*/ 48 w 887"/>
                <a:gd name="T10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7" h="86">
                  <a:moveTo>
                    <a:pt x="861" y="12"/>
                  </a:moveTo>
                  <a:cubicBezTo>
                    <a:pt x="865" y="20"/>
                    <a:pt x="865" y="20"/>
                    <a:pt x="865" y="20"/>
                  </a:cubicBezTo>
                  <a:cubicBezTo>
                    <a:pt x="887" y="12"/>
                    <a:pt x="887" y="12"/>
                    <a:pt x="887" y="12"/>
                  </a:cubicBezTo>
                  <a:cubicBezTo>
                    <a:pt x="881" y="0"/>
                    <a:pt x="881" y="0"/>
                    <a:pt x="881" y="0"/>
                  </a:cubicBezTo>
                  <a:lnTo>
                    <a:pt x="861" y="12"/>
                  </a:lnTo>
                  <a:close/>
                  <a:moveTo>
                    <a:pt x="865" y="84"/>
                  </a:moveTo>
                  <a:cubicBezTo>
                    <a:pt x="883" y="84"/>
                    <a:pt x="883" y="84"/>
                    <a:pt x="883" y="84"/>
                  </a:cubicBezTo>
                  <a:cubicBezTo>
                    <a:pt x="883" y="25"/>
                    <a:pt x="883" y="25"/>
                    <a:pt x="883" y="25"/>
                  </a:cubicBezTo>
                  <a:cubicBezTo>
                    <a:pt x="865" y="25"/>
                    <a:pt x="865" y="25"/>
                    <a:pt x="865" y="25"/>
                  </a:cubicBezTo>
                  <a:lnTo>
                    <a:pt x="865" y="84"/>
                  </a:lnTo>
                  <a:close/>
                  <a:moveTo>
                    <a:pt x="857" y="25"/>
                  </a:moveTo>
                  <a:cubicBezTo>
                    <a:pt x="841" y="25"/>
                    <a:pt x="841" y="25"/>
                    <a:pt x="841" y="25"/>
                  </a:cubicBezTo>
                  <a:cubicBezTo>
                    <a:pt x="841" y="44"/>
                    <a:pt x="841" y="44"/>
                    <a:pt x="841" y="44"/>
                  </a:cubicBezTo>
                  <a:cubicBezTo>
                    <a:pt x="841" y="48"/>
                    <a:pt x="842" y="52"/>
                    <a:pt x="842" y="55"/>
                  </a:cubicBezTo>
                  <a:cubicBezTo>
                    <a:pt x="842" y="59"/>
                    <a:pt x="843" y="63"/>
                    <a:pt x="843" y="66"/>
                  </a:cubicBezTo>
                  <a:cubicBezTo>
                    <a:pt x="844" y="68"/>
                    <a:pt x="844" y="68"/>
                    <a:pt x="844" y="68"/>
                  </a:cubicBezTo>
                  <a:cubicBezTo>
                    <a:pt x="830" y="25"/>
                    <a:pt x="830" y="25"/>
                    <a:pt x="830" y="25"/>
                  </a:cubicBezTo>
                  <a:cubicBezTo>
                    <a:pt x="809" y="25"/>
                    <a:pt x="809" y="25"/>
                    <a:pt x="809" y="25"/>
                  </a:cubicBezTo>
                  <a:cubicBezTo>
                    <a:pt x="809" y="84"/>
                    <a:pt x="809" y="84"/>
                    <a:pt x="809" y="84"/>
                  </a:cubicBezTo>
                  <a:cubicBezTo>
                    <a:pt x="824" y="84"/>
                    <a:pt x="824" y="84"/>
                    <a:pt x="824" y="84"/>
                  </a:cubicBezTo>
                  <a:cubicBezTo>
                    <a:pt x="824" y="66"/>
                    <a:pt x="824" y="66"/>
                    <a:pt x="824" y="66"/>
                  </a:cubicBezTo>
                  <a:cubicBezTo>
                    <a:pt x="824" y="61"/>
                    <a:pt x="824" y="57"/>
                    <a:pt x="824" y="54"/>
                  </a:cubicBezTo>
                  <a:cubicBezTo>
                    <a:pt x="823" y="51"/>
                    <a:pt x="823" y="47"/>
                    <a:pt x="822" y="43"/>
                  </a:cubicBezTo>
                  <a:cubicBezTo>
                    <a:pt x="822" y="41"/>
                    <a:pt x="822" y="41"/>
                    <a:pt x="822" y="41"/>
                  </a:cubicBezTo>
                  <a:cubicBezTo>
                    <a:pt x="835" y="84"/>
                    <a:pt x="835" y="84"/>
                    <a:pt x="835" y="84"/>
                  </a:cubicBezTo>
                  <a:cubicBezTo>
                    <a:pt x="857" y="84"/>
                    <a:pt x="857" y="84"/>
                    <a:pt x="857" y="84"/>
                  </a:cubicBezTo>
                  <a:lnTo>
                    <a:pt x="857" y="25"/>
                  </a:lnTo>
                  <a:close/>
                  <a:moveTo>
                    <a:pt x="763" y="25"/>
                  </a:moveTo>
                  <a:cubicBezTo>
                    <a:pt x="763" y="84"/>
                    <a:pt x="763" y="84"/>
                    <a:pt x="763" y="84"/>
                  </a:cubicBezTo>
                  <a:cubicBezTo>
                    <a:pt x="802" y="84"/>
                    <a:pt x="802" y="84"/>
                    <a:pt x="802" y="84"/>
                  </a:cubicBezTo>
                  <a:cubicBezTo>
                    <a:pt x="802" y="72"/>
                    <a:pt x="802" y="72"/>
                    <a:pt x="802" y="72"/>
                  </a:cubicBezTo>
                  <a:cubicBezTo>
                    <a:pt x="781" y="72"/>
                    <a:pt x="781" y="72"/>
                    <a:pt x="781" y="72"/>
                  </a:cubicBezTo>
                  <a:cubicBezTo>
                    <a:pt x="781" y="60"/>
                    <a:pt x="781" y="60"/>
                    <a:pt x="781" y="60"/>
                  </a:cubicBezTo>
                  <a:cubicBezTo>
                    <a:pt x="798" y="60"/>
                    <a:pt x="798" y="60"/>
                    <a:pt x="798" y="60"/>
                  </a:cubicBezTo>
                  <a:cubicBezTo>
                    <a:pt x="798" y="48"/>
                    <a:pt x="798" y="48"/>
                    <a:pt x="798" y="48"/>
                  </a:cubicBezTo>
                  <a:cubicBezTo>
                    <a:pt x="781" y="48"/>
                    <a:pt x="781" y="48"/>
                    <a:pt x="781" y="48"/>
                  </a:cubicBezTo>
                  <a:cubicBezTo>
                    <a:pt x="781" y="37"/>
                    <a:pt x="781" y="37"/>
                    <a:pt x="781" y="37"/>
                  </a:cubicBezTo>
                  <a:cubicBezTo>
                    <a:pt x="800" y="37"/>
                    <a:pt x="800" y="37"/>
                    <a:pt x="800" y="37"/>
                  </a:cubicBezTo>
                  <a:cubicBezTo>
                    <a:pt x="802" y="25"/>
                    <a:pt x="802" y="25"/>
                    <a:pt x="802" y="25"/>
                  </a:cubicBezTo>
                  <a:lnTo>
                    <a:pt x="763" y="25"/>
                  </a:lnTo>
                  <a:close/>
                  <a:moveTo>
                    <a:pt x="735" y="9"/>
                  </a:moveTo>
                  <a:cubicBezTo>
                    <a:pt x="723" y="2"/>
                    <a:pt x="723" y="2"/>
                    <a:pt x="723" y="2"/>
                  </a:cubicBezTo>
                  <a:cubicBezTo>
                    <a:pt x="717" y="8"/>
                    <a:pt x="717" y="8"/>
                    <a:pt x="717" y="8"/>
                  </a:cubicBezTo>
                  <a:cubicBezTo>
                    <a:pt x="730" y="20"/>
                    <a:pt x="730" y="20"/>
                    <a:pt x="730" y="20"/>
                  </a:cubicBezTo>
                  <a:cubicBezTo>
                    <a:pt x="740" y="20"/>
                    <a:pt x="740" y="20"/>
                    <a:pt x="740" y="20"/>
                  </a:cubicBezTo>
                  <a:cubicBezTo>
                    <a:pt x="752" y="8"/>
                    <a:pt x="752" y="8"/>
                    <a:pt x="752" y="8"/>
                  </a:cubicBezTo>
                  <a:cubicBezTo>
                    <a:pt x="746" y="2"/>
                    <a:pt x="746" y="2"/>
                    <a:pt x="746" y="2"/>
                  </a:cubicBezTo>
                  <a:lnTo>
                    <a:pt x="735" y="9"/>
                  </a:lnTo>
                  <a:close/>
                  <a:moveTo>
                    <a:pt x="714" y="25"/>
                  </a:moveTo>
                  <a:cubicBezTo>
                    <a:pt x="714" y="38"/>
                    <a:pt x="714" y="38"/>
                    <a:pt x="714" y="38"/>
                  </a:cubicBezTo>
                  <a:cubicBezTo>
                    <a:pt x="736" y="38"/>
                    <a:pt x="736" y="38"/>
                    <a:pt x="736" y="38"/>
                  </a:cubicBezTo>
                  <a:cubicBezTo>
                    <a:pt x="712" y="71"/>
                    <a:pt x="712" y="71"/>
                    <a:pt x="712" y="71"/>
                  </a:cubicBezTo>
                  <a:cubicBezTo>
                    <a:pt x="712" y="84"/>
                    <a:pt x="712" y="84"/>
                    <a:pt x="712" y="84"/>
                  </a:cubicBezTo>
                  <a:cubicBezTo>
                    <a:pt x="756" y="84"/>
                    <a:pt x="756" y="84"/>
                    <a:pt x="756" y="84"/>
                  </a:cubicBezTo>
                  <a:cubicBezTo>
                    <a:pt x="757" y="70"/>
                    <a:pt x="757" y="70"/>
                    <a:pt x="757" y="70"/>
                  </a:cubicBezTo>
                  <a:cubicBezTo>
                    <a:pt x="733" y="70"/>
                    <a:pt x="733" y="70"/>
                    <a:pt x="733" y="70"/>
                  </a:cubicBezTo>
                  <a:cubicBezTo>
                    <a:pt x="757" y="38"/>
                    <a:pt x="757" y="38"/>
                    <a:pt x="757" y="38"/>
                  </a:cubicBezTo>
                  <a:cubicBezTo>
                    <a:pt x="757" y="25"/>
                    <a:pt x="757" y="25"/>
                    <a:pt x="757" y="25"/>
                  </a:cubicBezTo>
                  <a:lnTo>
                    <a:pt x="714" y="25"/>
                  </a:lnTo>
                  <a:close/>
                  <a:moveTo>
                    <a:pt x="708" y="25"/>
                  </a:moveTo>
                  <a:cubicBezTo>
                    <a:pt x="690" y="25"/>
                    <a:pt x="690" y="25"/>
                    <a:pt x="690" y="25"/>
                  </a:cubicBezTo>
                  <a:cubicBezTo>
                    <a:pt x="690" y="63"/>
                    <a:pt x="690" y="63"/>
                    <a:pt x="690" y="63"/>
                  </a:cubicBezTo>
                  <a:cubicBezTo>
                    <a:pt x="690" y="67"/>
                    <a:pt x="690" y="69"/>
                    <a:pt x="689" y="71"/>
                  </a:cubicBezTo>
                  <a:cubicBezTo>
                    <a:pt x="688" y="72"/>
                    <a:pt x="686" y="73"/>
                    <a:pt x="683" y="73"/>
                  </a:cubicBezTo>
                  <a:cubicBezTo>
                    <a:pt x="681" y="73"/>
                    <a:pt x="679" y="72"/>
                    <a:pt x="678" y="71"/>
                  </a:cubicBezTo>
                  <a:cubicBezTo>
                    <a:pt x="677" y="69"/>
                    <a:pt x="676" y="67"/>
                    <a:pt x="676" y="63"/>
                  </a:cubicBezTo>
                  <a:cubicBezTo>
                    <a:pt x="676" y="25"/>
                    <a:pt x="676" y="25"/>
                    <a:pt x="676" y="25"/>
                  </a:cubicBezTo>
                  <a:cubicBezTo>
                    <a:pt x="658" y="25"/>
                    <a:pt x="658" y="25"/>
                    <a:pt x="658" y="25"/>
                  </a:cubicBezTo>
                  <a:cubicBezTo>
                    <a:pt x="658" y="64"/>
                    <a:pt x="658" y="64"/>
                    <a:pt x="658" y="64"/>
                  </a:cubicBezTo>
                  <a:cubicBezTo>
                    <a:pt x="658" y="71"/>
                    <a:pt x="661" y="76"/>
                    <a:pt x="665" y="80"/>
                  </a:cubicBezTo>
                  <a:cubicBezTo>
                    <a:pt x="669" y="84"/>
                    <a:pt x="675" y="86"/>
                    <a:pt x="683" y="86"/>
                  </a:cubicBezTo>
                  <a:cubicBezTo>
                    <a:pt x="689" y="86"/>
                    <a:pt x="693" y="85"/>
                    <a:pt x="697" y="83"/>
                  </a:cubicBezTo>
                  <a:cubicBezTo>
                    <a:pt x="701" y="81"/>
                    <a:pt x="703" y="79"/>
                    <a:pt x="705" y="75"/>
                  </a:cubicBezTo>
                  <a:cubicBezTo>
                    <a:pt x="707" y="72"/>
                    <a:pt x="708" y="68"/>
                    <a:pt x="708" y="64"/>
                  </a:cubicBezTo>
                  <a:lnTo>
                    <a:pt x="708" y="25"/>
                  </a:lnTo>
                  <a:close/>
                  <a:moveTo>
                    <a:pt x="616" y="25"/>
                  </a:moveTo>
                  <a:cubicBezTo>
                    <a:pt x="616" y="84"/>
                    <a:pt x="616" y="84"/>
                    <a:pt x="616" y="84"/>
                  </a:cubicBezTo>
                  <a:cubicBezTo>
                    <a:pt x="654" y="84"/>
                    <a:pt x="654" y="84"/>
                    <a:pt x="654" y="84"/>
                  </a:cubicBezTo>
                  <a:cubicBezTo>
                    <a:pt x="656" y="71"/>
                    <a:pt x="656" y="71"/>
                    <a:pt x="656" y="71"/>
                  </a:cubicBezTo>
                  <a:cubicBezTo>
                    <a:pt x="634" y="71"/>
                    <a:pt x="634" y="71"/>
                    <a:pt x="634" y="71"/>
                  </a:cubicBezTo>
                  <a:cubicBezTo>
                    <a:pt x="634" y="25"/>
                    <a:pt x="634" y="25"/>
                    <a:pt x="634" y="25"/>
                  </a:cubicBezTo>
                  <a:lnTo>
                    <a:pt x="616" y="25"/>
                  </a:lnTo>
                  <a:close/>
                  <a:moveTo>
                    <a:pt x="580" y="37"/>
                  </a:moveTo>
                  <a:cubicBezTo>
                    <a:pt x="583" y="37"/>
                    <a:pt x="585" y="38"/>
                    <a:pt x="587" y="39"/>
                  </a:cubicBezTo>
                  <a:cubicBezTo>
                    <a:pt x="588" y="40"/>
                    <a:pt x="589" y="41"/>
                    <a:pt x="590" y="44"/>
                  </a:cubicBezTo>
                  <a:cubicBezTo>
                    <a:pt x="591" y="46"/>
                    <a:pt x="591" y="50"/>
                    <a:pt x="591" y="54"/>
                  </a:cubicBezTo>
                  <a:cubicBezTo>
                    <a:pt x="591" y="59"/>
                    <a:pt x="591" y="62"/>
                    <a:pt x="590" y="65"/>
                  </a:cubicBezTo>
                  <a:cubicBezTo>
                    <a:pt x="589" y="67"/>
                    <a:pt x="588" y="69"/>
                    <a:pt x="587" y="70"/>
                  </a:cubicBezTo>
                  <a:cubicBezTo>
                    <a:pt x="585" y="71"/>
                    <a:pt x="583" y="72"/>
                    <a:pt x="580" y="72"/>
                  </a:cubicBezTo>
                  <a:cubicBezTo>
                    <a:pt x="576" y="72"/>
                    <a:pt x="576" y="72"/>
                    <a:pt x="576" y="72"/>
                  </a:cubicBezTo>
                  <a:cubicBezTo>
                    <a:pt x="576" y="37"/>
                    <a:pt x="576" y="37"/>
                    <a:pt x="576" y="37"/>
                  </a:cubicBezTo>
                  <a:lnTo>
                    <a:pt x="580" y="37"/>
                  </a:lnTo>
                  <a:close/>
                  <a:moveTo>
                    <a:pt x="578" y="25"/>
                  </a:moveTo>
                  <a:cubicBezTo>
                    <a:pt x="559" y="25"/>
                    <a:pt x="559" y="25"/>
                    <a:pt x="559" y="25"/>
                  </a:cubicBezTo>
                  <a:cubicBezTo>
                    <a:pt x="559" y="84"/>
                    <a:pt x="559" y="84"/>
                    <a:pt x="559" y="84"/>
                  </a:cubicBezTo>
                  <a:cubicBezTo>
                    <a:pt x="579" y="84"/>
                    <a:pt x="579" y="84"/>
                    <a:pt x="579" y="84"/>
                  </a:cubicBezTo>
                  <a:cubicBezTo>
                    <a:pt x="588" y="84"/>
                    <a:pt x="596" y="82"/>
                    <a:pt x="601" y="77"/>
                  </a:cubicBezTo>
                  <a:cubicBezTo>
                    <a:pt x="607" y="73"/>
                    <a:pt x="610" y="65"/>
                    <a:pt x="610" y="54"/>
                  </a:cubicBezTo>
                  <a:cubicBezTo>
                    <a:pt x="610" y="43"/>
                    <a:pt x="607" y="35"/>
                    <a:pt x="601" y="31"/>
                  </a:cubicBezTo>
                  <a:cubicBezTo>
                    <a:pt x="595" y="27"/>
                    <a:pt x="588" y="25"/>
                    <a:pt x="578" y="25"/>
                  </a:cubicBezTo>
                  <a:moveTo>
                    <a:pt x="523" y="37"/>
                  </a:moveTo>
                  <a:cubicBezTo>
                    <a:pt x="526" y="37"/>
                    <a:pt x="528" y="38"/>
                    <a:pt x="529" y="39"/>
                  </a:cubicBezTo>
                  <a:cubicBezTo>
                    <a:pt x="531" y="40"/>
                    <a:pt x="532" y="41"/>
                    <a:pt x="533" y="44"/>
                  </a:cubicBezTo>
                  <a:cubicBezTo>
                    <a:pt x="534" y="46"/>
                    <a:pt x="534" y="50"/>
                    <a:pt x="534" y="54"/>
                  </a:cubicBezTo>
                  <a:cubicBezTo>
                    <a:pt x="534" y="59"/>
                    <a:pt x="534" y="62"/>
                    <a:pt x="533" y="65"/>
                  </a:cubicBezTo>
                  <a:cubicBezTo>
                    <a:pt x="532" y="67"/>
                    <a:pt x="531" y="69"/>
                    <a:pt x="530" y="70"/>
                  </a:cubicBezTo>
                  <a:cubicBezTo>
                    <a:pt x="528" y="71"/>
                    <a:pt x="526" y="72"/>
                    <a:pt x="523" y="72"/>
                  </a:cubicBezTo>
                  <a:cubicBezTo>
                    <a:pt x="519" y="72"/>
                    <a:pt x="519" y="72"/>
                    <a:pt x="519" y="72"/>
                  </a:cubicBezTo>
                  <a:cubicBezTo>
                    <a:pt x="519" y="37"/>
                    <a:pt x="519" y="37"/>
                    <a:pt x="519" y="37"/>
                  </a:cubicBezTo>
                  <a:lnTo>
                    <a:pt x="523" y="37"/>
                  </a:lnTo>
                  <a:close/>
                  <a:moveTo>
                    <a:pt x="521" y="25"/>
                  </a:moveTo>
                  <a:cubicBezTo>
                    <a:pt x="502" y="25"/>
                    <a:pt x="502" y="25"/>
                    <a:pt x="502" y="25"/>
                  </a:cubicBezTo>
                  <a:cubicBezTo>
                    <a:pt x="502" y="84"/>
                    <a:pt x="502" y="84"/>
                    <a:pt x="502" y="84"/>
                  </a:cubicBezTo>
                  <a:cubicBezTo>
                    <a:pt x="522" y="84"/>
                    <a:pt x="522" y="84"/>
                    <a:pt x="522" y="84"/>
                  </a:cubicBezTo>
                  <a:cubicBezTo>
                    <a:pt x="531" y="84"/>
                    <a:pt x="539" y="82"/>
                    <a:pt x="544" y="77"/>
                  </a:cubicBezTo>
                  <a:cubicBezTo>
                    <a:pt x="550" y="73"/>
                    <a:pt x="553" y="65"/>
                    <a:pt x="553" y="54"/>
                  </a:cubicBezTo>
                  <a:cubicBezTo>
                    <a:pt x="553" y="43"/>
                    <a:pt x="550" y="35"/>
                    <a:pt x="544" y="31"/>
                  </a:cubicBezTo>
                  <a:cubicBezTo>
                    <a:pt x="538" y="27"/>
                    <a:pt x="530" y="25"/>
                    <a:pt x="521" y="25"/>
                  </a:cubicBezTo>
                  <a:moveTo>
                    <a:pt x="468" y="35"/>
                  </a:moveTo>
                  <a:cubicBezTo>
                    <a:pt x="471" y="35"/>
                    <a:pt x="473" y="37"/>
                    <a:pt x="475" y="40"/>
                  </a:cubicBezTo>
                  <a:cubicBezTo>
                    <a:pt x="476" y="43"/>
                    <a:pt x="477" y="47"/>
                    <a:pt x="477" y="54"/>
                  </a:cubicBezTo>
                  <a:cubicBezTo>
                    <a:pt x="477" y="61"/>
                    <a:pt x="476" y="66"/>
                    <a:pt x="475" y="69"/>
                  </a:cubicBezTo>
                  <a:cubicBezTo>
                    <a:pt x="474" y="72"/>
                    <a:pt x="471" y="73"/>
                    <a:pt x="468" y="73"/>
                  </a:cubicBezTo>
                  <a:cubicBezTo>
                    <a:pt x="464" y="73"/>
                    <a:pt x="462" y="72"/>
                    <a:pt x="460" y="69"/>
                  </a:cubicBezTo>
                  <a:cubicBezTo>
                    <a:pt x="459" y="66"/>
                    <a:pt x="458" y="61"/>
                    <a:pt x="458" y="54"/>
                  </a:cubicBezTo>
                  <a:cubicBezTo>
                    <a:pt x="458" y="47"/>
                    <a:pt x="459" y="43"/>
                    <a:pt x="460" y="40"/>
                  </a:cubicBezTo>
                  <a:cubicBezTo>
                    <a:pt x="462" y="37"/>
                    <a:pt x="464" y="35"/>
                    <a:pt x="468" y="35"/>
                  </a:cubicBezTo>
                  <a:moveTo>
                    <a:pt x="468" y="23"/>
                  </a:moveTo>
                  <a:cubicBezTo>
                    <a:pt x="462" y="23"/>
                    <a:pt x="457" y="24"/>
                    <a:pt x="453" y="27"/>
                  </a:cubicBezTo>
                  <a:cubicBezTo>
                    <a:pt x="448" y="29"/>
                    <a:pt x="445" y="33"/>
                    <a:pt x="443" y="38"/>
                  </a:cubicBezTo>
                  <a:cubicBezTo>
                    <a:pt x="441" y="42"/>
                    <a:pt x="440" y="48"/>
                    <a:pt x="440" y="54"/>
                  </a:cubicBezTo>
                  <a:cubicBezTo>
                    <a:pt x="440" y="64"/>
                    <a:pt x="442" y="72"/>
                    <a:pt x="447" y="78"/>
                  </a:cubicBezTo>
                  <a:cubicBezTo>
                    <a:pt x="452" y="83"/>
                    <a:pt x="459" y="86"/>
                    <a:pt x="468" y="86"/>
                  </a:cubicBezTo>
                  <a:cubicBezTo>
                    <a:pt x="474" y="86"/>
                    <a:pt x="479" y="85"/>
                    <a:pt x="483" y="82"/>
                  </a:cubicBezTo>
                  <a:cubicBezTo>
                    <a:pt x="487" y="80"/>
                    <a:pt x="490" y="76"/>
                    <a:pt x="492" y="71"/>
                  </a:cubicBezTo>
                  <a:cubicBezTo>
                    <a:pt x="494" y="66"/>
                    <a:pt x="496" y="61"/>
                    <a:pt x="496" y="54"/>
                  </a:cubicBezTo>
                  <a:cubicBezTo>
                    <a:pt x="496" y="44"/>
                    <a:pt x="493" y="37"/>
                    <a:pt x="488" y="31"/>
                  </a:cubicBezTo>
                  <a:cubicBezTo>
                    <a:pt x="483" y="26"/>
                    <a:pt x="477" y="23"/>
                    <a:pt x="468" y="23"/>
                  </a:cubicBezTo>
                  <a:moveTo>
                    <a:pt x="380" y="12"/>
                  </a:moveTo>
                  <a:cubicBezTo>
                    <a:pt x="384" y="20"/>
                    <a:pt x="384" y="20"/>
                    <a:pt x="384" y="20"/>
                  </a:cubicBezTo>
                  <a:cubicBezTo>
                    <a:pt x="406" y="12"/>
                    <a:pt x="406" y="12"/>
                    <a:pt x="406" y="12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380" y="12"/>
                  </a:lnTo>
                  <a:close/>
                  <a:moveTo>
                    <a:pt x="392" y="37"/>
                  </a:moveTo>
                  <a:cubicBezTo>
                    <a:pt x="397" y="60"/>
                    <a:pt x="397" y="60"/>
                    <a:pt x="397" y="60"/>
                  </a:cubicBezTo>
                  <a:cubicBezTo>
                    <a:pt x="388" y="60"/>
                    <a:pt x="388" y="60"/>
                    <a:pt x="388" y="60"/>
                  </a:cubicBezTo>
                  <a:lnTo>
                    <a:pt x="392" y="37"/>
                  </a:lnTo>
                  <a:close/>
                  <a:moveTo>
                    <a:pt x="421" y="84"/>
                  </a:moveTo>
                  <a:cubicBezTo>
                    <a:pt x="403" y="25"/>
                    <a:pt x="403" y="25"/>
                    <a:pt x="403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65" y="84"/>
                    <a:pt x="365" y="84"/>
                    <a:pt x="365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5" y="73"/>
                    <a:pt x="385" y="73"/>
                    <a:pt x="385" y="73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2" y="84"/>
                    <a:pt x="402" y="84"/>
                    <a:pt x="402" y="84"/>
                  </a:cubicBezTo>
                  <a:lnTo>
                    <a:pt x="421" y="84"/>
                  </a:lnTo>
                  <a:close/>
                  <a:moveTo>
                    <a:pt x="362" y="25"/>
                  </a:moveTo>
                  <a:cubicBezTo>
                    <a:pt x="347" y="25"/>
                    <a:pt x="347" y="25"/>
                    <a:pt x="347" y="25"/>
                  </a:cubicBezTo>
                  <a:cubicBezTo>
                    <a:pt x="347" y="44"/>
                    <a:pt x="347" y="44"/>
                    <a:pt x="347" y="44"/>
                  </a:cubicBezTo>
                  <a:cubicBezTo>
                    <a:pt x="347" y="48"/>
                    <a:pt x="347" y="52"/>
                    <a:pt x="347" y="55"/>
                  </a:cubicBezTo>
                  <a:cubicBezTo>
                    <a:pt x="348" y="59"/>
                    <a:pt x="348" y="63"/>
                    <a:pt x="349" y="66"/>
                  </a:cubicBezTo>
                  <a:cubicBezTo>
                    <a:pt x="349" y="68"/>
                    <a:pt x="349" y="68"/>
                    <a:pt x="349" y="68"/>
                  </a:cubicBezTo>
                  <a:cubicBezTo>
                    <a:pt x="336" y="25"/>
                    <a:pt x="336" y="25"/>
                    <a:pt x="336" y="25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30" y="84"/>
                    <a:pt x="330" y="84"/>
                    <a:pt x="330" y="84"/>
                  </a:cubicBezTo>
                  <a:cubicBezTo>
                    <a:pt x="330" y="66"/>
                    <a:pt x="330" y="66"/>
                    <a:pt x="330" y="66"/>
                  </a:cubicBezTo>
                  <a:cubicBezTo>
                    <a:pt x="330" y="61"/>
                    <a:pt x="329" y="57"/>
                    <a:pt x="329" y="54"/>
                  </a:cubicBezTo>
                  <a:cubicBezTo>
                    <a:pt x="329" y="51"/>
                    <a:pt x="328" y="47"/>
                    <a:pt x="328" y="43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62" y="84"/>
                    <a:pt x="362" y="84"/>
                    <a:pt x="362" y="84"/>
                  </a:cubicBezTo>
                  <a:lnTo>
                    <a:pt x="362" y="25"/>
                  </a:lnTo>
                  <a:close/>
                  <a:moveTo>
                    <a:pt x="269" y="25"/>
                  </a:moveTo>
                  <a:cubicBezTo>
                    <a:pt x="269" y="84"/>
                    <a:pt x="269" y="84"/>
                    <a:pt x="269" y="84"/>
                  </a:cubicBezTo>
                  <a:cubicBezTo>
                    <a:pt x="307" y="84"/>
                    <a:pt x="307" y="84"/>
                    <a:pt x="307" y="84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286" y="72"/>
                    <a:pt x="286" y="72"/>
                    <a:pt x="286" y="72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286" y="48"/>
                    <a:pt x="286" y="48"/>
                    <a:pt x="286" y="48"/>
                  </a:cubicBezTo>
                  <a:cubicBezTo>
                    <a:pt x="286" y="37"/>
                    <a:pt x="286" y="37"/>
                    <a:pt x="286" y="37"/>
                  </a:cubicBezTo>
                  <a:cubicBezTo>
                    <a:pt x="306" y="37"/>
                    <a:pt x="306" y="37"/>
                    <a:pt x="306" y="37"/>
                  </a:cubicBezTo>
                  <a:cubicBezTo>
                    <a:pt x="308" y="25"/>
                    <a:pt x="308" y="25"/>
                    <a:pt x="308" y="25"/>
                  </a:cubicBezTo>
                  <a:lnTo>
                    <a:pt x="269" y="25"/>
                  </a:lnTo>
                  <a:close/>
                  <a:moveTo>
                    <a:pt x="223" y="25"/>
                  </a:moveTo>
                  <a:cubicBezTo>
                    <a:pt x="223" y="84"/>
                    <a:pt x="223" y="84"/>
                    <a:pt x="223" y="84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25"/>
                    <a:pt x="241" y="25"/>
                    <a:pt x="241" y="25"/>
                  </a:cubicBezTo>
                  <a:lnTo>
                    <a:pt x="223" y="25"/>
                  </a:lnTo>
                  <a:close/>
                  <a:moveTo>
                    <a:pt x="189" y="35"/>
                  </a:moveTo>
                  <a:cubicBezTo>
                    <a:pt x="192" y="35"/>
                    <a:pt x="195" y="37"/>
                    <a:pt x="196" y="40"/>
                  </a:cubicBezTo>
                  <a:cubicBezTo>
                    <a:pt x="198" y="43"/>
                    <a:pt x="198" y="47"/>
                    <a:pt x="198" y="54"/>
                  </a:cubicBezTo>
                  <a:cubicBezTo>
                    <a:pt x="198" y="61"/>
                    <a:pt x="198" y="66"/>
                    <a:pt x="196" y="69"/>
                  </a:cubicBezTo>
                  <a:cubicBezTo>
                    <a:pt x="195" y="72"/>
                    <a:pt x="192" y="73"/>
                    <a:pt x="189" y="73"/>
                  </a:cubicBezTo>
                  <a:cubicBezTo>
                    <a:pt x="186" y="73"/>
                    <a:pt x="183" y="72"/>
                    <a:pt x="182" y="69"/>
                  </a:cubicBezTo>
                  <a:cubicBezTo>
                    <a:pt x="180" y="66"/>
                    <a:pt x="179" y="61"/>
                    <a:pt x="179" y="54"/>
                  </a:cubicBezTo>
                  <a:cubicBezTo>
                    <a:pt x="179" y="47"/>
                    <a:pt x="180" y="43"/>
                    <a:pt x="182" y="40"/>
                  </a:cubicBezTo>
                  <a:cubicBezTo>
                    <a:pt x="183" y="37"/>
                    <a:pt x="186" y="35"/>
                    <a:pt x="189" y="35"/>
                  </a:cubicBezTo>
                  <a:moveTo>
                    <a:pt x="189" y="23"/>
                  </a:moveTo>
                  <a:cubicBezTo>
                    <a:pt x="183" y="23"/>
                    <a:pt x="178" y="24"/>
                    <a:pt x="174" y="27"/>
                  </a:cubicBezTo>
                  <a:cubicBezTo>
                    <a:pt x="170" y="29"/>
                    <a:pt x="166" y="33"/>
                    <a:pt x="164" y="38"/>
                  </a:cubicBezTo>
                  <a:cubicBezTo>
                    <a:pt x="162" y="42"/>
                    <a:pt x="161" y="48"/>
                    <a:pt x="161" y="54"/>
                  </a:cubicBezTo>
                  <a:cubicBezTo>
                    <a:pt x="161" y="64"/>
                    <a:pt x="163" y="72"/>
                    <a:pt x="168" y="78"/>
                  </a:cubicBezTo>
                  <a:cubicBezTo>
                    <a:pt x="173" y="83"/>
                    <a:pt x="180" y="86"/>
                    <a:pt x="189" y="86"/>
                  </a:cubicBezTo>
                  <a:cubicBezTo>
                    <a:pt x="195" y="86"/>
                    <a:pt x="200" y="85"/>
                    <a:pt x="204" y="82"/>
                  </a:cubicBezTo>
                  <a:cubicBezTo>
                    <a:pt x="208" y="80"/>
                    <a:pt x="211" y="76"/>
                    <a:pt x="213" y="71"/>
                  </a:cubicBezTo>
                  <a:cubicBezTo>
                    <a:pt x="216" y="66"/>
                    <a:pt x="217" y="61"/>
                    <a:pt x="217" y="54"/>
                  </a:cubicBezTo>
                  <a:cubicBezTo>
                    <a:pt x="217" y="44"/>
                    <a:pt x="214" y="37"/>
                    <a:pt x="209" y="31"/>
                  </a:cubicBezTo>
                  <a:cubicBezTo>
                    <a:pt x="205" y="26"/>
                    <a:pt x="198" y="23"/>
                    <a:pt x="189" y="23"/>
                  </a:cubicBezTo>
                  <a:moveTo>
                    <a:pt x="143" y="25"/>
                  </a:moveTo>
                  <a:cubicBezTo>
                    <a:pt x="135" y="72"/>
                    <a:pt x="135" y="72"/>
                    <a:pt x="135" y="72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43" y="25"/>
                  </a:lnTo>
                  <a:close/>
                  <a:moveTo>
                    <a:pt x="79" y="35"/>
                  </a:moveTo>
                  <a:cubicBezTo>
                    <a:pt x="83" y="35"/>
                    <a:pt x="85" y="37"/>
                    <a:pt x="87" y="40"/>
                  </a:cubicBezTo>
                  <a:cubicBezTo>
                    <a:pt x="88" y="43"/>
                    <a:pt x="89" y="47"/>
                    <a:pt x="89" y="54"/>
                  </a:cubicBezTo>
                  <a:cubicBezTo>
                    <a:pt x="89" y="61"/>
                    <a:pt x="88" y="66"/>
                    <a:pt x="87" y="69"/>
                  </a:cubicBezTo>
                  <a:cubicBezTo>
                    <a:pt x="85" y="72"/>
                    <a:pt x="83" y="73"/>
                    <a:pt x="79" y="73"/>
                  </a:cubicBezTo>
                  <a:cubicBezTo>
                    <a:pt x="76" y="73"/>
                    <a:pt x="74" y="72"/>
                    <a:pt x="72" y="69"/>
                  </a:cubicBezTo>
                  <a:cubicBezTo>
                    <a:pt x="71" y="66"/>
                    <a:pt x="70" y="61"/>
                    <a:pt x="70" y="54"/>
                  </a:cubicBezTo>
                  <a:cubicBezTo>
                    <a:pt x="70" y="47"/>
                    <a:pt x="71" y="43"/>
                    <a:pt x="72" y="40"/>
                  </a:cubicBezTo>
                  <a:cubicBezTo>
                    <a:pt x="74" y="37"/>
                    <a:pt x="76" y="35"/>
                    <a:pt x="79" y="35"/>
                  </a:cubicBezTo>
                  <a:moveTo>
                    <a:pt x="79" y="23"/>
                  </a:moveTo>
                  <a:cubicBezTo>
                    <a:pt x="73" y="23"/>
                    <a:pt x="68" y="24"/>
                    <a:pt x="64" y="27"/>
                  </a:cubicBezTo>
                  <a:cubicBezTo>
                    <a:pt x="60" y="29"/>
                    <a:pt x="57" y="33"/>
                    <a:pt x="55" y="38"/>
                  </a:cubicBezTo>
                  <a:cubicBezTo>
                    <a:pt x="53" y="42"/>
                    <a:pt x="51" y="48"/>
                    <a:pt x="51" y="54"/>
                  </a:cubicBezTo>
                  <a:cubicBezTo>
                    <a:pt x="51" y="64"/>
                    <a:pt x="54" y="72"/>
                    <a:pt x="59" y="78"/>
                  </a:cubicBezTo>
                  <a:cubicBezTo>
                    <a:pt x="64" y="83"/>
                    <a:pt x="70" y="86"/>
                    <a:pt x="79" y="86"/>
                  </a:cubicBezTo>
                  <a:cubicBezTo>
                    <a:pt x="85" y="86"/>
                    <a:pt x="90" y="85"/>
                    <a:pt x="94" y="82"/>
                  </a:cubicBezTo>
                  <a:cubicBezTo>
                    <a:pt x="99" y="80"/>
                    <a:pt x="102" y="76"/>
                    <a:pt x="104" y="71"/>
                  </a:cubicBezTo>
                  <a:cubicBezTo>
                    <a:pt x="106" y="66"/>
                    <a:pt x="107" y="61"/>
                    <a:pt x="107" y="54"/>
                  </a:cubicBezTo>
                  <a:cubicBezTo>
                    <a:pt x="107" y="44"/>
                    <a:pt x="105" y="37"/>
                    <a:pt x="100" y="31"/>
                  </a:cubicBezTo>
                  <a:cubicBezTo>
                    <a:pt x="95" y="26"/>
                    <a:pt x="88" y="23"/>
                    <a:pt x="79" y="23"/>
                  </a:cubicBezTo>
                  <a:moveTo>
                    <a:pt x="22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7" y="37"/>
                    <a:pt x="30" y="39"/>
                    <a:pt x="30" y="45"/>
                  </a:cubicBezTo>
                  <a:cubicBezTo>
                    <a:pt x="30" y="50"/>
                    <a:pt x="27" y="53"/>
                    <a:pt x="22" y="53"/>
                  </a:cubicBezTo>
                  <a:moveTo>
                    <a:pt x="2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31" y="66"/>
                    <a:pt x="37" y="64"/>
                    <a:pt x="41" y="60"/>
                  </a:cubicBezTo>
                  <a:cubicBezTo>
                    <a:pt x="45" y="57"/>
                    <a:pt x="48" y="51"/>
                    <a:pt x="48" y="45"/>
                  </a:cubicBezTo>
                  <a:cubicBezTo>
                    <a:pt x="48" y="38"/>
                    <a:pt x="45" y="33"/>
                    <a:pt x="41" y="30"/>
                  </a:cubicBezTo>
                  <a:cubicBezTo>
                    <a:pt x="36" y="26"/>
                    <a:pt x="30" y="25"/>
                    <a:pt x="2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000B2BC4-61CC-4AEF-9FF5-0BD3C0FA30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1909764"/>
              <a:ext cx="955675" cy="100013"/>
            </a:xfrm>
            <a:custGeom>
              <a:avLst/>
              <a:gdLst>
                <a:gd name="T0" fmla="*/ 802 w 828"/>
                <a:gd name="T1" fmla="*/ 12 h 86"/>
                <a:gd name="T2" fmla="*/ 806 w 828"/>
                <a:gd name="T3" fmla="*/ 84 h 86"/>
                <a:gd name="T4" fmla="*/ 785 w 828"/>
                <a:gd name="T5" fmla="*/ 66 h 86"/>
                <a:gd name="T6" fmla="*/ 765 w 828"/>
                <a:gd name="T7" fmla="*/ 84 h 86"/>
                <a:gd name="T8" fmla="*/ 776 w 828"/>
                <a:gd name="T9" fmla="*/ 84 h 86"/>
                <a:gd name="T10" fmla="*/ 743 w 828"/>
                <a:gd name="T11" fmla="*/ 84 h 86"/>
                <a:gd name="T12" fmla="*/ 739 w 828"/>
                <a:gd name="T13" fmla="*/ 48 h 86"/>
                <a:gd name="T14" fmla="*/ 704 w 828"/>
                <a:gd name="T15" fmla="*/ 25 h 86"/>
                <a:gd name="T16" fmla="*/ 681 w 828"/>
                <a:gd name="T17" fmla="*/ 20 h 86"/>
                <a:gd name="T18" fmla="*/ 655 w 828"/>
                <a:gd name="T19" fmla="*/ 38 h 86"/>
                <a:gd name="T20" fmla="*/ 699 w 828"/>
                <a:gd name="T21" fmla="*/ 70 h 86"/>
                <a:gd name="T22" fmla="*/ 649 w 828"/>
                <a:gd name="T23" fmla="*/ 25 h 86"/>
                <a:gd name="T24" fmla="*/ 619 w 828"/>
                <a:gd name="T25" fmla="*/ 71 h 86"/>
                <a:gd name="T26" fmla="*/ 606 w 828"/>
                <a:gd name="T27" fmla="*/ 80 h 86"/>
                <a:gd name="T28" fmla="*/ 649 w 828"/>
                <a:gd name="T29" fmla="*/ 25 h 86"/>
                <a:gd name="T30" fmla="*/ 575 w 828"/>
                <a:gd name="T31" fmla="*/ 71 h 86"/>
                <a:gd name="T32" fmla="*/ 532 w 828"/>
                <a:gd name="T33" fmla="*/ 44 h 86"/>
                <a:gd name="T34" fmla="*/ 518 w 828"/>
                <a:gd name="T35" fmla="*/ 72 h 86"/>
                <a:gd name="T36" fmla="*/ 500 w 828"/>
                <a:gd name="T37" fmla="*/ 84 h 86"/>
                <a:gd name="T38" fmla="*/ 519 w 828"/>
                <a:gd name="T39" fmla="*/ 25 h 86"/>
                <a:gd name="T40" fmla="*/ 475 w 828"/>
                <a:gd name="T41" fmla="*/ 65 h 86"/>
                <a:gd name="T42" fmla="*/ 464 w 828"/>
                <a:gd name="T43" fmla="*/ 37 h 86"/>
                <a:gd name="T44" fmla="*/ 486 w 828"/>
                <a:gd name="T45" fmla="*/ 77 h 86"/>
                <a:gd name="T46" fmla="*/ 416 w 828"/>
                <a:gd name="T47" fmla="*/ 40 h 86"/>
                <a:gd name="T48" fmla="*/ 399 w 828"/>
                <a:gd name="T49" fmla="*/ 54 h 86"/>
                <a:gd name="T50" fmla="*/ 384 w 828"/>
                <a:gd name="T51" fmla="*/ 38 h 86"/>
                <a:gd name="T52" fmla="*/ 434 w 828"/>
                <a:gd name="T53" fmla="*/ 71 h 86"/>
                <a:gd name="T54" fmla="*/ 325 w 828"/>
                <a:gd name="T55" fmla="*/ 20 h 86"/>
                <a:gd name="T56" fmla="*/ 338 w 828"/>
                <a:gd name="T57" fmla="*/ 60 h 86"/>
                <a:gd name="T58" fmla="*/ 323 w 828"/>
                <a:gd name="T59" fmla="*/ 25 h 86"/>
                <a:gd name="T60" fmla="*/ 343 w 828"/>
                <a:gd name="T61" fmla="*/ 84 h 86"/>
                <a:gd name="T62" fmla="*/ 289 w 828"/>
                <a:gd name="T63" fmla="*/ 55 h 86"/>
                <a:gd name="T64" fmla="*/ 255 w 828"/>
                <a:gd name="T65" fmla="*/ 84 h 86"/>
                <a:gd name="T66" fmla="*/ 269 w 828"/>
                <a:gd name="T67" fmla="*/ 41 h 86"/>
                <a:gd name="T68" fmla="*/ 218 w 828"/>
                <a:gd name="T69" fmla="*/ 2 h 86"/>
                <a:gd name="T70" fmla="*/ 241 w 828"/>
                <a:gd name="T71" fmla="*/ 2 h 86"/>
                <a:gd name="T72" fmla="*/ 249 w 828"/>
                <a:gd name="T73" fmla="*/ 72 h 86"/>
                <a:gd name="T74" fmla="*/ 228 w 828"/>
                <a:gd name="T75" fmla="*/ 48 h 86"/>
                <a:gd name="T76" fmla="*/ 202 w 828"/>
                <a:gd name="T77" fmla="*/ 25 h 86"/>
                <a:gd name="T78" fmla="*/ 188 w 828"/>
                <a:gd name="T79" fmla="*/ 68 h 86"/>
                <a:gd name="T80" fmla="*/ 169 w 828"/>
                <a:gd name="T81" fmla="*/ 66 h 86"/>
                <a:gd name="T82" fmla="*/ 202 w 828"/>
                <a:gd name="T83" fmla="*/ 84 h 86"/>
                <a:gd name="T84" fmla="*/ 148 w 828"/>
                <a:gd name="T85" fmla="*/ 71 h 86"/>
                <a:gd name="T86" fmla="*/ 72 w 828"/>
                <a:gd name="T87" fmla="*/ 53 h 86"/>
                <a:gd name="T88" fmla="*/ 76 w 828"/>
                <a:gd name="T89" fmla="*/ 25 h 86"/>
                <a:gd name="T90" fmla="*/ 78 w 828"/>
                <a:gd name="T91" fmla="*/ 66 h 86"/>
                <a:gd name="T92" fmla="*/ 25 w 828"/>
                <a:gd name="T93" fmla="*/ 23 h 86"/>
                <a:gd name="T94" fmla="*/ 21 w 828"/>
                <a:gd name="T95" fmla="*/ 60 h 86"/>
                <a:gd name="T96" fmla="*/ 23 w 828"/>
                <a:gd name="T97" fmla="*/ 73 h 86"/>
                <a:gd name="T98" fmla="*/ 37 w 828"/>
                <a:gd name="T99" fmla="*/ 83 h 86"/>
                <a:gd name="T100" fmla="*/ 24 w 828"/>
                <a:gd name="T101" fmla="*/ 44 h 86"/>
                <a:gd name="T102" fmla="*/ 39 w 828"/>
                <a:gd name="T103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8" h="86">
                  <a:moveTo>
                    <a:pt x="802" y="12"/>
                  </a:moveTo>
                  <a:cubicBezTo>
                    <a:pt x="807" y="20"/>
                    <a:pt x="807" y="20"/>
                    <a:pt x="807" y="20"/>
                  </a:cubicBezTo>
                  <a:cubicBezTo>
                    <a:pt x="828" y="12"/>
                    <a:pt x="828" y="12"/>
                    <a:pt x="828" y="12"/>
                  </a:cubicBezTo>
                  <a:cubicBezTo>
                    <a:pt x="822" y="0"/>
                    <a:pt x="822" y="0"/>
                    <a:pt x="822" y="0"/>
                  </a:cubicBezTo>
                  <a:lnTo>
                    <a:pt x="802" y="12"/>
                  </a:lnTo>
                  <a:close/>
                  <a:moveTo>
                    <a:pt x="806" y="84"/>
                  </a:moveTo>
                  <a:cubicBezTo>
                    <a:pt x="824" y="84"/>
                    <a:pt x="824" y="84"/>
                    <a:pt x="824" y="84"/>
                  </a:cubicBezTo>
                  <a:cubicBezTo>
                    <a:pt x="824" y="25"/>
                    <a:pt x="824" y="25"/>
                    <a:pt x="824" y="25"/>
                  </a:cubicBezTo>
                  <a:cubicBezTo>
                    <a:pt x="806" y="25"/>
                    <a:pt x="806" y="25"/>
                    <a:pt x="806" y="25"/>
                  </a:cubicBezTo>
                  <a:lnTo>
                    <a:pt x="806" y="84"/>
                  </a:lnTo>
                  <a:close/>
                  <a:moveTo>
                    <a:pt x="798" y="25"/>
                  </a:moveTo>
                  <a:cubicBezTo>
                    <a:pt x="783" y="25"/>
                    <a:pt x="783" y="25"/>
                    <a:pt x="783" y="25"/>
                  </a:cubicBezTo>
                  <a:cubicBezTo>
                    <a:pt x="783" y="44"/>
                    <a:pt x="783" y="44"/>
                    <a:pt x="783" y="44"/>
                  </a:cubicBezTo>
                  <a:cubicBezTo>
                    <a:pt x="783" y="48"/>
                    <a:pt x="783" y="52"/>
                    <a:pt x="783" y="55"/>
                  </a:cubicBezTo>
                  <a:cubicBezTo>
                    <a:pt x="784" y="59"/>
                    <a:pt x="784" y="63"/>
                    <a:pt x="785" y="66"/>
                  </a:cubicBezTo>
                  <a:cubicBezTo>
                    <a:pt x="785" y="68"/>
                    <a:pt x="785" y="68"/>
                    <a:pt x="785" y="68"/>
                  </a:cubicBezTo>
                  <a:cubicBezTo>
                    <a:pt x="772" y="25"/>
                    <a:pt x="772" y="25"/>
                    <a:pt x="772" y="25"/>
                  </a:cubicBezTo>
                  <a:cubicBezTo>
                    <a:pt x="750" y="25"/>
                    <a:pt x="750" y="25"/>
                    <a:pt x="750" y="25"/>
                  </a:cubicBezTo>
                  <a:cubicBezTo>
                    <a:pt x="750" y="84"/>
                    <a:pt x="750" y="84"/>
                    <a:pt x="750" y="84"/>
                  </a:cubicBezTo>
                  <a:cubicBezTo>
                    <a:pt x="765" y="84"/>
                    <a:pt x="765" y="84"/>
                    <a:pt x="765" y="84"/>
                  </a:cubicBezTo>
                  <a:cubicBezTo>
                    <a:pt x="765" y="66"/>
                    <a:pt x="765" y="66"/>
                    <a:pt x="765" y="66"/>
                  </a:cubicBezTo>
                  <a:cubicBezTo>
                    <a:pt x="765" y="61"/>
                    <a:pt x="765" y="57"/>
                    <a:pt x="765" y="54"/>
                  </a:cubicBezTo>
                  <a:cubicBezTo>
                    <a:pt x="764" y="51"/>
                    <a:pt x="764" y="47"/>
                    <a:pt x="763" y="43"/>
                  </a:cubicBezTo>
                  <a:cubicBezTo>
                    <a:pt x="763" y="41"/>
                    <a:pt x="763" y="41"/>
                    <a:pt x="763" y="41"/>
                  </a:cubicBezTo>
                  <a:cubicBezTo>
                    <a:pt x="776" y="84"/>
                    <a:pt x="776" y="84"/>
                    <a:pt x="776" y="84"/>
                  </a:cubicBezTo>
                  <a:cubicBezTo>
                    <a:pt x="798" y="84"/>
                    <a:pt x="798" y="84"/>
                    <a:pt x="798" y="84"/>
                  </a:cubicBezTo>
                  <a:lnTo>
                    <a:pt x="798" y="25"/>
                  </a:lnTo>
                  <a:close/>
                  <a:moveTo>
                    <a:pt x="704" y="25"/>
                  </a:moveTo>
                  <a:cubicBezTo>
                    <a:pt x="704" y="84"/>
                    <a:pt x="704" y="84"/>
                    <a:pt x="704" y="84"/>
                  </a:cubicBezTo>
                  <a:cubicBezTo>
                    <a:pt x="743" y="84"/>
                    <a:pt x="743" y="84"/>
                    <a:pt x="743" y="84"/>
                  </a:cubicBezTo>
                  <a:cubicBezTo>
                    <a:pt x="743" y="72"/>
                    <a:pt x="743" y="72"/>
                    <a:pt x="743" y="72"/>
                  </a:cubicBezTo>
                  <a:cubicBezTo>
                    <a:pt x="722" y="72"/>
                    <a:pt x="722" y="72"/>
                    <a:pt x="722" y="72"/>
                  </a:cubicBezTo>
                  <a:cubicBezTo>
                    <a:pt x="722" y="60"/>
                    <a:pt x="722" y="60"/>
                    <a:pt x="722" y="60"/>
                  </a:cubicBezTo>
                  <a:cubicBezTo>
                    <a:pt x="739" y="60"/>
                    <a:pt x="739" y="60"/>
                    <a:pt x="739" y="60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37"/>
                    <a:pt x="722" y="37"/>
                    <a:pt x="722" y="37"/>
                  </a:cubicBezTo>
                  <a:cubicBezTo>
                    <a:pt x="742" y="37"/>
                    <a:pt x="742" y="37"/>
                    <a:pt x="742" y="37"/>
                  </a:cubicBezTo>
                  <a:cubicBezTo>
                    <a:pt x="744" y="25"/>
                    <a:pt x="744" y="25"/>
                    <a:pt x="744" y="25"/>
                  </a:cubicBezTo>
                  <a:lnTo>
                    <a:pt x="704" y="25"/>
                  </a:lnTo>
                  <a:close/>
                  <a:moveTo>
                    <a:pt x="676" y="9"/>
                  </a:moveTo>
                  <a:cubicBezTo>
                    <a:pt x="664" y="2"/>
                    <a:pt x="664" y="2"/>
                    <a:pt x="664" y="2"/>
                  </a:cubicBezTo>
                  <a:cubicBezTo>
                    <a:pt x="659" y="8"/>
                    <a:pt x="659" y="8"/>
                    <a:pt x="659" y="8"/>
                  </a:cubicBezTo>
                  <a:cubicBezTo>
                    <a:pt x="671" y="20"/>
                    <a:pt x="671" y="20"/>
                    <a:pt x="671" y="20"/>
                  </a:cubicBezTo>
                  <a:cubicBezTo>
                    <a:pt x="681" y="20"/>
                    <a:pt x="681" y="20"/>
                    <a:pt x="681" y="20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88" y="2"/>
                    <a:pt x="688" y="2"/>
                    <a:pt x="688" y="2"/>
                  </a:cubicBezTo>
                  <a:lnTo>
                    <a:pt x="676" y="9"/>
                  </a:lnTo>
                  <a:close/>
                  <a:moveTo>
                    <a:pt x="655" y="25"/>
                  </a:moveTo>
                  <a:cubicBezTo>
                    <a:pt x="655" y="38"/>
                    <a:pt x="655" y="38"/>
                    <a:pt x="655" y="38"/>
                  </a:cubicBezTo>
                  <a:cubicBezTo>
                    <a:pt x="678" y="38"/>
                    <a:pt x="678" y="38"/>
                    <a:pt x="678" y="38"/>
                  </a:cubicBezTo>
                  <a:cubicBezTo>
                    <a:pt x="653" y="71"/>
                    <a:pt x="653" y="71"/>
                    <a:pt x="653" y="71"/>
                  </a:cubicBezTo>
                  <a:cubicBezTo>
                    <a:pt x="653" y="84"/>
                    <a:pt x="653" y="84"/>
                    <a:pt x="653" y="84"/>
                  </a:cubicBezTo>
                  <a:cubicBezTo>
                    <a:pt x="697" y="84"/>
                    <a:pt x="697" y="84"/>
                    <a:pt x="697" y="84"/>
                  </a:cubicBezTo>
                  <a:cubicBezTo>
                    <a:pt x="699" y="70"/>
                    <a:pt x="699" y="70"/>
                    <a:pt x="699" y="70"/>
                  </a:cubicBezTo>
                  <a:cubicBezTo>
                    <a:pt x="674" y="70"/>
                    <a:pt x="674" y="70"/>
                    <a:pt x="674" y="70"/>
                  </a:cubicBezTo>
                  <a:cubicBezTo>
                    <a:pt x="698" y="38"/>
                    <a:pt x="698" y="38"/>
                    <a:pt x="698" y="38"/>
                  </a:cubicBezTo>
                  <a:cubicBezTo>
                    <a:pt x="698" y="25"/>
                    <a:pt x="698" y="25"/>
                    <a:pt x="698" y="25"/>
                  </a:cubicBezTo>
                  <a:lnTo>
                    <a:pt x="655" y="25"/>
                  </a:lnTo>
                  <a:close/>
                  <a:moveTo>
                    <a:pt x="649" y="25"/>
                  </a:moveTo>
                  <a:cubicBezTo>
                    <a:pt x="632" y="25"/>
                    <a:pt x="632" y="25"/>
                    <a:pt x="632" y="25"/>
                  </a:cubicBezTo>
                  <a:cubicBezTo>
                    <a:pt x="632" y="63"/>
                    <a:pt x="632" y="63"/>
                    <a:pt x="632" y="63"/>
                  </a:cubicBezTo>
                  <a:cubicBezTo>
                    <a:pt x="632" y="67"/>
                    <a:pt x="631" y="69"/>
                    <a:pt x="630" y="71"/>
                  </a:cubicBezTo>
                  <a:cubicBezTo>
                    <a:pt x="629" y="72"/>
                    <a:pt x="627" y="73"/>
                    <a:pt x="625" y="73"/>
                  </a:cubicBezTo>
                  <a:cubicBezTo>
                    <a:pt x="622" y="73"/>
                    <a:pt x="620" y="72"/>
                    <a:pt x="619" y="71"/>
                  </a:cubicBezTo>
                  <a:cubicBezTo>
                    <a:pt x="618" y="69"/>
                    <a:pt x="617" y="67"/>
                    <a:pt x="617" y="63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00" y="25"/>
                    <a:pt x="600" y="25"/>
                    <a:pt x="600" y="25"/>
                  </a:cubicBezTo>
                  <a:cubicBezTo>
                    <a:pt x="600" y="64"/>
                    <a:pt x="600" y="64"/>
                    <a:pt x="600" y="64"/>
                  </a:cubicBezTo>
                  <a:cubicBezTo>
                    <a:pt x="600" y="71"/>
                    <a:pt x="602" y="76"/>
                    <a:pt x="606" y="80"/>
                  </a:cubicBezTo>
                  <a:cubicBezTo>
                    <a:pt x="610" y="84"/>
                    <a:pt x="616" y="86"/>
                    <a:pt x="625" y="86"/>
                  </a:cubicBezTo>
                  <a:cubicBezTo>
                    <a:pt x="630" y="86"/>
                    <a:pt x="635" y="85"/>
                    <a:pt x="638" y="83"/>
                  </a:cubicBezTo>
                  <a:cubicBezTo>
                    <a:pt x="642" y="81"/>
                    <a:pt x="645" y="79"/>
                    <a:pt x="647" y="75"/>
                  </a:cubicBezTo>
                  <a:cubicBezTo>
                    <a:pt x="648" y="72"/>
                    <a:pt x="649" y="68"/>
                    <a:pt x="649" y="64"/>
                  </a:cubicBezTo>
                  <a:lnTo>
                    <a:pt x="649" y="25"/>
                  </a:lnTo>
                  <a:close/>
                  <a:moveTo>
                    <a:pt x="557" y="25"/>
                  </a:moveTo>
                  <a:cubicBezTo>
                    <a:pt x="557" y="84"/>
                    <a:pt x="557" y="84"/>
                    <a:pt x="557" y="84"/>
                  </a:cubicBezTo>
                  <a:cubicBezTo>
                    <a:pt x="596" y="84"/>
                    <a:pt x="596" y="84"/>
                    <a:pt x="596" y="84"/>
                  </a:cubicBezTo>
                  <a:cubicBezTo>
                    <a:pt x="597" y="71"/>
                    <a:pt x="597" y="71"/>
                    <a:pt x="597" y="71"/>
                  </a:cubicBezTo>
                  <a:cubicBezTo>
                    <a:pt x="575" y="71"/>
                    <a:pt x="575" y="71"/>
                    <a:pt x="575" y="71"/>
                  </a:cubicBezTo>
                  <a:cubicBezTo>
                    <a:pt x="575" y="25"/>
                    <a:pt x="575" y="25"/>
                    <a:pt x="575" y="25"/>
                  </a:cubicBezTo>
                  <a:lnTo>
                    <a:pt x="557" y="25"/>
                  </a:lnTo>
                  <a:close/>
                  <a:moveTo>
                    <a:pt x="521" y="37"/>
                  </a:moveTo>
                  <a:cubicBezTo>
                    <a:pt x="524" y="37"/>
                    <a:pt x="526" y="38"/>
                    <a:pt x="528" y="39"/>
                  </a:cubicBezTo>
                  <a:cubicBezTo>
                    <a:pt x="529" y="40"/>
                    <a:pt x="531" y="41"/>
                    <a:pt x="532" y="44"/>
                  </a:cubicBezTo>
                  <a:cubicBezTo>
                    <a:pt x="532" y="46"/>
                    <a:pt x="533" y="50"/>
                    <a:pt x="533" y="54"/>
                  </a:cubicBezTo>
                  <a:cubicBezTo>
                    <a:pt x="533" y="59"/>
                    <a:pt x="532" y="62"/>
                    <a:pt x="532" y="65"/>
                  </a:cubicBezTo>
                  <a:cubicBezTo>
                    <a:pt x="531" y="67"/>
                    <a:pt x="530" y="69"/>
                    <a:pt x="528" y="70"/>
                  </a:cubicBezTo>
                  <a:cubicBezTo>
                    <a:pt x="526" y="71"/>
                    <a:pt x="524" y="72"/>
                    <a:pt x="521" y="72"/>
                  </a:cubicBezTo>
                  <a:cubicBezTo>
                    <a:pt x="518" y="72"/>
                    <a:pt x="518" y="72"/>
                    <a:pt x="518" y="72"/>
                  </a:cubicBezTo>
                  <a:cubicBezTo>
                    <a:pt x="518" y="37"/>
                    <a:pt x="518" y="37"/>
                    <a:pt x="518" y="37"/>
                  </a:cubicBezTo>
                  <a:lnTo>
                    <a:pt x="521" y="37"/>
                  </a:lnTo>
                  <a:close/>
                  <a:moveTo>
                    <a:pt x="519" y="25"/>
                  </a:moveTo>
                  <a:cubicBezTo>
                    <a:pt x="500" y="25"/>
                    <a:pt x="500" y="25"/>
                    <a:pt x="500" y="25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20" y="84"/>
                    <a:pt x="520" y="84"/>
                    <a:pt x="520" y="84"/>
                  </a:cubicBezTo>
                  <a:cubicBezTo>
                    <a:pt x="530" y="84"/>
                    <a:pt x="537" y="82"/>
                    <a:pt x="543" y="77"/>
                  </a:cubicBezTo>
                  <a:cubicBezTo>
                    <a:pt x="548" y="73"/>
                    <a:pt x="551" y="65"/>
                    <a:pt x="551" y="54"/>
                  </a:cubicBezTo>
                  <a:cubicBezTo>
                    <a:pt x="551" y="43"/>
                    <a:pt x="548" y="35"/>
                    <a:pt x="542" y="31"/>
                  </a:cubicBezTo>
                  <a:cubicBezTo>
                    <a:pt x="537" y="27"/>
                    <a:pt x="529" y="25"/>
                    <a:pt x="519" y="25"/>
                  </a:cubicBezTo>
                  <a:moveTo>
                    <a:pt x="464" y="37"/>
                  </a:moveTo>
                  <a:cubicBezTo>
                    <a:pt x="467" y="37"/>
                    <a:pt x="469" y="38"/>
                    <a:pt x="471" y="39"/>
                  </a:cubicBezTo>
                  <a:cubicBezTo>
                    <a:pt x="472" y="40"/>
                    <a:pt x="474" y="41"/>
                    <a:pt x="474" y="44"/>
                  </a:cubicBezTo>
                  <a:cubicBezTo>
                    <a:pt x="475" y="46"/>
                    <a:pt x="476" y="50"/>
                    <a:pt x="476" y="54"/>
                  </a:cubicBezTo>
                  <a:cubicBezTo>
                    <a:pt x="476" y="59"/>
                    <a:pt x="475" y="62"/>
                    <a:pt x="475" y="65"/>
                  </a:cubicBezTo>
                  <a:cubicBezTo>
                    <a:pt x="474" y="67"/>
                    <a:pt x="473" y="69"/>
                    <a:pt x="471" y="70"/>
                  </a:cubicBezTo>
                  <a:cubicBezTo>
                    <a:pt x="469" y="71"/>
                    <a:pt x="467" y="72"/>
                    <a:pt x="464" y="72"/>
                  </a:cubicBezTo>
                  <a:cubicBezTo>
                    <a:pt x="461" y="72"/>
                    <a:pt x="461" y="72"/>
                    <a:pt x="461" y="72"/>
                  </a:cubicBezTo>
                  <a:cubicBezTo>
                    <a:pt x="461" y="37"/>
                    <a:pt x="461" y="37"/>
                    <a:pt x="461" y="37"/>
                  </a:cubicBezTo>
                  <a:lnTo>
                    <a:pt x="464" y="37"/>
                  </a:lnTo>
                  <a:close/>
                  <a:moveTo>
                    <a:pt x="462" y="25"/>
                  </a:moveTo>
                  <a:cubicBezTo>
                    <a:pt x="443" y="25"/>
                    <a:pt x="443" y="25"/>
                    <a:pt x="443" y="25"/>
                  </a:cubicBezTo>
                  <a:cubicBezTo>
                    <a:pt x="443" y="84"/>
                    <a:pt x="443" y="84"/>
                    <a:pt x="443" y="84"/>
                  </a:cubicBezTo>
                  <a:cubicBezTo>
                    <a:pt x="463" y="84"/>
                    <a:pt x="463" y="84"/>
                    <a:pt x="463" y="84"/>
                  </a:cubicBezTo>
                  <a:cubicBezTo>
                    <a:pt x="473" y="84"/>
                    <a:pt x="480" y="82"/>
                    <a:pt x="486" y="77"/>
                  </a:cubicBezTo>
                  <a:cubicBezTo>
                    <a:pt x="491" y="73"/>
                    <a:pt x="494" y="65"/>
                    <a:pt x="494" y="54"/>
                  </a:cubicBezTo>
                  <a:cubicBezTo>
                    <a:pt x="494" y="43"/>
                    <a:pt x="491" y="35"/>
                    <a:pt x="485" y="31"/>
                  </a:cubicBezTo>
                  <a:cubicBezTo>
                    <a:pt x="479" y="27"/>
                    <a:pt x="472" y="25"/>
                    <a:pt x="462" y="25"/>
                  </a:cubicBezTo>
                  <a:moveTo>
                    <a:pt x="409" y="35"/>
                  </a:moveTo>
                  <a:cubicBezTo>
                    <a:pt x="412" y="35"/>
                    <a:pt x="415" y="37"/>
                    <a:pt x="416" y="40"/>
                  </a:cubicBezTo>
                  <a:cubicBezTo>
                    <a:pt x="418" y="43"/>
                    <a:pt x="419" y="47"/>
                    <a:pt x="419" y="54"/>
                  </a:cubicBezTo>
                  <a:cubicBezTo>
                    <a:pt x="419" y="61"/>
                    <a:pt x="418" y="66"/>
                    <a:pt x="416" y="69"/>
                  </a:cubicBezTo>
                  <a:cubicBezTo>
                    <a:pt x="415" y="72"/>
                    <a:pt x="412" y="73"/>
                    <a:pt x="409" y="73"/>
                  </a:cubicBezTo>
                  <a:cubicBezTo>
                    <a:pt x="406" y="73"/>
                    <a:pt x="403" y="72"/>
                    <a:pt x="402" y="69"/>
                  </a:cubicBezTo>
                  <a:cubicBezTo>
                    <a:pt x="400" y="66"/>
                    <a:pt x="399" y="61"/>
                    <a:pt x="399" y="54"/>
                  </a:cubicBezTo>
                  <a:cubicBezTo>
                    <a:pt x="399" y="47"/>
                    <a:pt x="400" y="43"/>
                    <a:pt x="402" y="40"/>
                  </a:cubicBezTo>
                  <a:cubicBezTo>
                    <a:pt x="403" y="37"/>
                    <a:pt x="406" y="35"/>
                    <a:pt x="409" y="35"/>
                  </a:cubicBezTo>
                  <a:moveTo>
                    <a:pt x="409" y="23"/>
                  </a:moveTo>
                  <a:cubicBezTo>
                    <a:pt x="403" y="23"/>
                    <a:pt x="398" y="24"/>
                    <a:pt x="394" y="27"/>
                  </a:cubicBezTo>
                  <a:cubicBezTo>
                    <a:pt x="390" y="29"/>
                    <a:pt x="387" y="33"/>
                    <a:pt x="384" y="38"/>
                  </a:cubicBezTo>
                  <a:cubicBezTo>
                    <a:pt x="382" y="42"/>
                    <a:pt x="381" y="48"/>
                    <a:pt x="381" y="54"/>
                  </a:cubicBezTo>
                  <a:cubicBezTo>
                    <a:pt x="381" y="64"/>
                    <a:pt x="384" y="72"/>
                    <a:pt x="388" y="78"/>
                  </a:cubicBezTo>
                  <a:cubicBezTo>
                    <a:pt x="393" y="83"/>
                    <a:pt x="400" y="86"/>
                    <a:pt x="409" y="86"/>
                  </a:cubicBezTo>
                  <a:cubicBezTo>
                    <a:pt x="415" y="86"/>
                    <a:pt x="420" y="85"/>
                    <a:pt x="424" y="82"/>
                  </a:cubicBezTo>
                  <a:cubicBezTo>
                    <a:pt x="428" y="80"/>
                    <a:pt x="431" y="76"/>
                    <a:pt x="434" y="71"/>
                  </a:cubicBezTo>
                  <a:cubicBezTo>
                    <a:pt x="436" y="66"/>
                    <a:pt x="437" y="61"/>
                    <a:pt x="437" y="54"/>
                  </a:cubicBezTo>
                  <a:cubicBezTo>
                    <a:pt x="437" y="44"/>
                    <a:pt x="434" y="37"/>
                    <a:pt x="430" y="31"/>
                  </a:cubicBezTo>
                  <a:cubicBezTo>
                    <a:pt x="425" y="26"/>
                    <a:pt x="418" y="23"/>
                    <a:pt x="409" y="23"/>
                  </a:cubicBezTo>
                  <a:moveTo>
                    <a:pt x="321" y="12"/>
                  </a:moveTo>
                  <a:cubicBezTo>
                    <a:pt x="325" y="20"/>
                    <a:pt x="325" y="20"/>
                    <a:pt x="325" y="20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21" y="12"/>
                  </a:lnTo>
                  <a:close/>
                  <a:moveTo>
                    <a:pt x="334" y="37"/>
                  </a:moveTo>
                  <a:cubicBezTo>
                    <a:pt x="338" y="60"/>
                    <a:pt x="338" y="60"/>
                    <a:pt x="338" y="60"/>
                  </a:cubicBezTo>
                  <a:cubicBezTo>
                    <a:pt x="329" y="60"/>
                    <a:pt x="329" y="60"/>
                    <a:pt x="329" y="60"/>
                  </a:cubicBezTo>
                  <a:lnTo>
                    <a:pt x="334" y="37"/>
                  </a:lnTo>
                  <a:close/>
                  <a:moveTo>
                    <a:pt x="362" y="84"/>
                  </a:moveTo>
                  <a:cubicBezTo>
                    <a:pt x="345" y="25"/>
                    <a:pt x="345" y="25"/>
                    <a:pt x="345" y="25"/>
                  </a:cubicBezTo>
                  <a:cubicBezTo>
                    <a:pt x="323" y="25"/>
                    <a:pt x="323" y="25"/>
                    <a:pt x="323" y="25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41" y="73"/>
                    <a:pt x="341" y="73"/>
                    <a:pt x="341" y="73"/>
                  </a:cubicBezTo>
                  <a:cubicBezTo>
                    <a:pt x="343" y="84"/>
                    <a:pt x="343" y="84"/>
                    <a:pt x="343" y="84"/>
                  </a:cubicBezTo>
                  <a:lnTo>
                    <a:pt x="362" y="84"/>
                  </a:lnTo>
                  <a:close/>
                  <a:moveTo>
                    <a:pt x="304" y="25"/>
                  </a:moveTo>
                  <a:cubicBezTo>
                    <a:pt x="288" y="25"/>
                    <a:pt x="288" y="25"/>
                    <a:pt x="288" y="25"/>
                  </a:cubicBezTo>
                  <a:cubicBezTo>
                    <a:pt x="288" y="44"/>
                    <a:pt x="288" y="44"/>
                    <a:pt x="288" y="44"/>
                  </a:cubicBezTo>
                  <a:cubicBezTo>
                    <a:pt x="288" y="48"/>
                    <a:pt x="288" y="52"/>
                    <a:pt x="289" y="55"/>
                  </a:cubicBezTo>
                  <a:cubicBezTo>
                    <a:pt x="289" y="59"/>
                    <a:pt x="290" y="63"/>
                    <a:pt x="290" y="66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71" y="84"/>
                    <a:pt x="271" y="84"/>
                    <a:pt x="271" y="84"/>
                  </a:cubicBezTo>
                  <a:cubicBezTo>
                    <a:pt x="271" y="66"/>
                    <a:pt x="271" y="66"/>
                    <a:pt x="271" y="66"/>
                  </a:cubicBezTo>
                  <a:cubicBezTo>
                    <a:pt x="271" y="61"/>
                    <a:pt x="271" y="57"/>
                    <a:pt x="270" y="54"/>
                  </a:cubicBezTo>
                  <a:cubicBezTo>
                    <a:pt x="270" y="51"/>
                    <a:pt x="269" y="47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82" y="84"/>
                    <a:pt x="282" y="84"/>
                    <a:pt x="282" y="84"/>
                  </a:cubicBezTo>
                  <a:cubicBezTo>
                    <a:pt x="304" y="84"/>
                    <a:pt x="304" y="84"/>
                    <a:pt x="304" y="84"/>
                  </a:cubicBezTo>
                  <a:lnTo>
                    <a:pt x="304" y="25"/>
                  </a:lnTo>
                  <a:close/>
                  <a:moveTo>
                    <a:pt x="230" y="9"/>
                  </a:moveTo>
                  <a:cubicBezTo>
                    <a:pt x="218" y="2"/>
                    <a:pt x="218" y="2"/>
                    <a:pt x="218" y="2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47" y="8"/>
                    <a:pt x="247" y="8"/>
                    <a:pt x="247" y="8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30" y="9"/>
                  </a:lnTo>
                  <a:close/>
                  <a:moveTo>
                    <a:pt x="210" y="25"/>
                  </a:moveTo>
                  <a:cubicBezTo>
                    <a:pt x="210" y="84"/>
                    <a:pt x="210" y="84"/>
                    <a:pt x="210" y="84"/>
                  </a:cubicBezTo>
                  <a:cubicBezTo>
                    <a:pt x="249" y="84"/>
                    <a:pt x="249" y="84"/>
                    <a:pt x="249" y="84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45" y="48"/>
                    <a:pt x="245" y="48"/>
                    <a:pt x="245" y="48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37"/>
                    <a:pt x="228" y="37"/>
                    <a:pt x="228" y="37"/>
                  </a:cubicBezTo>
                  <a:cubicBezTo>
                    <a:pt x="247" y="37"/>
                    <a:pt x="247" y="37"/>
                    <a:pt x="247" y="37"/>
                  </a:cubicBezTo>
                  <a:cubicBezTo>
                    <a:pt x="249" y="25"/>
                    <a:pt x="249" y="25"/>
                    <a:pt x="249" y="25"/>
                  </a:cubicBezTo>
                  <a:lnTo>
                    <a:pt x="210" y="25"/>
                  </a:lnTo>
                  <a:close/>
                  <a:moveTo>
                    <a:pt x="20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6" y="48"/>
                    <a:pt x="186" y="52"/>
                    <a:pt x="187" y="55"/>
                  </a:cubicBezTo>
                  <a:cubicBezTo>
                    <a:pt x="187" y="59"/>
                    <a:pt x="188" y="63"/>
                    <a:pt x="188" y="66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1"/>
                    <a:pt x="169" y="57"/>
                    <a:pt x="168" y="54"/>
                  </a:cubicBezTo>
                  <a:cubicBezTo>
                    <a:pt x="168" y="51"/>
                    <a:pt x="167" y="47"/>
                    <a:pt x="167" y="43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2" y="84"/>
                    <a:pt x="202" y="84"/>
                    <a:pt x="202" y="84"/>
                  </a:cubicBezTo>
                  <a:lnTo>
                    <a:pt x="202" y="25"/>
                  </a:lnTo>
                  <a:close/>
                  <a:moveTo>
                    <a:pt x="108" y="25"/>
                  </a:moveTo>
                  <a:cubicBezTo>
                    <a:pt x="108" y="84"/>
                    <a:pt x="108" y="84"/>
                    <a:pt x="108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5" y="25"/>
                    <a:pt x="125" y="25"/>
                    <a:pt x="125" y="25"/>
                  </a:cubicBezTo>
                  <a:lnTo>
                    <a:pt x="108" y="25"/>
                  </a:lnTo>
                  <a:close/>
                  <a:moveTo>
                    <a:pt x="76" y="53"/>
                  </a:moveTo>
                  <a:cubicBezTo>
                    <a:pt x="72" y="53"/>
                    <a:pt x="72" y="53"/>
                    <a:pt x="72" y="5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1" y="37"/>
                    <a:pt x="84" y="39"/>
                    <a:pt x="84" y="45"/>
                  </a:cubicBezTo>
                  <a:cubicBezTo>
                    <a:pt x="84" y="50"/>
                    <a:pt x="81" y="53"/>
                    <a:pt x="76" y="53"/>
                  </a:cubicBezTo>
                  <a:moveTo>
                    <a:pt x="76" y="25"/>
                  </a:moveTo>
                  <a:cubicBezTo>
                    <a:pt x="54" y="25"/>
                    <a:pt x="54" y="25"/>
                    <a:pt x="54" y="25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5" y="66"/>
                    <a:pt x="91" y="64"/>
                    <a:pt x="95" y="60"/>
                  </a:cubicBezTo>
                  <a:cubicBezTo>
                    <a:pt x="100" y="57"/>
                    <a:pt x="102" y="51"/>
                    <a:pt x="102" y="45"/>
                  </a:cubicBezTo>
                  <a:cubicBezTo>
                    <a:pt x="102" y="38"/>
                    <a:pt x="100" y="33"/>
                    <a:pt x="95" y="30"/>
                  </a:cubicBezTo>
                  <a:cubicBezTo>
                    <a:pt x="90" y="26"/>
                    <a:pt x="84" y="25"/>
                    <a:pt x="76" y="25"/>
                  </a:cubicBezTo>
                  <a:moveTo>
                    <a:pt x="25" y="23"/>
                  </a:moveTo>
                  <a:cubicBezTo>
                    <a:pt x="21" y="23"/>
                    <a:pt x="17" y="24"/>
                    <a:pt x="13" y="25"/>
                  </a:cubicBezTo>
                  <a:cubicBezTo>
                    <a:pt x="10" y="27"/>
                    <a:pt x="7" y="29"/>
                    <a:pt x="5" y="31"/>
                  </a:cubicBezTo>
                  <a:cubicBezTo>
                    <a:pt x="3" y="34"/>
                    <a:pt x="2" y="37"/>
                    <a:pt x="2" y="41"/>
                  </a:cubicBezTo>
                  <a:cubicBezTo>
                    <a:pt x="2" y="46"/>
                    <a:pt x="3" y="50"/>
                    <a:pt x="6" y="53"/>
                  </a:cubicBezTo>
                  <a:cubicBezTo>
                    <a:pt x="9" y="56"/>
                    <a:pt x="14" y="58"/>
                    <a:pt x="21" y="60"/>
                  </a:cubicBezTo>
                  <a:cubicBezTo>
                    <a:pt x="23" y="61"/>
                    <a:pt x="25" y="62"/>
                    <a:pt x="27" y="63"/>
                  </a:cubicBezTo>
                  <a:cubicBezTo>
                    <a:pt x="28" y="63"/>
                    <a:pt x="29" y="64"/>
                    <a:pt x="29" y="65"/>
                  </a:cubicBezTo>
                  <a:cubicBezTo>
                    <a:pt x="30" y="66"/>
                    <a:pt x="30" y="67"/>
                    <a:pt x="30" y="68"/>
                  </a:cubicBezTo>
                  <a:cubicBezTo>
                    <a:pt x="30" y="69"/>
                    <a:pt x="30" y="71"/>
                    <a:pt x="28" y="72"/>
                  </a:cubicBezTo>
                  <a:cubicBezTo>
                    <a:pt x="27" y="73"/>
                    <a:pt x="25" y="73"/>
                    <a:pt x="23" y="73"/>
                  </a:cubicBezTo>
                  <a:cubicBezTo>
                    <a:pt x="18" y="73"/>
                    <a:pt x="13" y="71"/>
                    <a:pt x="8" y="6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80"/>
                    <a:pt x="6" y="82"/>
                    <a:pt x="10" y="83"/>
                  </a:cubicBezTo>
                  <a:cubicBezTo>
                    <a:pt x="14" y="85"/>
                    <a:pt x="18" y="86"/>
                    <a:pt x="24" y="86"/>
                  </a:cubicBezTo>
                  <a:cubicBezTo>
                    <a:pt x="29" y="86"/>
                    <a:pt x="33" y="85"/>
                    <a:pt x="37" y="83"/>
                  </a:cubicBezTo>
                  <a:cubicBezTo>
                    <a:pt x="41" y="82"/>
                    <a:pt x="44" y="79"/>
                    <a:pt x="46" y="77"/>
                  </a:cubicBezTo>
                  <a:cubicBezTo>
                    <a:pt x="48" y="74"/>
                    <a:pt x="49" y="70"/>
                    <a:pt x="49" y="66"/>
                  </a:cubicBezTo>
                  <a:cubicBezTo>
                    <a:pt x="49" y="61"/>
                    <a:pt x="47" y="57"/>
                    <a:pt x="44" y="54"/>
                  </a:cubicBezTo>
                  <a:cubicBezTo>
                    <a:pt x="42" y="51"/>
                    <a:pt x="37" y="48"/>
                    <a:pt x="31" y="46"/>
                  </a:cubicBezTo>
                  <a:cubicBezTo>
                    <a:pt x="28" y="45"/>
                    <a:pt x="25" y="45"/>
                    <a:pt x="24" y="44"/>
                  </a:cubicBezTo>
                  <a:cubicBezTo>
                    <a:pt x="23" y="43"/>
                    <a:pt x="22" y="43"/>
                    <a:pt x="21" y="42"/>
                  </a:cubicBezTo>
                  <a:cubicBezTo>
                    <a:pt x="20" y="42"/>
                    <a:pt x="20" y="41"/>
                    <a:pt x="20" y="40"/>
                  </a:cubicBezTo>
                  <a:cubicBezTo>
                    <a:pt x="20" y="38"/>
                    <a:pt x="21" y="37"/>
                    <a:pt x="22" y="37"/>
                  </a:cubicBezTo>
                  <a:cubicBezTo>
                    <a:pt x="23" y="36"/>
                    <a:pt x="25" y="35"/>
                    <a:pt x="27" y="35"/>
                  </a:cubicBezTo>
                  <a:cubicBezTo>
                    <a:pt x="31" y="35"/>
                    <a:pt x="35" y="37"/>
                    <a:pt x="39" y="4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2" y="26"/>
                    <a:pt x="34" y="23"/>
                    <a:pt x="2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BE2412D6-3845-49D5-B26C-73B46E850B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8" y="2543176"/>
              <a:ext cx="1220787" cy="100013"/>
            </a:xfrm>
            <a:custGeom>
              <a:avLst/>
              <a:gdLst>
                <a:gd name="T0" fmla="*/ 1032 w 1058"/>
                <a:gd name="T1" fmla="*/ 12 h 86"/>
                <a:gd name="T2" fmla="*/ 1036 w 1058"/>
                <a:gd name="T3" fmla="*/ 85 h 86"/>
                <a:gd name="T4" fmla="*/ 1015 w 1058"/>
                <a:gd name="T5" fmla="*/ 67 h 86"/>
                <a:gd name="T6" fmla="*/ 995 w 1058"/>
                <a:gd name="T7" fmla="*/ 85 h 86"/>
                <a:gd name="T8" fmla="*/ 1006 w 1058"/>
                <a:gd name="T9" fmla="*/ 85 h 86"/>
                <a:gd name="T10" fmla="*/ 973 w 1058"/>
                <a:gd name="T11" fmla="*/ 85 h 86"/>
                <a:gd name="T12" fmla="*/ 969 w 1058"/>
                <a:gd name="T13" fmla="*/ 48 h 86"/>
                <a:gd name="T14" fmla="*/ 934 w 1058"/>
                <a:gd name="T15" fmla="*/ 25 h 86"/>
                <a:gd name="T16" fmla="*/ 911 w 1058"/>
                <a:gd name="T17" fmla="*/ 21 h 86"/>
                <a:gd name="T18" fmla="*/ 885 w 1058"/>
                <a:gd name="T19" fmla="*/ 38 h 86"/>
                <a:gd name="T20" fmla="*/ 929 w 1058"/>
                <a:gd name="T21" fmla="*/ 71 h 86"/>
                <a:gd name="T22" fmla="*/ 879 w 1058"/>
                <a:gd name="T23" fmla="*/ 25 h 86"/>
                <a:gd name="T24" fmla="*/ 849 w 1058"/>
                <a:gd name="T25" fmla="*/ 71 h 86"/>
                <a:gd name="T26" fmla="*/ 836 w 1058"/>
                <a:gd name="T27" fmla="*/ 80 h 86"/>
                <a:gd name="T28" fmla="*/ 879 w 1058"/>
                <a:gd name="T29" fmla="*/ 25 h 86"/>
                <a:gd name="T30" fmla="*/ 805 w 1058"/>
                <a:gd name="T31" fmla="*/ 71 h 86"/>
                <a:gd name="T32" fmla="*/ 762 w 1058"/>
                <a:gd name="T33" fmla="*/ 44 h 86"/>
                <a:gd name="T34" fmla="*/ 748 w 1058"/>
                <a:gd name="T35" fmla="*/ 72 h 86"/>
                <a:gd name="T36" fmla="*/ 730 w 1058"/>
                <a:gd name="T37" fmla="*/ 85 h 86"/>
                <a:gd name="T38" fmla="*/ 749 w 1058"/>
                <a:gd name="T39" fmla="*/ 25 h 86"/>
                <a:gd name="T40" fmla="*/ 705 w 1058"/>
                <a:gd name="T41" fmla="*/ 65 h 86"/>
                <a:gd name="T42" fmla="*/ 694 w 1058"/>
                <a:gd name="T43" fmla="*/ 37 h 86"/>
                <a:gd name="T44" fmla="*/ 716 w 1058"/>
                <a:gd name="T45" fmla="*/ 78 h 86"/>
                <a:gd name="T46" fmla="*/ 646 w 1058"/>
                <a:gd name="T47" fmla="*/ 40 h 86"/>
                <a:gd name="T48" fmla="*/ 629 w 1058"/>
                <a:gd name="T49" fmla="*/ 55 h 86"/>
                <a:gd name="T50" fmla="*/ 614 w 1058"/>
                <a:gd name="T51" fmla="*/ 38 h 86"/>
                <a:gd name="T52" fmla="*/ 664 w 1058"/>
                <a:gd name="T53" fmla="*/ 72 h 86"/>
                <a:gd name="T54" fmla="*/ 555 w 1058"/>
                <a:gd name="T55" fmla="*/ 21 h 86"/>
                <a:gd name="T56" fmla="*/ 568 w 1058"/>
                <a:gd name="T57" fmla="*/ 61 h 86"/>
                <a:gd name="T58" fmla="*/ 553 w 1058"/>
                <a:gd name="T59" fmla="*/ 25 h 86"/>
                <a:gd name="T60" fmla="*/ 573 w 1058"/>
                <a:gd name="T61" fmla="*/ 85 h 86"/>
                <a:gd name="T62" fmla="*/ 487 w 1058"/>
                <a:gd name="T63" fmla="*/ 25 h 86"/>
                <a:gd name="T64" fmla="*/ 467 w 1058"/>
                <a:gd name="T65" fmla="*/ 85 h 86"/>
                <a:gd name="T66" fmla="*/ 439 w 1058"/>
                <a:gd name="T67" fmla="*/ 9 h 86"/>
                <a:gd name="T68" fmla="*/ 456 w 1058"/>
                <a:gd name="T69" fmla="*/ 9 h 86"/>
                <a:gd name="T70" fmla="*/ 440 w 1058"/>
                <a:gd name="T71" fmla="*/ 38 h 86"/>
                <a:gd name="T72" fmla="*/ 437 w 1058"/>
                <a:gd name="T73" fmla="*/ 71 h 86"/>
                <a:gd name="T74" fmla="*/ 374 w 1058"/>
                <a:gd name="T75" fmla="*/ 21 h 86"/>
                <a:gd name="T76" fmla="*/ 392 w 1058"/>
                <a:gd name="T77" fmla="*/ 85 h 86"/>
                <a:gd name="T78" fmla="*/ 350 w 1058"/>
                <a:gd name="T79" fmla="*/ 25 h 86"/>
                <a:gd name="T80" fmla="*/ 339 w 1058"/>
                <a:gd name="T81" fmla="*/ 25 h 86"/>
                <a:gd name="T82" fmla="*/ 332 w 1058"/>
                <a:gd name="T83" fmla="*/ 54 h 86"/>
                <a:gd name="T84" fmla="*/ 366 w 1058"/>
                <a:gd name="T85" fmla="*/ 25 h 86"/>
                <a:gd name="T86" fmla="*/ 289 w 1058"/>
                <a:gd name="T87" fmla="*/ 71 h 86"/>
                <a:gd name="T88" fmla="*/ 255 w 1058"/>
                <a:gd name="T89" fmla="*/ 13 h 86"/>
                <a:gd name="T90" fmla="*/ 237 w 1058"/>
                <a:gd name="T91" fmla="*/ 61 h 86"/>
                <a:gd name="T92" fmla="*/ 214 w 1058"/>
                <a:gd name="T93" fmla="*/ 85 h 86"/>
                <a:gd name="T94" fmla="*/ 269 w 1058"/>
                <a:gd name="T95" fmla="*/ 85 h 86"/>
                <a:gd name="T96" fmla="*/ 188 w 1058"/>
                <a:gd name="T97" fmla="*/ 74 h 86"/>
                <a:gd name="T98" fmla="*/ 163 w 1058"/>
                <a:gd name="T99" fmla="*/ 64 h 86"/>
                <a:gd name="T100" fmla="*/ 213 w 1058"/>
                <a:gd name="T101" fmla="*/ 64 h 86"/>
                <a:gd name="T102" fmla="*/ 127 w 1058"/>
                <a:gd name="T103" fmla="*/ 85 h 86"/>
                <a:gd name="T104" fmla="*/ 113 w 1058"/>
                <a:gd name="T105" fmla="*/ 25 h 86"/>
                <a:gd name="T106" fmla="*/ 95 w 1058"/>
                <a:gd name="T107" fmla="*/ 52 h 86"/>
                <a:gd name="T108" fmla="*/ 76 w 1058"/>
                <a:gd name="T109" fmla="*/ 25 h 86"/>
                <a:gd name="T110" fmla="*/ 24 w 1058"/>
                <a:gd name="T111" fmla="*/ 61 h 86"/>
                <a:gd name="T112" fmla="*/ 0 w 1058"/>
                <a:gd name="T113" fmla="*/ 85 h 86"/>
                <a:gd name="T114" fmla="*/ 56 w 1058"/>
                <a:gd name="T115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8" h="86">
                  <a:moveTo>
                    <a:pt x="1032" y="12"/>
                  </a:moveTo>
                  <a:cubicBezTo>
                    <a:pt x="1037" y="21"/>
                    <a:pt x="1037" y="21"/>
                    <a:pt x="1037" y="21"/>
                  </a:cubicBezTo>
                  <a:cubicBezTo>
                    <a:pt x="1058" y="13"/>
                    <a:pt x="1058" y="13"/>
                    <a:pt x="1058" y="13"/>
                  </a:cubicBezTo>
                  <a:cubicBezTo>
                    <a:pt x="1052" y="0"/>
                    <a:pt x="1052" y="0"/>
                    <a:pt x="1052" y="0"/>
                  </a:cubicBezTo>
                  <a:lnTo>
                    <a:pt x="1032" y="12"/>
                  </a:lnTo>
                  <a:close/>
                  <a:moveTo>
                    <a:pt x="1036" y="85"/>
                  </a:moveTo>
                  <a:cubicBezTo>
                    <a:pt x="1054" y="85"/>
                    <a:pt x="1054" y="85"/>
                    <a:pt x="1054" y="85"/>
                  </a:cubicBezTo>
                  <a:cubicBezTo>
                    <a:pt x="1054" y="25"/>
                    <a:pt x="1054" y="25"/>
                    <a:pt x="1054" y="25"/>
                  </a:cubicBezTo>
                  <a:cubicBezTo>
                    <a:pt x="1036" y="25"/>
                    <a:pt x="1036" y="25"/>
                    <a:pt x="1036" y="25"/>
                  </a:cubicBezTo>
                  <a:lnTo>
                    <a:pt x="1036" y="85"/>
                  </a:lnTo>
                  <a:close/>
                  <a:moveTo>
                    <a:pt x="1028" y="25"/>
                  </a:moveTo>
                  <a:cubicBezTo>
                    <a:pt x="1013" y="25"/>
                    <a:pt x="1013" y="25"/>
                    <a:pt x="1013" y="25"/>
                  </a:cubicBezTo>
                  <a:cubicBezTo>
                    <a:pt x="1013" y="44"/>
                    <a:pt x="1013" y="44"/>
                    <a:pt x="1013" y="44"/>
                  </a:cubicBezTo>
                  <a:cubicBezTo>
                    <a:pt x="1013" y="49"/>
                    <a:pt x="1013" y="53"/>
                    <a:pt x="1013" y="56"/>
                  </a:cubicBezTo>
                  <a:cubicBezTo>
                    <a:pt x="1014" y="59"/>
                    <a:pt x="1014" y="63"/>
                    <a:pt x="1015" y="67"/>
                  </a:cubicBezTo>
                  <a:cubicBezTo>
                    <a:pt x="1015" y="69"/>
                    <a:pt x="1015" y="69"/>
                    <a:pt x="1015" y="69"/>
                  </a:cubicBezTo>
                  <a:cubicBezTo>
                    <a:pt x="1001" y="25"/>
                    <a:pt x="1001" y="25"/>
                    <a:pt x="1001" y="25"/>
                  </a:cubicBezTo>
                  <a:cubicBezTo>
                    <a:pt x="980" y="25"/>
                    <a:pt x="980" y="25"/>
                    <a:pt x="980" y="25"/>
                  </a:cubicBezTo>
                  <a:cubicBezTo>
                    <a:pt x="980" y="85"/>
                    <a:pt x="980" y="85"/>
                    <a:pt x="980" y="85"/>
                  </a:cubicBezTo>
                  <a:cubicBezTo>
                    <a:pt x="995" y="85"/>
                    <a:pt x="995" y="85"/>
                    <a:pt x="995" y="85"/>
                  </a:cubicBezTo>
                  <a:cubicBezTo>
                    <a:pt x="995" y="66"/>
                    <a:pt x="995" y="66"/>
                    <a:pt x="995" y="66"/>
                  </a:cubicBezTo>
                  <a:cubicBezTo>
                    <a:pt x="995" y="62"/>
                    <a:pt x="995" y="58"/>
                    <a:pt x="995" y="54"/>
                  </a:cubicBezTo>
                  <a:cubicBezTo>
                    <a:pt x="994" y="51"/>
                    <a:pt x="994" y="47"/>
                    <a:pt x="993" y="43"/>
                  </a:cubicBezTo>
                  <a:cubicBezTo>
                    <a:pt x="993" y="41"/>
                    <a:pt x="993" y="41"/>
                    <a:pt x="993" y="41"/>
                  </a:cubicBezTo>
                  <a:cubicBezTo>
                    <a:pt x="1006" y="85"/>
                    <a:pt x="1006" y="85"/>
                    <a:pt x="1006" y="85"/>
                  </a:cubicBezTo>
                  <a:cubicBezTo>
                    <a:pt x="1028" y="85"/>
                    <a:pt x="1028" y="85"/>
                    <a:pt x="1028" y="85"/>
                  </a:cubicBezTo>
                  <a:lnTo>
                    <a:pt x="1028" y="25"/>
                  </a:lnTo>
                  <a:close/>
                  <a:moveTo>
                    <a:pt x="934" y="25"/>
                  </a:moveTo>
                  <a:cubicBezTo>
                    <a:pt x="934" y="85"/>
                    <a:pt x="934" y="85"/>
                    <a:pt x="934" y="85"/>
                  </a:cubicBezTo>
                  <a:cubicBezTo>
                    <a:pt x="973" y="85"/>
                    <a:pt x="973" y="85"/>
                    <a:pt x="973" y="85"/>
                  </a:cubicBezTo>
                  <a:cubicBezTo>
                    <a:pt x="973" y="72"/>
                    <a:pt x="973" y="72"/>
                    <a:pt x="973" y="72"/>
                  </a:cubicBezTo>
                  <a:cubicBezTo>
                    <a:pt x="952" y="72"/>
                    <a:pt x="952" y="72"/>
                    <a:pt x="952" y="72"/>
                  </a:cubicBezTo>
                  <a:cubicBezTo>
                    <a:pt x="952" y="60"/>
                    <a:pt x="952" y="60"/>
                    <a:pt x="952" y="60"/>
                  </a:cubicBezTo>
                  <a:cubicBezTo>
                    <a:pt x="969" y="60"/>
                    <a:pt x="969" y="60"/>
                    <a:pt x="969" y="60"/>
                  </a:cubicBezTo>
                  <a:cubicBezTo>
                    <a:pt x="969" y="48"/>
                    <a:pt x="969" y="48"/>
                    <a:pt x="969" y="48"/>
                  </a:cubicBezTo>
                  <a:cubicBezTo>
                    <a:pt x="952" y="48"/>
                    <a:pt x="952" y="48"/>
                    <a:pt x="952" y="48"/>
                  </a:cubicBezTo>
                  <a:cubicBezTo>
                    <a:pt x="952" y="37"/>
                    <a:pt x="952" y="37"/>
                    <a:pt x="952" y="37"/>
                  </a:cubicBezTo>
                  <a:cubicBezTo>
                    <a:pt x="972" y="37"/>
                    <a:pt x="972" y="37"/>
                    <a:pt x="972" y="37"/>
                  </a:cubicBezTo>
                  <a:cubicBezTo>
                    <a:pt x="974" y="25"/>
                    <a:pt x="974" y="25"/>
                    <a:pt x="974" y="25"/>
                  </a:cubicBezTo>
                  <a:lnTo>
                    <a:pt x="934" y="25"/>
                  </a:lnTo>
                  <a:close/>
                  <a:moveTo>
                    <a:pt x="906" y="9"/>
                  </a:moveTo>
                  <a:cubicBezTo>
                    <a:pt x="894" y="2"/>
                    <a:pt x="894" y="2"/>
                    <a:pt x="894" y="2"/>
                  </a:cubicBezTo>
                  <a:cubicBezTo>
                    <a:pt x="889" y="9"/>
                    <a:pt x="889" y="9"/>
                    <a:pt x="889" y="9"/>
                  </a:cubicBezTo>
                  <a:cubicBezTo>
                    <a:pt x="901" y="21"/>
                    <a:pt x="901" y="21"/>
                    <a:pt x="901" y="21"/>
                  </a:cubicBezTo>
                  <a:cubicBezTo>
                    <a:pt x="911" y="21"/>
                    <a:pt x="911" y="21"/>
                    <a:pt x="911" y="21"/>
                  </a:cubicBezTo>
                  <a:cubicBezTo>
                    <a:pt x="923" y="9"/>
                    <a:pt x="923" y="9"/>
                    <a:pt x="923" y="9"/>
                  </a:cubicBezTo>
                  <a:cubicBezTo>
                    <a:pt x="918" y="2"/>
                    <a:pt x="918" y="2"/>
                    <a:pt x="918" y="2"/>
                  </a:cubicBezTo>
                  <a:lnTo>
                    <a:pt x="906" y="9"/>
                  </a:lnTo>
                  <a:close/>
                  <a:moveTo>
                    <a:pt x="885" y="25"/>
                  </a:moveTo>
                  <a:cubicBezTo>
                    <a:pt x="885" y="38"/>
                    <a:pt x="885" y="38"/>
                    <a:pt x="885" y="38"/>
                  </a:cubicBezTo>
                  <a:cubicBezTo>
                    <a:pt x="907" y="38"/>
                    <a:pt x="907" y="38"/>
                    <a:pt x="907" y="38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883" y="85"/>
                    <a:pt x="883" y="85"/>
                    <a:pt x="883" y="85"/>
                  </a:cubicBezTo>
                  <a:cubicBezTo>
                    <a:pt x="927" y="85"/>
                    <a:pt x="927" y="85"/>
                    <a:pt x="927" y="85"/>
                  </a:cubicBezTo>
                  <a:cubicBezTo>
                    <a:pt x="929" y="71"/>
                    <a:pt x="929" y="71"/>
                    <a:pt x="929" y="71"/>
                  </a:cubicBezTo>
                  <a:cubicBezTo>
                    <a:pt x="904" y="71"/>
                    <a:pt x="904" y="71"/>
                    <a:pt x="904" y="71"/>
                  </a:cubicBezTo>
                  <a:cubicBezTo>
                    <a:pt x="928" y="38"/>
                    <a:pt x="928" y="38"/>
                    <a:pt x="928" y="38"/>
                  </a:cubicBezTo>
                  <a:cubicBezTo>
                    <a:pt x="928" y="25"/>
                    <a:pt x="928" y="25"/>
                    <a:pt x="928" y="25"/>
                  </a:cubicBezTo>
                  <a:lnTo>
                    <a:pt x="885" y="25"/>
                  </a:lnTo>
                  <a:close/>
                  <a:moveTo>
                    <a:pt x="879" y="25"/>
                  </a:moveTo>
                  <a:cubicBezTo>
                    <a:pt x="862" y="25"/>
                    <a:pt x="862" y="25"/>
                    <a:pt x="862" y="25"/>
                  </a:cubicBezTo>
                  <a:cubicBezTo>
                    <a:pt x="862" y="64"/>
                    <a:pt x="862" y="64"/>
                    <a:pt x="862" y="64"/>
                  </a:cubicBezTo>
                  <a:cubicBezTo>
                    <a:pt x="862" y="67"/>
                    <a:pt x="861" y="70"/>
                    <a:pt x="860" y="71"/>
                  </a:cubicBezTo>
                  <a:cubicBezTo>
                    <a:pt x="859" y="73"/>
                    <a:pt x="857" y="74"/>
                    <a:pt x="855" y="74"/>
                  </a:cubicBezTo>
                  <a:cubicBezTo>
                    <a:pt x="852" y="74"/>
                    <a:pt x="850" y="73"/>
                    <a:pt x="849" y="71"/>
                  </a:cubicBezTo>
                  <a:cubicBezTo>
                    <a:pt x="848" y="70"/>
                    <a:pt x="847" y="67"/>
                    <a:pt x="847" y="64"/>
                  </a:cubicBezTo>
                  <a:cubicBezTo>
                    <a:pt x="847" y="25"/>
                    <a:pt x="847" y="25"/>
                    <a:pt x="847" y="25"/>
                  </a:cubicBezTo>
                  <a:cubicBezTo>
                    <a:pt x="830" y="25"/>
                    <a:pt x="830" y="25"/>
                    <a:pt x="830" y="25"/>
                  </a:cubicBezTo>
                  <a:cubicBezTo>
                    <a:pt x="830" y="64"/>
                    <a:pt x="830" y="64"/>
                    <a:pt x="830" y="64"/>
                  </a:cubicBezTo>
                  <a:cubicBezTo>
                    <a:pt x="830" y="71"/>
                    <a:pt x="832" y="77"/>
                    <a:pt x="836" y="80"/>
                  </a:cubicBezTo>
                  <a:cubicBezTo>
                    <a:pt x="840" y="84"/>
                    <a:pt x="846" y="86"/>
                    <a:pt x="855" y="86"/>
                  </a:cubicBezTo>
                  <a:cubicBezTo>
                    <a:pt x="860" y="86"/>
                    <a:pt x="865" y="85"/>
                    <a:pt x="868" y="84"/>
                  </a:cubicBezTo>
                  <a:cubicBezTo>
                    <a:pt x="872" y="82"/>
                    <a:pt x="875" y="79"/>
                    <a:pt x="877" y="76"/>
                  </a:cubicBezTo>
                  <a:cubicBezTo>
                    <a:pt x="878" y="72"/>
                    <a:pt x="879" y="69"/>
                    <a:pt x="879" y="64"/>
                  </a:cubicBezTo>
                  <a:lnTo>
                    <a:pt x="879" y="25"/>
                  </a:lnTo>
                  <a:close/>
                  <a:moveTo>
                    <a:pt x="787" y="25"/>
                  </a:moveTo>
                  <a:cubicBezTo>
                    <a:pt x="787" y="85"/>
                    <a:pt x="787" y="85"/>
                    <a:pt x="787" y="85"/>
                  </a:cubicBezTo>
                  <a:cubicBezTo>
                    <a:pt x="826" y="85"/>
                    <a:pt x="826" y="85"/>
                    <a:pt x="826" y="85"/>
                  </a:cubicBezTo>
                  <a:cubicBezTo>
                    <a:pt x="827" y="71"/>
                    <a:pt x="827" y="71"/>
                    <a:pt x="827" y="71"/>
                  </a:cubicBezTo>
                  <a:cubicBezTo>
                    <a:pt x="805" y="71"/>
                    <a:pt x="805" y="71"/>
                    <a:pt x="805" y="71"/>
                  </a:cubicBezTo>
                  <a:cubicBezTo>
                    <a:pt x="805" y="25"/>
                    <a:pt x="805" y="25"/>
                    <a:pt x="805" y="25"/>
                  </a:cubicBezTo>
                  <a:lnTo>
                    <a:pt x="787" y="25"/>
                  </a:lnTo>
                  <a:close/>
                  <a:moveTo>
                    <a:pt x="751" y="37"/>
                  </a:moveTo>
                  <a:cubicBezTo>
                    <a:pt x="754" y="37"/>
                    <a:pt x="756" y="38"/>
                    <a:pt x="758" y="39"/>
                  </a:cubicBezTo>
                  <a:cubicBezTo>
                    <a:pt x="759" y="40"/>
                    <a:pt x="761" y="42"/>
                    <a:pt x="762" y="44"/>
                  </a:cubicBezTo>
                  <a:cubicBezTo>
                    <a:pt x="762" y="47"/>
                    <a:pt x="763" y="50"/>
                    <a:pt x="763" y="55"/>
                  </a:cubicBezTo>
                  <a:cubicBezTo>
                    <a:pt x="763" y="59"/>
                    <a:pt x="762" y="63"/>
                    <a:pt x="762" y="65"/>
                  </a:cubicBezTo>
                  <a:cubicBezTo>
                    <a:pt x="761" y="68"/>
                    <a:pt x="760" y="70"/>
                    <a:pt x="758" y="71"/>
                  </a:cubicBezTo>
                  <a:cubicBezTo>
                    <a:pt x="756" y="72"/>
                    <a:pt x="754" y="72"/>
                    <a:pt x="751" y="72"/>
                  </a:cubicBezTo>
                  <a:cubicBezTo>
                    <a:pt x="748" y="72"/>
                    <a:pt x="748" y="72"/>
                    <a:pt x="748" y="72"/>
                  </a:cubicBezTo>
                  <a:cubicBezTo>
                    <a:pt x="748" y="37"/>
                    <a:pt x="748" y="37"/>
                    <a:pt x="748" y="37"/>
                  </a:cubicBezTo>
                  <a:lnTo>
                    <a:pt x="751" y="37"/>
                  </a:lnTo>
                  <a:close/>
                  <a:moveTo>
                    <a:pt x="749" y="25"/>
                  </a:moveTo>
                  <a:cubicBezTo>
                    <a:pt x="730" y="25"/>
                    <a:pt x="730" y="25"/>
                    <a:pt x="730" y="25"/>
                  </a:cubicBezTo>
                  <a:cubicBezTo>
                    <a:pt x="730" y="85"/>
                    <a:pt x="730" y="85"/>
                    <a:pt x="730" y="85"/>
                  </a:cubicBezTo>
                  <a:cubicBezTo>
                    <a:pt x="750" y="85"/>
                    <a:pt x="750" y="85"/>
                    <a:pt x="750" y="85"/>
                  </a:cubicBezTo>
                  <a:cubicBezTo>
                    <a:pt x="760" y="85"/>
                    <a:pt x="767" y="82"/>
                    <a:pt x="773" y="78"/>
                  </a:cubicBezTo>
                  <a:cubicBezTo>
                    <a:pt x="778" y="73"/>
                    <a:pt x="781" y="66"/>
                    <a:pt x="781" y="55"/>
                  </a:cubicBezTo>
                  <a:cubicBezTo>
                    <a:pt x="781" y="43"/>
                    <a:pt x="778" y="36"/>
                    <a:pt x="772" y="31"/>
                  </a:cubicBezTo>
                  <a:cubicBezTo>
                    <a:pt x="767" y="27"/>
                    <a:pt x="759" y="25"/>
                    <a:pt x="749" y="25"/>
                  </a:cubicBezTo>
                  <a:moveTo>
                    <a:pt x="694" y="37"/>
                  </a:moveTo>
                  <a:cubicBezTo>
                    <a:pt x="697" y="37"/>
                    <a:pt x="699" y="38"/>
                    <a:pt x="701" y="39"/>
                  </a:cubicBezTo>
                  <a:cubicBezTo>
                    <a:pt x="702" y="40"/>
                    <a:pt x="704" y="42"/>
                    <a:pt x="704" y="44"/>
                  </a:cubicBezTo>
                  <a:cubicBezTo>
                    <a:pt x="705" y="47"/>
                    <a:pt x="706" y="50"/>
                    <a:pt x="706" y="55"/>
                  </a:cubicBezTo>
                  <a:cubicBezTo>
                    <a:pt x="706" y="59"/>
                    <a:pt x="705" y="63"/>
                    <a:pt x="705" y="65"/>
                  </a:cubicBezTo>
                  <a:cubicBezTo>
                    <a:pt x="704" y="68"/>
                    <a:pt x="702" y="70"/>
                    <a:pt x="701" y="71"/>
                  </a:cubicBezTo>
                  <a:cubicBezTo>
                    <a:pt x="699" y="72"/>
                    <a:pt x="697" y="72"/>
                    <a:pt x="694" y="72"/>
                  </a:cubicBezTo>
                  <a:cubicBezTo>
                    <a:pt x="691" y="72"/>
                    <a:pt x="691" y="72"/>
                    <a:pt x="691" y="72"/>
                  </a:cubicBezTo>
                  <a:cubicBezTo>
                    <a:pt x="691" y="37"/>
                    <a:pt x="691" y="37"/>
                    <a:pt x="691" y="37"/>
                  </a:cubicBezTo>
                  <a:lnTo>
                    <a:pt x="694" y="37"/>
                  </a:lnTo>
                  <a:close/>
                  <a:moveTo>
                    <a:pt x="692" y="25"/>
                  </a:moveTo>
                  <a:cubicBezTo>
                    <a:pt x="673" y="25"/>
                    <a:pt x="673" y="25"/>
                    <a:pt x="673" y="25"/>
                  </a:cubicBezTo>
                  <a:cubicBezTo>
                    <a:pt x="673" y="85"/>
                    <a:pt x="673" y="85"/>
                    <a:pt x="673" y="85"/>
                  </a:cubicBezTo>
                  <a:cubicBezTo>
                    <a:pt x="693" y="85"/>
                    <a:pt x="693" y="85"/>
                    <a:pt x="693" y="85"/>
                  </a:cubicBezTo>
                  <a:cubicBezTo>
                    <a:pt x="703" y="85"/>
                    <a:pt x="710" y="82"/>
                    <a:pt x="716" y="78"/>
                  </a:cubicBezTo>
                  <a:cubicBezTo>
                    <a:pt x="721" y="73"/>
                    <a:pt x="724" y="66"/>
                    <a:pt x="724" y="55"/>
                  </a:cubicBezTo>
                  <a:cubicBezTo>
                    <a:pt x="724" y="43"/>
                    <a:pt x="721" y="36"/>
                    <a:pt x="715" y="31"/>
                  </a:cubicBezTo>
                  <a:cubicBezTo>
                    <a:pt x="709" y="27"/>
                    <a:pt x="702" y="25"/>
                    <a:pt x="692" y="25"/>
                  </a:cubicBezTo>
                  <a:moveTo>
                    <a:pt x="639" y="36"/>
                  </a:moveTo>
                  <a:cubicBezTo>
                    <a:pt x="642" y="36"/>
                    <a:pt x="645" y="37"/>
                    <a:pt x="646" y="40"/>
                  </a:cubicBezTo>
                  <a:cubicBezTo>
                    <a:pt x="648" y="43"/>
                    <a:pt x="648" y="48"/>
                    <a:pt x="648" y="55"/>
                  </a:cubicBezTo>
                  <a:cubicBezTo>
                    <a:pt x="648" y="62"/>
                    <a:pt x="648" y="67"/>
                    <a:pt x="646" y="70"/>
                  </a:cubicBezTo>
                  <a:cubicBezTo>
                    <a:pt x="645" y="72"/>
                    <a:pt x="642" y="74"/>
                    <a:pt x="639" y="74"/>
                  </a:cubicBezTo>
                  <a:cubicBezTo>
                    <a:pt x="636" y="74"/>
                    <a:pt x="633" y="72"/>
                    <a:pt x="632" y="69"/>
                  </a:cubicBezTo>
                  <a:cubicBezTo>
                    <a:pt x="630" y="67"/>
                    <a:pt x="629" y="62"/>
                    <a:pt x="629" y="55"/>
                  </a:cubicBezTo>
                  <a:cubicBezTo>
                    <a:pt x="629" y="48"/>
                    <a:pt x="630" y="43"/>
                    <a:pt x="632" y="40"/>
                  </a:cubicBezTo>
                  <a:cubicBezTo>
                    <a:pt x="633" y="37"/>
                    <a:pt x="636" y="36"/>
                    <a:pt x="639" y="36"/>
                  </a:cubicBezTo>
                  <a:moveTo>
                    <a:pt x="639" y="23"/>
                  </a:moveTo>
                  <a:cubicBezTo>
                    <a:pt x="633" y="23"/>
                    <a:pt x="628" y="25"/>
                    <a:pt x="624" y="27"/>
                  </a:cubicBezTo>
                  <a:cubicBezTo>
                    <a:pt x="620" y="30"/>
                    <a:pt x="617" y="33"/>
                    <a:pt x="614" y="38"/>
                  </a:cubicBezTo>
                  <a:cubicBezTo>
                    <a:pt x="612" y="43"/>
                    <a:pt x="611" y="48"/>
                    <a:pt x="611" y="55"/>
                  </a:cubicBezTo>
                  <a:cubicBezTo>
                    <a:pt x="611" y="65"/>
                    <a:pt x="614" y="72"/>
                    <a:pt x="618" y="78"/>
                  </a:cubicBezTo>
                  <a:cubicBezTo>
                    <a:pt x="623" y="84"/>
                    <a:pt x="630" y="86"/>
                    <a:pt x="639" y="86"/>
                  </a:cubicBezTo>
                  <a:cubicBezTo>
                    <a:pt x="645" y="86"/>
                    <a:pt x="650" y="85"/>
                    <a:pt x="654" y="83"/>
                  </a:cubicBezTo>
                  <a:cubicBezTo>
                    <a:pt x="658" y="80"/>
                    <a:pt x="661" y="76"/>
                    <a:pt x="664" y="72"/>
                  </a:cubicBezTo>
                  <a:cubicBezTo>
                    <a:pt x="666" y="67"/>
                    <a:pt x="667" y="61"/>
                    <a:pt x="667" y="55"/>
                  </a:cubicBezTo>
                  <a:cubicBezTo>
                    <a:pt x="667" y="45"/>
                    <a:pt x="664" y="37"/>
                    <a:pt x="660" y="32"/>
                  </a:cubicBezTo>
                  <a:cubicBezTo>
                    <a:pt x="655" y="26"/>
                    <a:pt x="648" y="23"/>
                    <a:pt x="639" y="23"/>
                  </a:cubicBezTo>
                  <a:moveTo>
                    <a:pt x="551" y="12"/>
                  </a:moveTo>
                  <a:cubicBezTo>
                    <a:pt x="555" y="21"/>
                    <a:pt x="555" y="21"/>
                    <a:pt x="555" y="21"/>
                  </a:cubicBezTo>
                  <a:cubicBezTo>
                    <a:pt x="577" y="13"/>
                    <a:pt x="577" y="13"/>
                    <a:pt x="577" y="13"/>
                  </a:cubicBezTo>
                  <a:cubicBezTo>
                    <a:pt x="571" y="0"/>
                    <a:pt x="571" y="0"/>
                    <a:pt x="571" y="0"/>
                  </a:cubicBezTo>
                  <a:lnTo>
                    <a:pt x="551" y="12"/>
                  </a:lnTo>
                  <a:close/>
                  <a:moveTo>
                    <a:pt x="564" y="37"/>
                  </a:moveTo>
                  <a:cubicBezTo>
                    <a:pt x="568" y="61"/>
                    <a:pt x="568" y="61"/>
                    <a:pt x="568" y="61"/>
                  </a:cubicBezTo>
                  <a:cubicBezTo>
                    <a:pt x="559" y="61"/>
                    <a:pt x="559" y="61"/>
                    <a:pt x="559" y="61"/>
                  </a:cubicBezTo>
                  <a:lnTo>
                    <a:pt x="564" y="37"/>
                  </a:lnTo>
                  <a:close/>
                  <a:moveTo>
                    <a:pt x="592" y="85"/>
                  </a:moveTo>
                  <a:cubicBezTo>
                    <a:pt x="575" y="25"/>
                    <a:pt x="575" y="25"/>
                    <a:pt x="575" y="25"/>
                  </a:cubicBezTo>
                  <a:cubicBezTo>
                    <a:pt x="553" y="25"/>
                    <a:pt x="553" y="25"/>
                    <a:pt x="553" y="25"/>
                  </a:cubicBezTo>
                  <a:cubicBezTo>
                    <a:pt x="536" y="85"/>
                    <a:pt x="536" y="85"/>
                    <a:pt x="536" y="85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3" y="85"/>
                    <a:pt x="573" y="85"/>
                    <a:pt x="573" y="85"/>
                  </a:cubicBezTo>
                  <a:lnTo>
                    <a:pt x="592" y="85"/>
                  </a:lnTo>
                  <a:close/>
                  <a:moveTo>
                    <a:pt x="523" y="25"/>
                  </a:moveTo>
                  <a:cubicBezTo>
                    <a:pt x="515" y="72"/>
                    <a:pt x="515" y="72"/>
                    <a:pt x="515" y="72"/>
                  </a:cubicBezTo>
                  <a:cubicBezTo>
                    <a:pt x="506" y="25"/>
                    <a:pt x="506" y="25"/>
                    <a:pt x="506" y="25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26" y="85"/>
                    <a:pt x="526" y="85"/>
                    <a:pt x="526" y="85"/>
                  </a:cubicBezTo>
                  <a:cubicBezTo>
                    <a:pt x="541" y="25"/>
                    <a:pt x="541" y="25"/>
                    <a:pt x="541" y="25"/>
                  </a:cubicBezTo>
                  <a:lnTo>
                    <a:pt x="523" y="25"/>
                  </a:lnTo>
                  <a:close/>
                  <a:moveTo>
                    <a:pt x="467" y="85"/>
                  </a:moveTo>
                  <a:cubicBezTo>
                    <a:pt x="485" y="85"/>
                    <a:pt x="485" y="85"/>
                    <a:pt x="485" y="85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67" y="25"/>
                    <a:pt x="467" y="25"/>
                    <a:pt x="467" y="25"/>
                  </a:cubicBezTo>
                  <a:lnTo>
                    <a:pt x="467" y="85"/>
                  </a:lnTo>
                  <a:close/>
                  <a:moveTo>
                    <a:pt x="439" y="9"/>
                  </a:moveTo>
                  <a:cubicBezTo>
                    <a:pt x="427" y="2"/>
                    <a:pt x="427" y="2"/>
                    <a:pt x="427" y="2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34" y="21"/>
                    <a:pt x="434" y="21"/>
                    <a:pt x="434" y="21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56" y="9"/>
                    <a:pt x="456" y="9"/>
                    <a:pt x="456" y="9"/>
                  </a:cubicBezTo>
                  <a:cubicBezTo>
                    <a:pt x="451" y="2"/>
                    <a:pt x="451" y="2"/>
                    <a:pt x="451" y="2"/>
                  </a:cubicBezTo>
                  <a:lnTo>
                    <a:pt x="439" y="9"/>
                  </a:lnTo>
                  <a:close/>
                  <a:moveTo>
                    <a:pt x="418" y="25"/>
                  </a:moveTo>
                  <a:cubicBezTo>
                    <a:pt x="418" y="38"/>
                    <a:pt x="418" y="38"/>
                    <a:pt x="418" y="38"/>
                  </a:cubicBezTo>
                  <a:cubicBezTo>
                    <a:pt x="440" y="38"/>
                    <a:pt x="440" y="38"/>
                    <a:pt x="440" y="38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6" y="85"/>
                    <a:pt x="416" y="85"/>
                    <a:pt x="416" y="85"/>
                  </a:cubicBezTo>
                  <a:cubicBezTo>
                    <a:pt x="460" y="85"/>
                    <a:pt x="460" y="85"/>
                    <a:pt x="460" y="85"/>
                  </a:cubicBezTo>
                  <a:cubicBezTo>
                    <a:pt x="461" y="71"/>
                    <a:pt x="461" y="71"/>
                    <a:pt x="461" y="71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61" y="38"/>
                    <a:pt x="461" y="38"/>
                    <a:pt x="461" y="38"/>
                  </a:cubicBezTo>
                  <a:cubicBezTo>
                    <a:pt x="461" y="25"/>
                    <a:pt x="461" y="25"/>
                    <a:pt x="461" y="25"/>
                  </a:cubicBezTo>
                  <a:lnTo>
                    <a:pt x="418" y="25"/>
                  </a:lnTo>
                  <a:close/>
                  <a:moveTo>
                    <a:pt x="370" y="12"/>
                  </a:moveTo>
                  <a:cubicBezTo>
                    <a:pt x="374" y="21"/>
                    <a:pt x="374" y="21"/>
                    <a:pt x="374" y="21"/>
                  </a:cubicBezTo>
                  <a:cubicBezTo>
                    <a:pt x="396" y="13"/>
                    <a:pt x="396" y="13"/>
                    <a:pt x="396" y="13"/>
                  </a:cubicBezTo>
                  <a:cubicBezTo>
                    <a:pt x="390" y="0"/>
                    <a:pt x="390" y="0"/>
                    <a:pt x="390" y="0"/>
                  </a:cubicBezTo>
                  <a:lnTo>
                    <a:pt x="370" y="12"/>
                  </a:lnTo>
                  <a:close/>
                  <a:moveTo>
                    <a:pt x="374" y="85"/>
                  </a:moveTo>
                  <a:cubicBezTo>
                    <a:pt x="392" y="85"/>
                    <a:pt x="392" y="85"/>
                    <a:pt x="392" y="85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74" y="25"/>
                    <a:pt x="374" y="25"/>
                    <a:pt x="374" y="25"/>
                  </a:cubicBezTo>
                  <a:lnTo>
                    <a:pt x="374" y="85"/>
                  </a:lnTo>
                  <a:close/>
                  <a:moveTo>
                    <a:pt x="366" y="25"/>
                  </a:moveTo>
                  <a:cubicBezTo>
                    <a:pt x="350" y="25"/>
                    <a:pt x="350" y="25"/>
                    <a:pt x="350" y="25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50" y="49"/>
                    <a:pt x="350" y="53"/>
                    <a:pt x="351" y="56"/>
                  </a:cubicBezTo>
                  <a:cubicBezTo>
                    <a:pt x="351" y="59"/>
                    <a:pt x="352" y="63"/>
                    <a:pt x="352" y="67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3" y="66"/>
                    <a:pt x="333" y="66"/>
                    <a:pt x="333" y="66"/>
                  </a:cubicBezTo>
                  <a:cubicBezTo>
                    <a:pt x="333" y="62"/>
                    <a:pt x="333" y="58"/>
                    <a:pt x="332" y="54"/>
                  </a:cubicBezTo>
                  <a:cubicBezTo>
                    <a:pt x="332" y="51"/>
                    <a:pt x="331" y="47"/>
                    <a:pt x="331" y="43"/>
                  </a:cubicBezTo>
                  <a:cubicBezTo>
                    <a:pt x="331" y="41"/>
                    <a:pt x="331" y="41"/>
                    <a:pt x="331" y="41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66" y="85"/>
                    <a:pt x="366" y="85"/>
                    <a:pt x="366" y="85"/>
                  </a:cubicBezTo>
                  <a:lnTo>
                    <a:pt x="366" y="25"/>
                  </a:lnTo>
                  <a:close/>
                  <a:moveTo>
                    <a:pt x="272" y="25"/>
                  </a:moveTo>
                  <a:cubicBezTo>
                    <a:pt x="272" y="85"/>
                    <a:pt x="272" y="85"/>
                    <a:pt x="27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12" y="71"/>
                    <a:pt x="312" y="71"/>
                    <a:pt x="312" y="71"/>
                  </a:cubicBezTo>
                  <a:cubicBezTo>
                    <a:pt x="289" y="71"/>
                    <a:pt x="289" y="71"/>
                    <a:pt x="289" y="71"/>
                  </a:cubicBezTo>
                  <a:cubicBezTo>
                    <a:pt x="289" y="25"/>
                    <a:pt x="289" y="25"/>
                    <a:pt x="289" y="25"/>
                  </a:cubicBezTo>
                  <a:lnTo>
                    <a:pt x="272" y="25"/>
                  </a:lnTo>
                  <a:close/>
                  <a:moveTo>
                    <a:pt x="228" y="12"/>
                  </a:moveTo>
                  <a:cubicBezTo>
                    <a:pt x="233" y="21"/>
                    <a:pt x="233" y="21"/>
                    <a:pt x="233" y="21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9" y="0"/>
                    <a:pt x="249" y="0"/>
                    <a:pt x="249" y="0"/>
                  </a:cubicBezTo>
                  <a:lnTo>
                    <a:pt x="228" y="12"/>
                  </a:lnTo>
                  <a:close/>
                  <a:moveTo>
                    <a:pt x="241" y="37"/>
                  </a:moveTo>
                  <a:cubicBezTo>
                    <a:pt x="246" y="61"/>
                    <a:pt x="246" y="61"/>
                    <a:pt x="246" y="61"/>
                  </a:cubicBezTo>
                  <a:cubicBezTo>
                    <a:pt x="237" y="61"/>
                    <a:pt x="237" y="61"/>
                    <a:pt x="237" y="61"/>
                  </a:cubicBezTo>
                  <a:lnTo>
                    <a:pt x="241" y="37"/>
                  </a:lnTo>
                  <a:close/>
                  <a:moveTo>
                    <a:pt x="269" y="85"/>
                  </a:moveTo>
                  <a:cubicBezTo>
                    <a:pt x="252" y="25"/>
                    <a:pt x="252" y="25"/>
                    <a:pt x="252" y="25"/>
                  </a:cubicBezTo>
                  <a:cubicBezTo>
                    <a:pt x="231" y="25"/>
                    <a:pt x="231" y="25"/>
                    <a:pt x="231" y="2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51" y="85"/>
                    <a:pt x="251" y="85"/>
                    <a:pt x="251" y="85"/>
                  </a:cubicBezTo>
                  <a:lnTo>
                    <a:pt x="269" y="85"/>
                  </a:lnTo>
                  <a:close/>
                  <a:moveTo>
                    <a:pt x="213" y="25"/>
                  </a:moveTo>
                  <a:cubicBezTo>
                    <a:pt x="195" y="25"/>
                    <a:pt x="195" y="25"/>
                    <a:pt x="195" y="25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7"/>
                    <a:pt x="195" y="70"/>
                    <a:pt x="194" y="71"/>
                  </a:cubicBezTo>
                  <a:cubicBezTo>
                    <a:pt x="192" y="73"/>
                    <a:pt x="191" y="74"/>
                    <a:pt x="188" y="74"/>
                  </a:cubicBezTo>
                  <a:cubicBezTo>
                    <a:pt x="186" y="74"/>
                    <a:pt x="184" y="73"/>
                    <a:pt x="183" y="71"/>
                  </a:cubicBezTo>
                  <a:cubicBezTo>
                    <a:pt x="182" y="70"/>
                    <a:pt x="181" y="67"/>
                    <a:pt x="181" y="64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3" y="71"/>
                    <a:pt x="165" y="77"/>
                    <a:pt x="170" y="80"/>
                  </a:cubicBezTo>
                  <a:cubicBezTo>
                    <a:pt x="174" y="84"/>
                    <a:pt x="180" y="86"/>
                    <a:pt x="188" y="86"/>
                  </a:cubicBezTo>
                  <a:cubicBezTo>
                    <a:pt x="194" y="86"/>
                    <a:pt x="198" y="85"/>
                    <a:pt x="202" y="84"/>
                  </a:cubicBezTo>
                  <a:cubicBezTo>
                    <a:pt x="206" y="82"/>
                    <a:pt x="208" y="79"/>
                    <a:pt x="210" y="76"/>
                  </a:cubicBezTo>
                  <a:cubicBezTo>
                    <a:pt x="212" y="72"/>
                    <a:pt x="213" y="69"/>
                    <a:pt x="213" y="64"/>
                  </a:cubicBezTo>
                  <a:lnTo>
                    <a:pt x="213" y="25"/>
                  </a:lnTo>
                  <a:close/>
                  <a:moveTo>
                    <a:pt x="113" y="2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60" y="25"/>
                    <a:pt x="160" y="25"/>
                    <a:pt x="160" y="25"/>
                  </a:cubicBezTo>
                  <a:lnTo>
                    <a:pt x="113" y="25"/>
                  </a:lnTo>
                  <a:close/>
                  <a:moveTo>
                    <a:pt x="93" y="25"/>
                  </a:moveTo>
                  <a:cubicBezTo>
                    <a:pt x="77" y="53"/>
                    <a:pt x="77" y="53"/>
                    <a:pt x="77" y="53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13" y="85"/>
                    <a:pt x="113" y="85"/>
                    <a:pt x="113" y="85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112" y="25"/>
                    <a:pt x="112" y="25"/>
                    <a:pt x="112" y="25"/>
                  </a:cubicBezTo>
                  <a:lnTo>
                    <a:pt x="93" y="25"/>
                  </a:lnTo>
                  <a:close/>
                  <a:moveTo>
                    <a:pt x="59" y="85"/>
                  </a:moveTo>
                  <a:cubicBezTo>
                    <a:pt x="76" y="85"/>
                    <a:pt x="76" y="85"/>
                    <a:pt x="76" y="8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59" y="25"/>
                    <a:pt x="59" y="25"/>
                    <a:pt x="59" y="25"/>
                  </a:cubicBezTo>
                  <a:lnTo>
                    <a:pt x="59" y="85"/>
                  </a:lnTo>
                  <a:close/>
                  <a:moveTo>
                    <a:pt x="28" y="37"/>
                  </a:moveTo>
                  <a:cubicBezTo>
                    <a:pt x="33" y="61"/>
                    <a:pt x="33" y="61"/>
                    <a:pt x="33" y="61"/>
                  </a:cubicBezTo>
                  <a:cubicBezTo>
                    <a:pt x="24" y="61"/>
                    <a:pt x="24" y="61"/>
                    <a:pt x="24" y="61"/>
                  </a:cubicBezTo>
                  <a:lnTo>
                    <a:pt x="28" y="37"/>
                  </a:lnTo>
                  <a:close/>
                  <a:moveTo>
                    <a:pt x="56" y="8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85"/>
                    <a:pt x="37" y="85"/>
                    <a:pt x="37" y="85"/>
                  </a:cubicBezTo>
                  <a:lnTo>
                    <a:pt x="56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C281D35D-9009-49EE-BE5C-76DC52FB1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3" y="3173414"/>
              <a:ext cx="1770062" cy="100013"/>
            </a:xfrm>
            <a:custGeom>
              <a:avLst/>
              <a:gdLst>
                <a:gd name="T0" fmla="*/ 1530 w 1534"/>
                <a:gd name="T1" fmla="*/ 25 h 86"/>
                <a:gd name="T2" fmla="*/ 1491 w 1534"/>
                <a:gd name="T3" fmla="*/ 69 h 86"/>
                <a:gd name="T4" fmla="*/ 1469 w 1534"/>
                <a:gd name="T5" fmla="*/ 41 h 86"/>
                <a:gd name="T6" fmla="*/ 1428 w 1534"/>
                <a:gd name="T7" fmla="*/ 72 h 86"/>
                <a:gd name="T8" fmla="*/ 1410 w 1534"/>
                <a:gd name="T9" fmla="*/ 25 h 86"/>
                <a:gd name="T10" fmla="*/ 1382 w 1534"/>
                <a:gd name="T11" fmla="*/ 9 h 86"/>
                <a:gd name="T12" fmla="*/ 1380 w 1534"/>
                <a:gd name="T13" fmla="*/ 71 h 86"/>
                <a:gd name="T14" fmla="*/ 1331 w 1534"/>
                <a:gd name="T15" fmla="*/ 74 h 86"/>
                <a:gd name="T16" fmla="*/ 1344 w 1534"/>
                <a:gd name="T17" fmla="*/ 83 h 86"/>
                <a:gd name="T18" fmla="*/ 1281 w 1534"/>
                <a:gd name="T19" fmla="*/ 71 h 86"/>
                <a:gd name="T20" fmla="*/ 1234 w 1534"/>
                <a:gd name="T21" fmla="*/ 70 h 86"/>
                <a:gd name="T22" fmla="*/ 1226 w 1534"/>
                <a:gd name="T23" fmla="*/ 85 h 86"/>
                <a:gd name="T24" fmla="*/ 1182 w 1534"/>
                <a:gd name="T25" fmla="*/ 54 h 86"/>
                <a:gd name="T26" fmla="*/ 1149 w 1534"/>
                <a:gd name="T27" fmla="*/ 25 h 86"/>
                <a:gd name="T28" fmla="*/ 1122 w 1534"/>
                <a:gd name="T29" fmla="*/ 40 h 86"/>
                <a:gd name="T30" fmla="*/ 1115 w 1534"/>
                <a:gd name="T31" fmla="*/ 23 h 86"/>
                <a:gd name="T32" fmla="*/ 1143 w 1534"/>
                <a:gd name="T33" fmla="*/ 55 h 86"/>
                <a:gd name="T34" fmla="*/ 1040 w 1534"/>
                <a:gd name="T35" fmla="*/ 37 h 86"/>
                <a:gd name="T36" fmla="*/ 1031 w 1534"/>
                <a:gd name="T37" fmla="*/ 85 h 86"/>
                <a:gd name="T38" fmla="*/ 995 w 1534"/>
                <a:gd name="T39" fmla="*/ 56 h 86"/>
                <a:gd name="T40" fmla="*/ 976 w 1534"/>
                <a:gd name="T41" fmla="*/ 54 h 86"/>
                <a:gd name="T42" fmla="*/ 955 w 1534"/>
                <a:gd name="T43" fmla="*/ 85 h 86"/>
                <a:gd name="T44" fmla="*/ 953 w 1534"/>
                <a:gd name="T45" fmla="*/ 37 h 86"/>
                <a:gd name="T46" fmla="*/ 898 w 1534"/>
                <a:gd name="T47" fmla="*/ 85 h 86"/>
                <a:gd name="T48" fmla="*/ 848 w 1534"/>
                <a:gd name="T49" fmla="*/ 25 h 86"/>
                <a:gd name="T50" fmla="*/ 768 w 1534"/>
                <a:gd name="T51" fmla="*/ 25 h 86"/>
                <a:gd name="T52" fmla="*/ 768 w 1534"/>
                <a:gd name="T53" fmla="*/ 25 h 86"/>
                <a:gd name="T54" fmla="*/ 748 w 1534"/>
                <a:gd name="T55" fmla="*/ 65 h 86"/>
                <a:gd name="T56" fmla="*/ 755 w 1534"/>
                <a:gd name="T57" fmla="*/ 84 h 86"/>
                <a:gd name="T58" fmla="*/ 740 w 1534"/>
                <a:gd name="T59" fmla="*/ 37 h 86"/>
                <a:gd name="T60" fmla="*/ 691 w 1534"/>
                <a:gd name="T61" fmla="*/ 37 h 86"/>
                <a:gd name="T62" fmla="*/ 700 w 1534"/>
                <a:gd name="T63" fmla="*/ 85 h 86"/>
                <a:gd name="T64" fmla="*/ 663 w 1534"/>
                <a:gd name="T65" fmla="*/ 71 h 86"/>
                <a:gd name="T66" fmla="*/ 575 w 1534"/>
                <a:gd name="T67" fmla="*/ 69 h 86"/>
                <a:gd name="T68" fmla="*/ 543 w 1534"/>
                <a:gd name="T69" fmla="*/ 38 h 86"/>
                <a:gd name="T70" fmla="*/ 567 w 1534"/>
                <a:gd name="T71" fmla="*/ 23 h 86"/>
                <a:gd name="T72" fmla="*/ 508 w 1534"/>
                <a:gd name="T73" fmla="*/ 72 h 86"/>
                <a:gd name="T74" fmla="*/ 508 w 1534"/>
                <a:gd name="T75" fmla="*/ 37 h 86"/>
                <a:gd name="T76" fmla="*/ 508 w 1534"/>
                <a:gd name="T77" fmla="*/ 85 h 86"/>
                <a:gd name="T78" fmla="*/ 481 w 1534"/>
                <a:gd name="T79" fmla="*/ 72 h 86"/>
                <a:gd name="T80" fmla="*/ 481 w 1534"/>
                <a:gd name="T81" fmla="*/ 25 h 86"/>
                <a:gd name="T82" fmla="*/ 407 w 1534"/>
                <a:gd name="T83" fmla="*/ 25 h 86"/>
                <a:gd name="T84" fmla="*/ 412 w 1534"/>
                <a:gd name="T85" fmla="*/ 85 h 86"/>
                <a:gd name="T86" fmla="*/ 336 w 1534"/>
                <a:gd name="T87" fmla="*/ 37 h 86"/>
                <a:gd name="T88" fmla="*/ 327 w 1534"/>
                <a:gd name="T89" fmla="*/ 85 h 86"/>
                <a:gd name="T90" fmla="*/ 291 w 1534"/>
                <a:gd name="T91" fmla="*/ 56 h 86"/>
                <a:gd name="T92" fmla="*/ 273 w 1534"/>
                <a:gd name="T93" fmla="*/ 54 h 86"/>
                <a:gd name="T94" fmla="*/ 251 w 1534"/>
                <a:gd name="T95" fmla="*/ 85 h 86"/>
                <a:gd name="T96" fmla="*/ 249 w 1534"/>
                <a:gd name="T97" fmla="*/ 37 h 86"/>
                <a:gd name="T98" fmla="*/ 201 w 1534"/>
                <a:gd name="T99" fmla="*/ 8 h 86"/>
                <a:gd name="T100" fmla="*/ 178 w 1534"/>
                <a:gd name="T101" fmla="*/ 61 h 86"/>
                <a:gd name="T102" fmla="*/ 167 w 1534"/>
                <a:gd name="T103" fmla="*/ 84 h 86"/>
                <a:gd name="T104" fmla="*/ 179 w 1534"/>
                <a:gd name="T105" fmla="*/ 42 h 86"/>
                <a:gd name="T106" fmla="*/ 136 w 1534"/>
                <a:gd name="T107" fmla="*/ 25 h 86"/>
                <a:gd name="T108" fmla="*/ 104 w 1534"/>
                <a:gd name="T109" fmla="*/ 64 h 86"/>
                <a:gd name="T110" fmla="*/ 73 w 1534"/>
                <a:gd name="T111" fmla="*/ 37 h 86"/>
                <a:gd name="T112" fmla="*/ 89 w 1534"/>
                <a:gd name="T113" fmla="*/ 60 h 86"/>
                <a:gd name="T114" fmla="*/ 69 w 1534"/>
                <a:gd name="T115" fmla="*/ 63 h 86"/>
                <a:gd name="T116" fmla="*/ 44 w 1534"/>
                <a:gd name="T11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4" h="86">
                  <a:moveTo>
                    <a:pt x="1508" y="12"/>
                  </a:moveTo>
                  <a:cubicBezTo>
                    <a:pt x="1513" y="20"/>
                    <a:pt x="1513" y="20"/>
                    <a:pt x="1513" y="20"/>
                  </a:cubicBezTo>
                  <a:cubicBezTo>
                    <a:pt x="1534" y="13"/>
                    <a:pt x="1534" y="13"/>
                    <a:pt x="1534" y="13"/>
                  </a:cubicBezTo>
                  <a:cubicBezTo>
                    <a:pt x="1528" y="0"/>
                    <a:pt x="1528" y="0"/>
                    <a:pt x="1528" y="0"/>
                  </a:cubicBezTo>
                  <a:lnTo>
                    <a:pt x="1508" y="12"/>
                  </a:lnTo>
                  <a:close/>
                  <a:moveTo>
                    <a:pt x="1513" y="85"/>
                  </a:moveTo>
                  <a:cubicBezTo>
                    <a:pt x="1530" y="85"/>
                    <a:pt x="1530" y="85"/>
                    <a:pt x="1530" y="85"/>
                  </a:cubicBezTo>
                  <a:cubicBezTo>
                    <a:pt x="1530" y="25"/>
                    <a:pt x="1530" y="25"/>
                    <a:pt x="1530" y="25"/>
                  </a:cubicBezTo>
                  <a:cubicBezTo>
                    <a:pt x="1513" y="25"/>
                    <a:pt x="1513" y="25"/>
                    <a:pt x="1513" y="25"/>
                  </a:cubicBezTo>
                  <a:lnTo>
                    <a:pt x="1513" y="85"/>
                  </a:lnTo>
                  <a:close/>
                  <a:moveTo>
                    <a:pt x="1504" y="25"/>
                  </a:moveTo>
                  <a:cubicBezTo>
                    <a:pt x="1489" y="25"/>
                    <a:pt x="1489" y="25"/>
                    <a:pt x="1489" y="25"/>
                  </a:cubicBezTo>
                  <a:cubicBezTo>
                    <a:pt x="1489" y="44"/>
                    <a:pt x="1489" y="44"/>
                    <a:pt x="1489" y="44"/>
                  </a:cubicBezTo>
                  <a:cubicBezTo>
                    <a:pt x="1489" y="48"/>
                    <a:pt x="1489" y="52"/>
                    <a:pt x="1489" y="56"/>
                  </a:cubicBezTo>
                  <a:cubicBezTo>
                    <a:pt x="1490" y="59"/>
                    <a:pt x="1490" y="63"/>
                    <a:pt x="1491" y="67"/>
                  </a:cubicBezTo>
                  <a:cubicBezTo>
                    <a:pt x="1491" y="69"/>
                    <a:pt x="1491" y="69"/>
                    <a:pt x="1491" y="69"/>
                  </a:cubicBezTo>
                  <a:cubicBezTo>
                    <a:pt x="1478" y="25"/>
                    <a:pt x="1478" y="25"/>
                    <a:pt x="1478" y="25"/>
                  </a:cubicBezTo>
                  <a:cubicBezTo>
                    <a:pt x="1456" y="25"/>
                    <a:pt x="1456" y="25"/>
                    <a:pt x="1456" y="25"/>
                  </a:cubicBezTo>
                  <a:cubicBezTo>
                    <a:pt x="1456" y="85"/>
                    <a:pt x="1456" y="85"/>
                    <a:pt x="1456" y="85"/>
                  </a:cubicBezTo>
                  <a:cubicBezTo>
                    <a:pt x="1471" y="85"/>
                    <a:pt x="1471" y="85"/>
                    <a:pt x="1471" y="85"/>
                  </a:cubicBezTo>
                  <a:cubicBezTo>
                    <a:pt x="1471" y="66"/>
                    <a:pt x="1471" y="66"/>
                    <a:pt x="1471" y="66"/>
                  </a:cubicBezTo>
                  <a:cubicBezTo>
                    <a:pt x="1471" y="62"/>
                    <a:pt x="1471" y="58"/>
                    <a:pt x="1471" y="54"/>
                  </a:cubicBezTo>
                  <a:cubicBezTo>
                    <a:pt x="1471" y="51"/>
                    <a:pt x="1470" y="47"/>
                    <a:pt x="1469" y="43"/>
                  </a:cubicBezTo>
                  <a:cubicBezTo>
                    <a:pt x="1469" y="41"/>
                    <a:pt x="1469" y="41"/>
                    <a:pt x="1469" y="41"/>
                  </a:cubicBezTo>
                  <a:cubicBezTo>
                    <a:pt x="1482" y="85"/>
                    <a:pt x="1482" y="85"/>
                    <a:pt x="1482" y="85"/>
                  </a:cubicBezTo>
                  <a:cubicBezTo>
                    <a:pt x="1504" y="85"/>
                    <a:pt x="1504" y="85"/>
                    <a:pt x="1504" y="85"/>
                  </a:cubicBezTo>
                  <a:lnTo>
                    <a:pt x="1504" y="25"/>
                  </a:lnTo>
                  <a:close/>
                  <a:moveTo>
                    <a:pt x="1410" y="25"/>
                  </a:moveTo>
                  <a:cubicBezTo>
                    <a:pt x="1410" y="85"/>
                    <a:pt x="1410" y="85"/>
                    <a:pt x="1410" y="85"/>
                  </a:cubicBezTo>
                  <a:cubicBezTo>
                    <a:pt x="1449" y="85"/>
                    <a:pt x="1449" y="85"/>
                    <a:pt x="1449" y="85"/>
                  </a:cubicBezTo>
                  <a:cubicBezTo>
                    <a:pt x="1449" y="72"/>
                    <a:pt x="1449" y="72"/>
                    <a:pt x="1449" y="72"/>
                  </a:cubicBezTo>
                  <a:cubicBezTo>
                    <a:pt x="1428" y="72"/>
                    <a:pt x="1428" y="72"/>
                    <a:pt x="1428" y="72"/>
                  </a:cubicBezTo>
                  <a:cubicBezTo>
                    <a:pt x="1428" y="60"/>
                    <a:pt x="1428" y="60"/>
                    <a:pt x="1428" y="60"/>
                  </a:cubicBezTo>
                  <a:cubicBezTo>
                    <a:pt x="1445" y="60"/>
                    <a:pt x="1445" y="60"/>
                    <a:pt x="1445" y="60"/>
                  </a:cubicBezTo>
                  <a:cubicBezTo>
                    <a:pt x="1445" y="48"/>
                    <a:pt x="1445" y="48"/>
                    <a:pt x="1445" y="48"/>
                  </a:cubicBezTo>
                  <a:cubicBezTo>
                    <a:pt x="1428" y="48"/>
                    <a:pt x="1428" y="48"/>
                    <a:pt x="1428" y="48"/>
                  </a:cubicBezTo>
                  <a:cubicBezTo>
                    <a:pt x="1428" y="37"/>
                    <a:pt x="1428" y="37"/>
                    <a:pt x="1428" y="37"/>
                  </a:cubicBezTo>
                  <a:cubicBezTo>
                    <a:pt x="1448" y="37"/>
                    <a:pt x="1448" y="37"/>
                    <a:pt x="1448" y="37"/>
                  </a:cubicBezTo>
                  <a:cubicBezTo>
                    <a:pt x="1450" y="25"/>
                    <a:pt x="1450" y="25"/>
                    <a:pt x="1450" y="25"/>
                  </a:cubicBezTo>
                  <a:lnTo>
                    <a:pt x="1410" y="25"/>
                  </a:lnTo>
                  <a:close/>
                  <a:moveTo>
                    <a:pt x="1382" y="9"/>
                  </a:moveTo>
                  <a:cubicBezTo>
                    <a:pt x="1370" y="2"/>
                    <a:pt x="1370" y="2"/>
                    <a:pt x="1370" y="2"/>
                  </a:cubicBezTo>
                  <a:cubicBezTo>
                    <a:pt x="1365" y="8"/>
                    <a:pt x="1365" y="8"/>
                    <a:pt x="1365" y="8"/>
                  </a:cubicBezTo>
                  <a:cubicBezTo>
                    <a:pt x="1377" y="21"/>
                    <a:pt x="1377" y="21"/>
                    <a:pt x="1377" y="21"/>
                  </a:cubicBezTo>
                  <a:cubicBezTo>
                    <a:pt x="1387" y="21"/>
                    <a:pt x="1387" y="21"/>
                    <a:pt x="1387" y="21"/>
                  </a:cubicBezTo>
                  <a:cubicBezTo>
                    <a:pt x="1400" y="8"/>
                    <a:pt x="1400" y="8"/>
                    <a:pt x="1400" y="8"/>
                  </a:cubicBezTo>
                  <a:cubicBezTo>
                    <a:pt x="1394" y="2"/>
                    <a:pt x="1394" y="2"/>
                    <a:pt x="1394" y="2"/>
                  </a:cubicBezTo>
                  <a:lnTo>
                    <a:pt x="1382" y="9"/>
                  </a:lnTo>
                  <a:close/>
                  <a:moveTo>
                    <a:pt x="1361" y="25"/>
                  </a:moveTo>
                  <a:cubicBezTo>
                    <a:pt x="1361" y="38"/>
                    <a:pt x="1361" y="38"/>
                    <a:pt x="1361" y="38"/>
                  </a:cubicBezTo>
                  <a:cubicBezTo>
                    <a:pt x="1384" y="38"/>
                    <a:pt x="1384" y="38"/>
                    <a:pt x="1384" y="38"/>
                  </a:cubicBezTo>
                  <a:cubicBezTo>
                    <a:pt x="1359" y="72"/>
                    <a:pt x="1359" y="72"/>
                    <a:pt x="1359" y="72"/>
                  </a:cubicBezTo>
                  <a:cubicBezTo>
                    <a:pt x="1359" y="85"/>
                    <a:pt x="1359" y="85"/>
                    <a:pt x="1359" y="85"/>
                  </a:cubicBezTo>
                  <a:cubicBezTo>
                    <a:pt x="1403" y="85"/>
                    <a:pt x="1403" y="85"/>
                    <a:pt x="1403" y="85"/>
                  </a:cubicBezTo>
                  <a:cubicBezTo>
                    <a:pt x="1405" y="71"/>
                    <a:pt x="1405" y="71"/>
                    <a:pt x="1405" y="71"/>
                  </a:cubicBezTo>
                  <a:cubicBezTo>
                    <a:pt x="1380" y="71"/>
                    <a:pt x="1380" y="71"/>
                    <a:pt x="1380" y="71"/>
                  </a:cubicBezTo>
                  <a:cubicBezTo>
                    <a:pt x="1404" y="38"/>
                    <a:pt x="1404" y="38"/>
                    <a:pt x="1404" y="38"/>
                  </a:cubicBezTo>
                  <a:cubicBezTo>
                    <a:pt x="1404" y="25"/>
                    <a:pt x="1404" y="25"/>
                    <a:pt x="1404" y="25"/>
                  </a:cubicBezTo>
                  <a:lnTo>
                    <a:pt x="1361" y="25"/>
                  </a:lnTo>
                  <a:close/>
                  <a:moveTo>
                    <a:pt x="1355" y="25"/>
                  </a:moveTo>
                  <a:cubicBezTo>
                    <a:pt x="1338" y="25"/>
                    <a:pt x="1338" y="25"/>
                    <a:pt x="1338" y="25"/>
                  </a:cubicBezTo>
                  <a:cubicBezTo>
                    <a:pt x="1338" y="64"/>
                    <a:pt x="1338" y="64"/>
                    <a:pt x="1338" y="64"/>
                  </a:cubicBezTo>
                  <a:cubicBezTo>
                    <a:pt x="1338" y="67"/>
                    <a:pt x="1337" y="70"/>
                    <a:pt x="1336" y="71"/>
                  </a:cubicBezTo>
                  <a:cubicBezTo>
                    <a:pt x="1335" y="73"/>
                    <a:pt x="1333" y="74"/>
                    <a:pt x="1331" y="74"/>
                  </a:cubicBezTo>
                  <a:cubicBezTo>
                    <a:pt x="1328" y="74"/>
                    <a:pt x="1326" y="73"/>
                    <a:pt x="1325" y="71"/>
                  </a:cubicBezTo>
                  <a:cubicBezTo>
                    <a:pt x="1324" y="70"/>
                    <a:pt x="1324" y="67"/>
                    <a:pt x="1324" y="64"/>
                  </a:cubicBezTo>
                  <a:cubicBezTo>
                    <a:pt x="1324" y="25"/>
                    <a:pt x="1324" y="25"/>
                    <a:pt x="1324" y="25"/>
                  </a:cubicBezTo>
                  <a:cubicBezTo>
                    <a:pt x="1306" y="25"/>
                    <a:pt x="1306" y="25"/>
                    <a:pt x="1306" y="25"/>
                  </a:cubicBezTo>
                  <a:cubicBezTo>
                    <a:pt x="1306" y="64"/>
                    <a:pt x="1306" y="64"/>
                    <a:pt x="1306" y="64"/>
                  </a:cubicBezTo>
                  <a:cubicBezTo>
                    <a:pt x="1306" y="71"/>
                    <a:pt x="1308" y="76"/>
                    <a:pt x="1312" y="80"/>
                  </a:cubicBezTo>
                  <a:cubicBezTo>
                    <a:pt x="1316" y="84"/>
                    <a:pt x="1322" y="86"/>
                    <a:pt x="1331" y="86"/>
                  </a:cubicBezTo>
                  <a:cubicBezTo>
                    <a:pt x="1336" y="86"/>
                    <a:pt x="1341" y="85"/>
                    <a:pt x="1344" y="83"/>
                  </a:cubicBezTo>
                  <a:cubicBezTo>
                    <a:pt x="1348" y="81"/>
                    <a:pt x="1351" y="79"/>
                    <a:pt x="1353" y="76"/>
                  </a:cubicBezTo>
                  <a:cubicBezTo>
                    <a:pt x="1354" y="72"/>
                    <a:pt x="1355" y="68"/>
                    <a:pt x="1355" y="64"/>
                  </a:cubicBezTo>
                  <a:lnTo>
                    <a:pt x="1355" y="25"/>
                  </a:lnTo>
                  <a:close/>
                  <a:moveTo>
                    <a:pt x="1263" y="25"/>
                  </a:moveTo>
                  <a:cubicBezTo>
                    <a:pt x="1263" y="85"/>
                    <a:pt x="1263" y="85"/>
                    <a:pt x="1263" y="85"/>
                  </a:cubicBezTo>
                  <a:cubicBezTo>
                    <a:pt x="1302" y="85"/>
                    <a:pt x="1302" y="85"/>
                    <a:pt x="1302" y="85"/>
                  </a:cubicBezTo>
                  <a:cubicBezTo>
                    <a:pt x="1303" y="71"/>
                    <a:pt x="1303" y="71"/>
                    <a:pt x="1303" y="71"/>
                  </a:cubicBezTo>
                  <a:cubicBezTo>
                    <a:pt x="1281" y="71"/>
                    <a:pt x="1281" y="71"/>
                    <a:pt x="1281" y="71"/>
                  </a:cubicBezTo>
                  <a:cubicBezTo>
                    <a:pt x="1281" y="25"/>
                    <a:pt x="1281" y="25"/>
                    <a:pt x="1281" y="25"/>
                  </a:cubicBezTo>
                  <a:lnTo>
                    <a:pt x="1263" y="25"/>
                  </a:lnTo>
                  <a:close/>
                  <a:moveTo>
                    <a:pt x="1227" y="37"/>
                  </a:moveTo>
                  <a:cubicBezTo>
                    <a:pt x="1230" y="37"/>
                    <a:pt x="1232" y="38"/>
                    <a:pt x="1234" y="39"/>
                  </a:cubicBezTo>
                  <a:cubicBezTo>
                    <a:pt x="1236" y="40"/>
                    <a:pt x="1237" y="42"/>
                    <a:pt x="1238" y="44"/>
                  </a:cubicBezTo>
                  <a:cubicBezTo>
                    <a:pt x="1238" y="47"/>
                    <a:pt x="1239" y="50"/>
                    <a:pt x="1239" y="54"/>
                  </a:cubicBezTo>
                  <a:cubicBezTo>
                    <a:pt x="1239" y="59"/>
                    <a:pt x="1238" y="62"/>
                    <a:pt x="1238" y="65"/>
                  </a:cubicBezTo>
                  <a:cubicBezTo>
                    <a:pt x="1237" y="68"/>
                    <a:pt x="1236" y="69"/>
                    <a:pt x="1234" y="70"/>
                  </a:cubicBezTo>
                  <a:cubicBezTo>
                    <a:pt x="1232" y="72"/>
                    <a:pt x="1230" y="72"/>
                    <a:pt x="1227" y="72"/>
                  </a:cubicBezTo>
                  <a:cubicBezTo>
                    <a:pt x="1224" y="72"/>
                    <a:pt x="1224" y="72"/>
                    <a:pt x="1224" y="72"/>
                  </a:cubicBezTo>
                  <a:cubicBezTo>
                    <a:pt x="1224" y="37"/>
                    <a:pt x="1224" y="37"/>
                    <a:pt x="1224" y="37"/>
                  </a:cubicBezTo>
                  <a:lnTo>
                    <a:pt x="1227" y="37"/>
                  </a:lnTo>
                  <a:close/>
                  <a:moveTo>
                    <a:pt x="1225" y="25"/>
                  </a:moveTo>
                  <a:cubicBezTo>
                    <a:pt x="1206" y="25"/>
                    <a:pt x="1206" y="25"/>
                    <a:pt x="1206" y="25"/>
                  </a:cubicBezTo>
                  <a:cubicBezTo>
                    <a:pt x="1206" y="85"/>
                    <a:pt x="1206" y="85"/>
                    <a:pt x="1206" y="85"/>
                  </a:cubicBezTo>
                  <a:cubicBezTo>
                    <a:pt x="1226" y="85"/>
                    <a:pt x="1226" y="85"/>
                    <a:pt x="1226" y="85"/>
                  </a:cubicBezTo>
                  <a:cubicBezTo>
                    <a:pt x="1236" y="85"/>
                    <a:pt x="1243" y="82"/>
                    <a:pt x="1249" y="78"/>
                  </a:cubicBezTo>
                  <a:cubicBezTo>
                    <a:pt x="1254" y="73"/>
                    <a:pt x="1257" y="65"/>
                    <a:pt x="1257" y="54"/>
                  </a:cubicBezTo>
                  <a:cubicBezTo>
                    <a:pt x="1257" y="43"/>
                    <a:pt x="1254" y="36"/>
                    <a:pt x="1248" y="31"/>
                  </a:cubicBezTo>
                  <a:cubicBezTo>
                    <a:pt x="1243" y="27"/>
                    <a:pt x="1235" y="25"/>
                    <a:pt x="1225" y="25"/>
                  </a:cubicBezTo>
                  <a:moveTo>
                    <a:pt x="1170" y="37"/>
                  </a:moveTo>
                  <a:cubicBezTo>
                    <a:pt x="1173" y="37"/>
                    <a:pt x="1175" y="38"/>
                    <a:pt x="1177" y="39"/>
                  </a:cubicBezTo>
                  <a:cubicBezTo>
                    <a:pt x="1179" y="40"/>
                    <a:pt x="1180" y="42"/>
                    <a:pt x="1181" y="44"/>
                  </a:cubicBezTo>
                  <a:cubicBezTo>
                    <a:pt x="1181" y="47"/>
                    <a:pt x="1182" y="50"/>
                    <a:pt x="1182" y="54"/>
                  </a:cubicBezTo>
                  <a:cubicBezTo>
                    <a:pt x="1182" y="59"/>
                    <a:pt x="1181" y="62"/>
                    <a:pt x="1181" y="65"/>
                  </a:cubicBezTo>
                  <a:cubicBezTo>
                    <a:pt x="1180" y="68"/>
                    <a:pt x="1179" y="69"/>
                    <a:pt x="1177" y="70"/>
                  </a:cubicBezTo>
                  <a:cubicBezTo>
                    <a:pt x="1175" y="72"/>
                    <a:pt x="1173" y="72"/>
                    <a:pt x="1170" y="72"/>
                  </a:cubicBezTo>
                  <a:cubicBezTo>
                    <a:pt x="1167" y="72"/>
                    <a:pt x="1167" y="72"/>
                    <a:pt x="1167" y="72"/>
                  </a:cubicBezTo>
                  <a:cubicBezTo>
                    <a:pt x="1167" y="37"/>
                    <a:pt x="1167" y="37"/>
                    <a:pt x="1167" y="37"/>
                  </a:cubicBezTo>
                  <a:lnTo>
                    <a:pt x="1170" y="37"/>
                  </a:lnTo>
                  <a:close/>
                  <a:moveTo>
                    <a:pt x="1168" y="25"/>
                  </a:moveTo>
                  <a:cubicBezTo>
                    <a:pt x="1149" y="25"/>
                    <a:pt x="1149" y="25"/>
                    <a:pt x="1149" y="25"/>
                  </a:cubicBezTo>
                  <a:cubicBezTo>
                    <a:pt x="1149" y="85"/>
                    <a:pt x="1149" y="85"/>
                    <a:pt x="1149" y="85"/>
                  </a:cubicBezTo>
                  <a:cubicBezTo>
                    <a:pt x="1169" y="85"/>
                    <a:pt x="1169" y="85"/>
                    <a:pt x="1169" y="85"/>
                  </a:cubicBezTo>
                  <a:cubicBezTo>
                    <a:pt x="1179" y="85"/>
                    <a:pt x="1186" y="82"/>
                    <a:pt x="1192" y="78"/>
                  </a:cubicBezTo>
                  <a:cubicBezTo>
                    <a:pt x="1197" y="73"/>
                    <a:pt x="1200" y="65"/>
                    <a:pt x="1200" y="54"/>
                  </a:cubicBezTo>
                  <a:cubicBezTo>
                    <a:pt x="1200" y="43"/>
                    <a:pt x="1197" y="36"/>
                    <a:pt x="1191" y="31"/>
                  </a:cubicBezTo>
                  <a:cubicBezTo>
                    <a:pt x="1186" y="27"/>
                    <a:pt x="1178" y="25"/>
                    <a:pt x="1168" y="25"/>
                  </a:cubicBezTo>
                  <a:moveTo>
                    <a:pt x="1115" y="36"/>
                  </a:moveTo>
                  <a:cubicBezTo>
                    <a:pt x="1118" y="36"/>
                    <a:pt x="1121" y="37"/>
                    <a:pt x="1122" y="40"/>
                  </a:cubicBezTo>
                  <a:cubicBezTo>
                    <a:pt x="1124" y="43"/>
                    <a:pt x="1125" y="48"/>
                    <a:pt x="1125" y="55"/>
                  </a:cubicBezTo>
                  <a:cubicBezTo>
                    <a:pt x="1125" y="62"/>
                    <a:pt x="1124" y="66"/>
                    <a:pt x="1122" y="69"/>
                  </a:cubicBezTo>
                  <a:cubicBezTo>
                    <a:pt x="1121" y="72"/>
                    <a:pt x="1119" y="74"/>
                    <a:pt x="1115" y="74"/>
                  </a:cubicBezTo>
                  <a:cubicBezTo>
                    <a:pt x="1112" y="74"/>
                    <a:pt x="1109" y="72"/>
                    <a:pt x="1108" y="69"/>
                  </a:cubicBezTo>
                  <a:cubicBezTo>
                    <a:pt x="1106" y="66"/>
                    <a:pt x="1106" y="61"/>
                    <a:pt x="1106" y="55"/>
                  </a:cubicBezTo>
                  <a:cubicBezTo>
                    <a:pt x="1106" y="48"/>
                    <a:pt x="1106" y="43"/>
                    <a:pt x="1108" y="40"/>
                  </a:cubicBezTo>
                  <a:cubicBezTo>
                    <a:pt x="1109" y="37"/>
                    <a:pt x="1112" y="36"/>
                    <a:pt x="1115" y="36"/>
                  </a:cubicBezTo>
                  <a:moveTo>
                    <a:pt x="1115" y="23"/>
                  </a:moveTo>
                  <a:cubicBezTo>
                    <a:pt x="1109" y="23"/>
                    <a:pt x="1104" y="24"/>
                    <a:pt x="1100" y="27"/>
                  </a:cubicBezTo>
                  <a:cubicBezTo>
                    <a:pt x="1096" y="30"/>
                    <a:pt x="1093" y="33"/>
                    <a:pt x="1090" y="38"/>
                  </a:cubicBezTo>
                  <a:cubicBezTo>
                    <a:pt x="1088" y="43"/>
                    <a:pt x="1087" y="48"/>
                    <a:pt x="1087" y="55"/>
                  </a:cubicBezTo>
                  <a:cubicBezTo>
                    <a:pt x="1087" y="65"/>
                    <a:pt x="1090" y="72"/>
                    <a:pt x="1094" y="78"/>
                  </a:cubicBezTo>
                  <a:cubicBezTo>
                    <a:pt x="1099" y="83"/>
                    <a:pt x="1106" y="86"/>
                    <a:pt x="1115" y="86"/>
                  </a:cubicBezTo>
                  <a:cubicBezTo>
                    <a:pt x="1121" y="86"/>
                    <a:pt x="1126" y="85"/>
                    <a:pt x="1130" y="82"/>
                  </a:cubicBezTo>
                  <a:cubicBezTo>
                    <a:pt x="1134" y="80"/>
                    <a:pt x="1137" y="76"/>
                    <a:pt x="1140" y="71"/>
                  </a:cubicBezTo>
                  <a:cubicBezTo>
                    <a:pt x="1142" y="67"/>
                    <a:pt x="1143" y="61"/>
                    <a:pt x="1143" y="55"/>
                  </a:cubicBezTo>
                  <a:cubicBezTo>
                    <a:pt x="1143" y="45"/>
                    <a:pt x="1141" y="37"/>
                    <a:pt x="1136" y="31"/>
                  </a:cubicBezTo>
                  <a:cubicBezTo>
                    <a:pt x="1131" y="26"/>
                    <a:pt x="1124" y="23"/>
                    <a:pt x="1115" y="23"/>
                  </a:cubicBezTo>
                  <a:moveTo>
                    <a:pt x="1027" y="12"/>
                  </a:moveTo>
                  <a:cubicBezTo>
                    <a:pt x="1031" y="20"/>
                    <a:pt x="1031" y="20"/>
                    <a:pt x="1031" y="20"/>
                  </a:cubicBezTo>
                  <a:cubicBezTo>
                    <a:pt x="1053" y="13"/>
                    <a:pt x="1053" y="13"/>
                    <a:pt x="1053" y="13"/>
                  </a:cubicBezTo>
                  <a:cubicBezTo>
                    <a:pt x="1047" y="0"/>
                    <a:pt x="1047" y="0"/>
                    <a:pt x="1047" y="0"/>
                  </a:cubicBezTo>
                  <a:lnTo>
                    <a:pt x="1027" y="12"/>
                  </a:lnTo>
                  <a:close/>
                  <a:moveTo>
                    <a:pt x="1040" y="37"/>
                  </a:moveTo>
                  <a:cubicBezTo>
                    <a:pt x="1044" y="61"/>
                    <a:pt x="1044" y="61"/>
                    <a:pt x="1044" y="61"/>
                  </a:cubicBezTo>
                  <a:cubicBezTo>
                    <a:pt x="1035" y="61"/>
                    <a:pt x="1035" y="61"/>
                    <a:pt x="1035" y="61"/>
                  </a:cubicBezTo>
                  <a:lnTo>
                    <a:pt x="1040" y="37"/>
                  </a:lnTo>
                  <a:close/>
                  <a:moveTo>
                    <a:pt x="1068" y="85"/>
                  </a:moveTo>
                  <a:cubicBezTo>
                    <a:pt x="1051" y="25"/>
                    <a:pt x="1051" y="25"/>
                    <a:pt x="1051" y="25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31" y="85"/>
                    <a:pt x="1031" y="85"/>
                    <a:pt x="1031" y="85"/>
                  </a:cubicBezTo>
                  <a:cubicBezTo>
                    <a:pt x="1033" y="73"/>
                    <a:pt x="1033" y="73"/>
                    <a:pt x="1033" y="73"/>
                  </a:cubicBezTo>
                  <a:cubicBezTo>
                    <a:pt x="1047" y="73"/>
                    <a:pt x="1047" y="73"/>
                    <a:pt x="1047" y="73"/>
                  </a:cubicBezTo>
                  <a:cubicBezTo>
                    <a:pt x="1049" y="85"/>
                    <a:pt x="1049" y="85"/>
                    <a:pt x="1049" y="85"/>
                  </a:cubicBezTo>
                  <a:lnTo>
                    <a:pt x="1068" y="85"/>
                  </a:lnTo>
                  <a:close/>
                  <a:moveTo>
                    <a:pt x="1010" y="25"/>
                  </a:moveTo>
                  <a:cubicBezTo>
                    <a:pt x="994" y="25"/>
                    <a:pt x="994" y="25"/>
                    <a:pt x="994" y="25"/>
                  </a:cubicBezTo>
                  <a:cubicBezTo>
                    <a:pt x="994" y="44"/>
                    <a:pt x="994" y="44"/>
                    <a:pt x="994" y="44"/>
                  </a:cubicBezTo>
                  <a:cubicBezTo>
                    <a:pt x="994" y="48"/>
                    <a:pt x="994" y="52"/>
                    <a:pt x="995" y="56"/>
                  </a:cubicBezTo>
                  <a:cubicBezTo>
                    <a:pt x="995" y="59"/>
                    <a:pt x="996" y="63"/>
                    <a:pt x="996" y="67"/>
                  </a:cubicBezTo>
                  <a:cubicBezTo>
                    <a:pt x="997" y="69"/>
                    <a:pt x="997" y="69"/>
                    <a:pt x="997" y="69"/>
                  </a:cubicBezTo>
                  <a:cubicBezTo>
                    <a:pt x="983" y="25"/>
                    <a:pt x="983" y="25"/>
                    <a:pt x="983" y="25"/>
                  </a:cubicBezTo>
                  <a:cubicBezTo>
                    <a:pt x="961" y="25"/>
                    <a:pt x="961" y="25"/>
                    <a:pt x="961" y="25"/>
                  </a:cubicBezTo>
                  <a:cubicBezTo>
                    <a:pt x="961" y="85"/>
                    <a:pt x="961" y="85"/>
                    <a:pt x="961" y="85"/>
                  </a:cubicBezTo>
                  <a:cubicBezTo>
                    <a:pt x="977" y="85"/>
                    <a:pt x="977" y="85"/>
                    <a:pt x="977" y="85"/>
                  </a:cubicBezTo>
                  <a:cubicBezTo>
                    <a:pt x="977" y="66"/>
                    <a:pt x="977" y="66"/>
                    <a:pt x="977" y="66"/>
                  </a:cubicBezTo>
                  <a:cubicBezTo>
                    <a:pt x="977" y="62"/>
                    <a:pt x="977" y="58"/>
                    <a:pt x="976" y="54"/>
                  </a:cubicBezTo>
                  <a:cubicBezTo>
                    <a:pt x="976" y="51"/>
                    <a:pt x="976" y="47"/>
                    <a:pt x="975" y="43"/>
                  </a:cubicBezTo>
                  <a:cubicBezTo>
                    <a:pt x="975" y="41"/>
                    <a:pt x="975" y="41"/>
                    <a:pt x="975" y="41"/>
                  </a:cubicBezTo>
                  <a:cubicBezTo>
                    <a:pt x="988" y="85"/>
                    <a:pt x="988" y="85"/>
                    <a:pt x="988" y="85"/>
                  </a:cubicBezTo>
                  <a:cubicBezTo>
                    <a:pt x="1010" y="85"/>
                    <a:pt x="1010" y="85"/>
                    <a:pt x="1010" y="85"/>
                  </a:cubicBezTo>
                  <a:lnTo>
                    <a:pt x="1010" y="25"/>
                  </a:lnTo>
                  <a:close/>
                  <a:moveTo>
                    <a:pt x="916" y="25"/>
                  </a:moveTo>
                  <a:cubicBezTo>
                    <a:pt x="916" y="85"/>
                    <a:pt x="916" y="85"/>
                    <a:pt x="916" y="85"/>
                  </a:cubicBezTo>
                  <a:cubicBezTo>
                    <a:pt x="955" y="85"/>
                    <a:pt x="955" y="85"/>
                    <a:pt x="955" y="85"/>
                  </a:cubicBezTo>
                  <a:cubicBezTo>
                    <a:pt x="955" y="72"/>
                    <a:pt x="955" y="72"/>
                    <a:pt x="955" y="72"/>
                  </a:cubicBezTo>
                  <a:cubicBezTo>
                    <a:pt x="934" y="72"/>
                    <a:pt x="934" y="72"/>
                    <a:pt x="934" y="72"/>
                  </a:cubicBezTo>
                  <a:cubicBezTo>
                    <a:pt x="934" y="60"/>
                    <a:pt x="934" y="60"/>
                    <a:pt x="934" y="60"/>
                  </a:cubicBezTo>
                  <a:cubicBezTo>
                    <a:pt x="951" y="60"/>
                    <a:pt x="951" y="60"/>
                    <a:pt x="951" y="60"/>
                  </a:cubicBezTo>
                  <a:cubicBezTo>
                    <a:pt x="951" y="48"/>
                    <a:pt x="951" y="48"/>
                    <a:pt x="951" y="48"/>
                  </a:cubicBezTo>
                  <a:cubicBezTo>
                    <a:pt x="934" y="48"/>
                    <a:pt x="934" y="48"/>
                    <a:pt x="934" y="48"/>
                  </a:cubicBezTo>
                  <a:cubicBezTo>
                    <a:pt x="934" y="37"/>
                    <a:pt x="934" y="37"/>
                    <a:pt x="934" y="37"/>
                  </a:cubicBezTo>
                  <a:cubicBezTo>
                    <a:pt x="953" y="37"/>
                    <a:pt x="953" y="37"/>
                    <a:pt x="953" y="37"/>
                  </a:cubicBezTo>
                  <a:cubicBezTo>
                    <a:pt x="955" y="25"/>
                    <a:pt x="955" y="25"/>
                    <a:pt x="955" y="25"/>
                  </a:cubicBezTo>
                  <a:lnTo>
                    <a:pt x="916" y="25"/>
                  </a:lnTo>
                  <a:close/>
                  <a:moveTo>
                    <a:pt x="895" y="25"/>
                  </a:moveTo>
                  <a:cubicBezTo>
                    <a:pt x="887" y="72"/>
                    <a:pt x="887" y="72"/>
                    <a:pt x="887" y="72"/>
                  </a:cubicBezTo>
                  <a:cubicBezTo>
                    <a:pt x="878" y="25"/>
                    <a:pt x="878" y="25"/>
                    <a:pt x="878" y="25"/>
                  </a:cubicBezTo>
                  <a:cubicBezTo>
                    <a:pt x="860" y="25"/>
                    <a:pt x="860" y="25"/>
                    <a:pt x="860" y="25"/>
                  </a:cubicBezTo>
                  <a:cubicBezTo>
                    <a:pt x="876" y="85"/>
                    <a:pt x="876" y="85"/>
                    <a:pt x="876" y="85"/>
                  </a:cubicBezTo>
                  <a:cubicBezTo>
                    <a:pt x="898" y="85"/>
                    <a:pt x="898" y="85"/>
                    <a:pt x="898" y="85"/>
                  </a:cubicBezTo>
                  <a:cubicBezTo>
                    <a:pt x="914" y="25"/>
                    <a:pt x="914" y="25"/>
                    <a:pt x="914" y="25"/>
                  </a:cubicBezTo>
                  <a:lnTo>
                    <a:pt x="895" y="25"/>
                  </a:lnTo>
                  <a:close/>
                  <a:moveTo>
                    <a:pt x="837" y="37"/>
                  </a:moveTo>
                  <a:cubicBezTo>
                    <a:pt x="841" y="61"/>
                    <a:pt x="841" y="61"/>
                    <a:pt x="841" y="61"/>
                  </a:cubicBezTo>
                  <a:cubicBezTo>
                    <a:pt x="832" y="61"/>
                    <a:pt x="832" y="61"/>
                    <a:pt x="832" y="61"/>
                  </a:cubicBezTo>
                  <a:lnTo>
                    <a:pt x="837" y="37"/>
                  </a:lnTo>
                  <a:close/>
                  <a:moveTo>
                    <a:pt x="865" y="85"/>
                  </a:moveTo>
                  <a:cubicBezTo>
                    <a:pt x="848" y="25"/>
                    <a:pt x="848" y="25"/>
                    <a:pt x="848" y="25"/>
                  </a:cubicBezTo>
                  <a:cubicBezTo>
                    <a:pt x="826" y="25"/>
                    <a:pt x="826" y="25"/>
                    <a:pt x="826" y="25"/>
                  </a:cubicBezTo>
                  <a:cubicBezTo>
                    <a:pt x="809" y="85"/>
                    <a:pt x="809" y="85"/>
                    <a:pt x="809" y="85"/>
                  </a:cubicBezTo>
                  <a:cubicBezTo>
                    <a:pt x="827" y="85"/>
                    <a:pt x="827" y="85"/>
                    <a:pt x="827" y="85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44" y="73"/>
                    <a:pt x="844" y="73"/>
                    <a:pt x="844" y="73"/>
                  </a:cubicBezTo>
                  <a:cubicBezTo>
                    <a:pt x="846" y="85"/>
                    <a:pt x="846" y="85"/>
                    <a:pt x="846" y="85"/>
                  </a:cubicBezTo>
                  <a:lnTo>
                    <a:pt x="865" y="85"/>
                  </a:lnTo>
                  <a:close/>
                  <a:moveTo>
                    <a:pt x="768" y="25"/>
                  </a:moveTo>
                  <a:cubicBezTo>
                    <a:pt x="768" y="38"/>
                    <a:pt x="768" y="38"/>
                    <a:pt x="768" y="38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82" y="85"/>
                    <a:pt x="782" y="85"/>
                    <a:pt x="782" y="85"/>
                  </a:cubicBezTo>
                  <a:cubicBezTo>
                    <a:pt x="800" y="85"/>
                    <a:pt x="800" y="85"/>
                    <a:pt x="800" y="85"/>
                  </a:cubicBezTo>
                  <a:cubicBezTo>
                    <a:pt x="800" y="38"/>
                    <a:pt x="800" y="38"/>
                    <a:pt x="800" y="38"/>
                  </a:cubicBezTo>
                  <a:cubicBezTo>
                    <a:pt x="813" y="38"/>
                    <a:pt x="813" y="38"/>
                    <a:pt x="813" y="38"/>
                  </a:cubicBezTo>
                  <a:cubicBezTo>
                    <a:pt x="815" y="25"/>
                    <a:pt x="815" y="25"/>
                    <a:pt x="815" y="25"/>
                  </a:cubicBezTo>
                  <a:lnTo>
                    <a:pt x="768" y="25"/>
                  </a:lnTo>
                  <a:close/>
                  <a:moveTo>
                    <a:pt x="743" y="23"/>
                  </a:moveTo>
                  <a:cubicBezTo>
                    <a:pt x="739" y="23"/>
                    <a:pt x="735" y="24"/>
                    <a:pt x="731" y="25"/>
                  </a:cubicBezTo>
                  <a:cubicBezTo>
                    <a:pt x="728" y="27"/>
                    <a:pt x="725" y="29"/>
                    <a:pt x="723" y="32"/>
                  </a:cubicBezTo>
                  <a:cubicBezTo>
                    <a:pt x="721" y="34"/>
                    <a:pt x="720" y="38"/>
                    <a:pt x="720" y="41"/>
                  </a:cubicBezTo>
                  <a:cubicBezTo>
                    <a:pt x="720" y="46"/>
                    <a:pt x="721" y="50"/>
                    <a:pt x="724" y="53"/>
                  </a:cubicBezTo>
                  <a:cubicBezTo>
                    <a:pt x="727" y="56"/>
                    <a:pt x="732" y="59"/>
                    <a:pt x="739" y="61"/>
                  </a:cubicBezTo>
                  <a:cubicBezTo>
                    <a:pt x="741" y="61"/>
                    <a:pt x="743" y="62"/>
                    <a:pt x="745" y="63"/>
                  </a:cubicBezTo>
                  <a:cubicBezTo>
                    <a:pt x="746" y="64"/>
                    <a:pt x="747" y="64"/>
                    <a:pt x="748" y="65"/>
                  </a:cubicBezTo>
                  <a:cubicBezTo>
                    <a:pt x="748" y="66"/>
                    <a:pt x="748" y="67"/>
                    <a:pt x="748" y="68"/>
                  </a:cubicBezTo>
                  <a:cubicBezTo>
                    <a:pt x="748" y="70"/>
                    <a:pt x="748" y="71"/>
                    <a:pt x="746" y="72"/>
                  </a:cubicBezTo>
                  <a:cubicBezTo>
                    <a:pt x="745" y="73"/>
                    <a:pt x="743" y="74"/>
                    <a:pt x="741" y="74"/>
                  </a:cubicBezTo>
                  <a:cubicBezTo>
                    <a:pt x="736" y="74"/>
                    <a:pt x="731" y="72"/>
                    <a:pt x="726" y="68"/>
                  </a:cubicBezTo>
                  <a:cubicBezTo>
                    <a:pt x="718" y="77"/>
                    <a:pt x="718" y="77"/>
                    <a:pt x="718" y="77"/>
                  </a:cubicBezTo>
                  <a:cubicBezTo>
                    <a:pt x="720" y="80"/>
                    <a:pt x="724" y="82"/>
                    <a:pt x="728" y="84"/>
                  </a:cubicBezTo>
                  <a:cubicBezTo>
                    <a:pt x="732" y="85"/>
                    <a:pt x="736" y="86"/>
                    <a:pt x="742" y="86"/>
                  </a:cubicBezTo>
                  <a:cubicBezTo>
                    <a:pt x="747" y="86"/>
                    <a:pt x="751" y="85"/>
                    <a:pt x="755" y="84"/>
                  </a:cubicBezTo>
                  <a:cubicBezTo>
                    <a:pt x="759" y="82"/>
                    <a:pt x="762" y="80"/>
                    <a:pt x="764" y="77"/>
                  </a:cubicBezTo>
                  <a:cubicBezTo>
                    <a:pt x="766" y="74"/>
                    <a:pt x="767" y="71"/>
                    <a:pt x="767" y="67"/>
                  </a:cubicBezTo>
                  <a:cubicBezTo>
                    <a:pt x="767" y="61"/>
                    <a:pt x="765" y="57"/>
                    <a:pt x="763" y="54"/>
                  </a:cubicBezTo>
                  <a:cubicBezTo>
                    <a:pt x="760" y="51"/>
                    <a:pt x="755" y="49"/>
                    <a:pt x="749" y="47"/>
                  </a:cubicBezTo>
                  <a:cubicBezTo>
                    <a:pt x="746" y="46"/>
                    <a:pt x="744" y="45"/>
                    <a:pt x="742" y="44"/>
                  </a:cubicBezTo>
                  <a:cubicBezTo>
                    <a:pt x="741" y="44"/>
                    <a:pt x="740" y="43"/>
                    <a:pt x="739" y="42"/>
                  </a:cubicBezTo>
                  <a:cubicBezTo>
                    <a:pt x="739" y="42"/>
                    <a:pt x="738" y="41"/>
                    <a:pt x="738" y="40"/>
                  </a:cubicBezTo>
                  <a:cubicBezTo>
                    <a:pt x="738" y="39"/>
                    <a:pt x="739" y="38"/>
                    <a:pt x="740" y="37"/>
                  </a:cubicBezTo>
                  <a:cubicBezTo>
                    <a:pt x="741" y="36"/>
                    <a:pt x="743" y="36"/>
                    <a:pt x="745" y="36"/>
                  </a:cubicBezTo>
                  <a:cubicBezTo>
                    <a:pt x="749" y="36"/>
                    <a:pt x="753" y="37"/>
                    <a:pt x="757" y="40"/>
                  </a:cubicBezTo>
                  <a:cubicBezTo>
                    <a:pt x="765" y="31"/>
                    <a:pt x="765" y="31"/>
                    <a:pt x="765" y="31"/>
                  </a:cubicBezTo>
                  <a:cubicBezTo>
                    <a:pt x="760" y="26"/>
                    <a:pt x="752" y="23"/>
                    <a:pt x="743" y="23"/>
                  </a:cubicBezTo>
                  <a:moveTo>
                    <a:pt x="691" y="37"/>
                  </a:moveTo>
                  <a:cubicBezTo>
                    <a:pt x="695" y="61"/>
                    <a:pt x="695" y="61"/>
                    <a:pt x="695" y="61"/>
                  </a:cubicBezTo>
                  <a:cubicBezTo>
                    <a:pt x="686" y="61"/>
                    <a:pt x="686" y="61"/>
                    <a:pt x="686" y="61"/>
                  </a:cubicBezTo>
                  <a:lnTo>
                    <a:pt x="691" y="37"/>
                  </a:lnTo>
                  <a:close/>
                  <a:moveTo>
                    <a:pt x="719" y="85"/>
                  </a:moveTo>
                  <a:cubicBezTo>
                    <a:pt x="702" y="25"/>
                    <a:pt x="702" y="25"/>
                    <a:pt x="702" y="25"/>
                  </a:cubicBezTo>
                  <a:cubicBezTo>
                    <a:pt x="681" y="25"/>
                    <a:pt x="681" y="25"/>
                    <a:pt x="681" y="25"/>
                  </a:cubicBezTo>
                  <a:cubicBezTo>
                    <a:pt x="663" y="85"/>
                    <a:pt x="663" y="85"/>
                    <a:pt x="663" y="85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4" y="73"/>
                    <a:pt x="684" y="73"/>
                    <a:pt x="684" y="73"/>
                  </a:cubicBezTo>
                  <a:cubicBezTo>
                    <a:pt x="698" y="73"/>
                    <a:pt x="698" y="73"/>
                    <a:pt x="698" y="73"/>
                  </a:cubicBezTo>
                  <a:cubicBezTo>
                    <a:pt x="700" y="85"/>
                    <a:pt x="700" y="85"/>
                    <a:pt x="700" y="85"/>
                  </a:cubicBezTo>
                  <a:lnTo>
                    <a:pt x="719" y="85"/>
                  </a:lnTo>
                  <a:close/>
                  <a:moveTo>
                    <a:pt x="620" y="25"/>
                  </a:moveTo>
                  <a:cubicBezTo>
                    <a:pt x="620" y="38"/>
                    <a:pt x="620" y="38"/>
                    <a:pt x="620" y="38"/>
                  </a:cubicBezTo>
                  <a:cubicBezTo>
                    <a:pt x="642" y="38"/>
                    <a:pt x="642" y="38"/>
                    <a:pt x="642" y="38"/>
                  </a:cubicBezTo>
                  <a:cubicBezTo>
                    <a:pt x="618" y="72"/>
                    <a:pt x="618" y="72"/>
                    <a:pt x="618" y="72"/>
                  </a:cubicBezTo>
                  <a:cubicBezTo>
                    <a:pt x="618" y="85"/>
                    <a:pt x="618" y="85"/>
                    <a:pt x="618" y="85"/>
                  </a:cubicBezTo>
                  <a:cubicBezTo>
                    <a:pt x="661" y="85"/>
                    <a:pt x="661" y="85"/>
                    <a:pt x="661" y="85"/>
                  </a:cubicBezTo>
                  <a:cubicBezTo>
                    <a:pt x="663" y="71"/>
                    <a:pt x="663" y="71"/>
                    <a:pt x="663" y="71"/>
                  </a:cubicBezTo>
                  <a:cubicBezTo>
                    <a:pt x="639" y="71"/>
                    <a:pt x="639" y="71"/>
                    <a:pt x="639" y="71"/>
                  </a:cubicBezTo>
                  <a:cubicBezTo>
                    <a:pt x="662" y="38"/>
                    <a:pt x="662" y="38"/>
                    <a:pt x="662" y="38"/>
                  </a:cubicBezTo>
                  <a:cubicBezTo>
                    <a:pt x="662" y="25"/>
                    <a:pt x="662" y="25"/>
                    <a:pt x="662" y="25"/>
                  </a:cubicBezTo>
                  <a:lnTo>
                    <a:pt x="620" y="25"/>
                  </a:lnTo>
                  <a:close/>
                  <a:moveTo>
                    <a:pt x="567" y="36"/>
                  </a:moveTo>
                  <a:cubicBezTo>
                    <a:pt x="571" y="36"/>
                    <a:pt x="573" y="37"/>
                    <a:pt x="575" y="40"/>
                  </a:cubicBezTo>
                  <a:cubicBezTo>
                    <a:pt x="576" y="43"/>
                    <a:pt x="577" y="48"/>
                    <a:pt x="577" y="55"/>
                  </a:cubicBezTo>
                  <a:cubicBezTo>
                    <a:pt x="577" y="62"/>
                    <a:pt x="576" y="66"/>
                    <a:pt x="575" y="69"/>
                  </a:cubicBezTo>
                  <a:cubicBezTo>
                    <a:pt x="573" y="72"/>
                    <a:pt x="571" y="74"/>
                    <a:pt x="567" y="74"/>
                  </a:cubicBezTo>
                  <a:cubicBezTo>
                    <a:pt x="564" y="74"/>
                    <a:pt x="562" y="72"/>
                    <a:pt x="560" y="69"/>
                  </a:cubicBezTo>
                  <a:cubicBezTo>
                    <a:pt x="559" y="66"/>
                    <a:pt x="558" y="61"/>
                    <a:pt x="558" y="55"/>
                  </a:cubicBezTo>
                  <a:cubicBezTo>
                    <a:pt x="558" y="48"/>
                    <a:pt x="559" y="43"/>
                    <a:pt x="560" y="40"/>
                  </a:cubicBezTo>
                  <a:cubicBezTo>
                    <a:pt x="562" y="37"/>
                    <a:pt x="564" y="36"/>
                    <a:pt x="567" y="36"/>
                  </a:cubicBezTo>
                  <a:moveTo>
                    <a:pt x="567" y="23"/>
                  </a:moveTo>
                  <a:cubicBezTo>
                    <a:pt x="562" y="23"/>
                    <a:pt x="557" y="24"/>
                    <a:pt x="552" y="27"/>
                  </a:cubicBezTo>
                  <a:cubicBezTo>
                    <a:pt x="548" y="30"/>
                    <a:pt x="545" y="33"/>
                    <a:pt x="543" y="38"/>
                  </a:cubicBezTo>
                  <a:cubicBezTo>
                    <a:pt x="541" y="43"/>
                    <a:pt x="540" y="48"/>
                    <a:pt x="540" y="55"/>
                  </a:cubicBezTo>
                  <a:cubicBezTo>
                    <a:pt x="540" y="65"/>
                    <a:pt x="542" y="72"/>
                    <a:pt x="547" y="78"/>
                  </a:cubicBezTo>
                  <a:cubicBezTo>
                    <a:pt x="552" y="83"/>
                    <a:pt x="559" y="86"/>
                    <a:pt x="567" y="86"/>
                  </a:cubicBezTo>
                  <a:cubicBezTo>
                    <a:pt x="573" y="86"/>
                    <a:pt x="578" y="85"/>
                    <a:pt x="582" y="82"/>
                  </a:cubicBezTo>
                  <a:cubicBezTo>
                    <a:pt x="587" y="80"/>
                    <a:pt x="590" y="76"/>
                    <a:pt x="592" y="71"/>
                  </a:cubicBezTo>
                  <a:cubicBezTo>
                    <a:pt x="594" y="67"/>
                    <a:pt x="595" y="61"/>
                    <a:pt x="595" y="55"/>
                  </a:cubicBezTo>
                  <a:cubicBezTo>
                    <a:pt x="595" y="45"/>
                    <a:pt x="593" y="37"/>
                    <a:pt x="588" y="31"/>
                  </a:cubicBezTo>
                  <a:cubicBezTo>
                    <a:pt x="583" y="26"/>
                    <a:pt x="576" y="23"/>
                    <a:pt x="567" y="23"/>
                  </a:cubicBezTo>
                  <a:moveTo>
                    <a:pt x="508" y="72"/>
                  </a:moveTo>
                  <a:cubicBezTo>
                    <a:pt x="505" y="72"/>
                    <a:pt x="505" y="72"/>
                    <a:pt x="505" y="72"/>
                  </a:cubicBezTo>
                  <a:cubicBezTo>
                    <a:pt x="505" y="59"/>
                    <a:pt x="505" y="59"/>
                    <a:pt x="505" y="59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12" y="59"/>
                    <a:pt x="514" y="60"/>
                    <a:pt x="515" y="61"/>
                  </a:cubicBezTo>
                  <a:cubicBezTo>
                    <a:pt x="517" y="62"/>
                    <a:pt x="518" y="63"/>
                    <a:pt x="518" y="66"/>
                  </a:cubicBezTo>
                  <a:cubicBezTo>
                    <a:pt x="518" y="68"/>
                    <a:pt x="517" y="70"/>
                    <a:pt x="515" y="71"/>
                  </a:cubicBezTo>
                  <a:cubicBezTo>
                    <a:pt x="514" y="72"/>
                    <a:pt x="511" y="72"/>
                    <a:pt x="508" y="72"/>
                  </a:cubicBezTo>
                  <a:moveTo>
                    <a:pt x="508" y="37"/>
                  </a:moveTo>
                  <a:cubicBezTo>
                    <a:pt x="510" y="37"/>
                    <a:pt x="512" y="37"/>
                    <a:pt x="514" y="38"/>
                  </a:cubicBezTo>
                  <a:cubicBezTo>
                    <a:pt x="515" y="39"/>
                    <a:pt x="515" y="40"/>
                    <a:pt x="515" y="42"/>
                  </a:cubicBezTo>
                  <a:cubicBezTo>
                    <a:pt x="515" y="44"/>
                    <a:pt x="515" y="46"/>
                    <a:pt x="514" y="47"/>
                  </a:cubicBezTo>
                  <a:cubicBezTo>
                    <a:pt x="513" y="47"/>
                    <a:pt x="511" y="48"/>
                    <a:pt x="508" y="48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5" y="37"/>
                    <a:pt x="505" y="37"/>
                    <a:pt x="505" y="37"/>
                  </a:cubicBezTo>
                  <a:lnTo>
                    <a:pt x="508" y="37"/>
                  </a:lnTo>
                  <a:close/>
                  <a:moveTo>
                    <a:pt x="522" y="53"/>
                  </a:moveTo>
                  <a:cubicBezTo>
                    <a:pt x="526" y="52"/>
                    <a:pt x="528" y="51"/>
                    <a:pt x="530" y="49"/>
                  </a:cubicBezTo>
                  <a:cubicBezTo>
                    <a:pt x="532" y="47"/>
                    <a:pt x="533" y="44"/>
                    <a:pt x="533" y="40"/>
                  </a:cubicBezTo>
                  <a:cubicBezTo>
                    <a:pt x="533" y="35"/>
                    <a:pt x="531" y="31"/>
                    <a:pt x="526" y="28"/>
                  </a:cubicBezTo>
                  <a:cubicBezTo>
                    <a:pt x="522" y="26"/>
                    <a:pt x="515" y="25"/>
                    <a:pt x="506" y="25"/>
                  </a:cubicBezTo>
                  <a:cubicBezTo>
                    <a:pt x="487" y="25"/>
                    <a:pt x="487" y="25"/>
                    <a:pt x="487" y="25"/>
                  </a:cubicBezTo>
                  <a:cubicBezTo>
                    <a:pt x="487" y="85"/>
                    <a:pt x="487" y="85"/>
                    <a:pt x="487" y="85"/>
                  </a:cubicBezTo>
                  <a:cubicBezTo>
                    <a:pt x="508" y="85"/>
                    <a:pt x="508" y="85"/>
                    <a:pt x="508" y="85"/>
                  </a:cubicBezTo>
                  <a:cubicBezTo>
                    <a:pt x="517" y="85"/>
                    <a:pt x="524" y="83"/>
                    <a:pt x="529" y="81"/>
                  </a:cubicBezTo>
                  <a:cubicBezTo>
                    <a:pt x="533" y="78"/>
                    <a:pt x="536" y="73"/>
                    <a:pt x="536" y="67"/>
                  </a:cubicBezTo>
                  <a:cubicBezTo>
                    <a:pt x="536" y="63"/>
                    <a:pt x="534" y="59"/>
                    <a:pt x="532" y="57"/>
                  </a:cubicBezTo>
                  <a:cubicBezTo>
                    <a:pt x="530" y="55"/>
                    <a:pt x="526" y="54"/>
                    <a:pt x="522" y="53"/>
                  </a:cubicBezTo>
                  <a:moveTo>
                    <a:pt x="442" y="25"/>
                  </a:moveTo>
                  <a:cubicBezTo>
                    <a:pt x="442" y="85"/>
                    <a:pt x="442" y="85"/>
                    <a:pt x="442" y="85"/>
                  </a:cubicBezTo>
                  <a:cubicBezTo>
                    <a:pt x="481" y="85"/>
                    <a:pt x="481" y="85"/>
                    <a:pt x="481" y="85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60" y="72"/>
                    <a:pt x="460" y="72"/>
                    <a:pt x="460" y="72"/>
                  </a:cubicBezTo>
                  <a:cubicBezTo>
                    <a:pt x="460" y="60"/>
                    <a:pt x="460" y="60"/>
                    <a:pt x="460" y="60"/>
                  </a:cubicBezTo>
                  <a:cubicBezTo>
                    <a:pt x="477" y="60"/>
                    <a:pt x="477" y="60"/>
                    <a:pt x="477" y="60"/>
                  </a:cubicBezTo>
                  <a:cubicBezTo>
                    <a:pt x="477" y="48"/>
                    <a:pt x="477" y="48"/>
                    <a:pt x="477" y="48"/>
                  </a:cubicBezTo>
                  <a:cubicBezTo>
                    <a:pt x="460" y="48"/>
                    <a:pt x="460" y="48"/>
                    <a:pt x="460" y="48"/>
                  </a:cubicBezTo>
                  <a:cubicBezTo>
                    <a:pt x="460" y="37"/>
                    <a:pt x="460" y="37"/>
                    <a:pt x="460" y="37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81" y="25"/>
                    <a:pt x="481" y="25"/>
                    <a:pt x="481" y="25"/>
                  </a:cubicBezTo>
                  <a:lnTo>
                    <a:pt x="442" y="25"/>
                  </a:lnTo>
                  <a:close/>
                  <a:moveTo>
                    <a:pt x="434" y="25"/>
                  </a:moveTo>
                  <a:cubicBezTo>
                    <a:pt x="418" y="25"/>
                    <a:pt x="418" y="25"/>
                    <a:pt x="418" y="25"/>
                  </a:cubicBezTo>
                  <a:cubicBezTo>
                    <a:pt x="418" y="44"/>
                    <a:pt x="418" y="44"/>
                    <a:pt x="418" y="44"/>
                  </a:cubicBezTo>
                  <a:cubicBezTo>
                    <a:pt x="418" y="48"/>
                    <a:pt x="418" y="52"/>
                    <a:pt x="419" y="56"/>
                  </a:cubicBezTo>
                  <a:cubicBezTo>
                    <a:pt x="419" y="59"/>
                    <a:pt x="420" y="63"/>
                    <a:pt x="420" y="67"/>
                  </a:cubicBezTo>
                  <a:cubicBezTo>
                    <a:pt x="421" y="69"/>
                    <a:pt x="421" y="69"/>
                    <a:pt x="421" y="69"/>
                  </a:cubicBezTo>
                  <a:cubicBezTo>
                    <a:pt x="407" y="25"/>
                    <a:pt x="407" y="25"/>
                    <a:pt x="407" y="25"/>
                  </a:cubicBezTo>
                  <a:cubicBezTo>
                    <a:pt x="385" y="25"/>
                    <a:pt x="385" y="25"/>
                    <a:pt x="385" y="25"/>
                  </a:cubicBezTo>
                  <a:cubicBezTo>
                    <a:pt x="385" y="85"/>
                    <a:pt x="385" y="85"/>
                    <a:pt x="385" y="85"/>
                  </a:cubicBezTo>
                  <a:cubicBezTo>
                    <a:pt x="401" y="85"/>
                    <a:pt x="401" y="85"/>
                    <a:pt x="401" y="85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1" y="62"/>
                    <a:pt x="401" y="58"/>
                    <a:pt x="400" y="54"/>
                  </a:cubicBezTo>
                  <a:cubicBezTo>
                    <a:pt x="400" y="51"/>
                    <a:pt x="400" y="47"/>
                    <a:pt x="399" y="4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412" y="85"/>
                    <a:pt x="412" y="85"/>
                    <a:pt x="412" y="85"/>
                  </a:cubicBezTo>
                  <a:cubicBezTo>
                    <a:pt x="434" y="85"/>
                    <a:pt x="434" y="85"/>
                    <a:pt x="434" y="85"/>
                  </a:cubicBezTo>
                  <a:lnTo>
                    <a:pt x="434" y="25"/>
                  </a:lnTo>
                  <a:close/>
                  <a:moveTo>
                    <a:pt x="323" y="12"/>
                  </a:moveTo>
                  <a:cubicBezTo>
                    <a:pt x="328" y="20"/>
                    <a:pt x="328" y="20"/>
                    <a:pt x="328" y="2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43" y="0"/>
                    <a:pt x="343" y="0"/>
                    <a:pt x="343" y="0"/>
                  </a:cubicBezTo>
                  <a:lnTo>
                    <a:pt x="323" y="12"/>
                  </a:lnTo>
                  <a:close/>
                  <a:moveTo>
                    <a:pt x="336" y="37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31" y="61"/>
                    <a:pt x="331" y="61"/>
                    <a:pt x="331" y="61"/>
                  </a:cubicBezTo>
                  <a:lnTo>
                    <a:pt x="336" y="37"/>
                  </a:lnTo>
                  <a:close/>
                  <a:moveTo>
                    <a:pt x="364" y="85"/>
                  </a:moveTo>
                  <a:cubicBezTo>
                    <a:pt x="347" y="25"/>
                    <a:pt x="347" y="25"/>
                    <a:pt x="34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08" y="85"/>
                    <a:pt x="308" y="85"/>
                    <a:pt x="308" y="85"/>
                  </a:cubicBezTo>
                  <a:cubicBezTo>
                    <a:pt x="327" y="85"/>
                    <a:pt x="327" y="85"/>
                    <a:pt x="327" y="85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43" y="73"/>
                    <a:pt x="343" y="73"/>
                    <a:pt x="343" y="73"/>
                  </a:cubicBezTo>
                  <a:cubicBezTo>
                    <a:pt x="345" y="85"/>
                    <a:pt x="345" y="85"/>
                    <a:pt x="345" y="85"/>
                  </a:cubicBezTo>
                  <a:lnTo>
                    <a:pt x="364" y="85"/>
                  </a:lnTo>
                  <a:close/>
                  <a:moveTo>
                    <a:pt x="306" y="25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90" y="48"/>
                    <a:pt x="291" y="52"/>
                    <a:pt x="291" y="56"/>
                  </a:cubicBezTo>
                  <a:cubicBezTo>
                    <a:pt x="291" y="59"/>
                    <a:pt x="292" y="63"/>
                    <a:pt x="292" y="67"/>
                  </a:cubicBezTo>
                  <a:cubicBezTo>
                    <a:pt x="293" y="69"/>
                    <a:pt x="293" y="69"/>
                    <a:pt x="293" y="69"/>
                  </a:cubicBezTo>
                  <a:cubicBezTo>
                    <a:pt x="279" y="25"/>
                    <a:pt x="279" y="25"/>
                    <a:pt x="279" y="25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8" y="85"/>
                    <a:pt x="258" y="85"/>
                    <a:pt x="258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2"/>
                    <a:pt x="273" y="58"/>
                    <a:pt x="273" y="54"/>
                  </a:cubicBezTo>
                  <a:cubicBezTo>
                    <a:pt x="272" y="51"/>
                    <a:pt x="272" y="47"/>
                    <a:pt x="271" y="43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306" y="85"/>
                    <a:pt x="306" y="85"/>
                    <a:pt x="306" y="85"/>
                  </a:cubicBezTo>
                  <a:lnTo>
                    <a:pt x="306" y="25"/>
                  </a:lnTo>
                  <a:close/>
                  <a:moveTo>
                    <a:pt x="212" y="25"/>
                  </a:moveTo>
                  <a:cubicBezTo>
                    <a:pt x="212" y="85"/>
                    <a:pt x="212" y="85"/>
                    <a:pt x="212" y="85"/>
                  </a:cubicBezTo>
                  <a:cubicBezTo>
                    <a:pt x="251" y="85"/>
                    <a:pt x="251" y="85"/>
                    <a:pt x="251" y="85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51" y="25"/>
                    <a:pt x="251" y="25"/>
                    <a:pt x="251" y="25"/>
                  </a:cubicBezTo>
                  <a:lnTo>
                    <a:pt x="212" y="25"/>
                  </a:lnTo>
                  <a:close/>
                  <a:moveTo>
                    <a:pt x="183" y="9"/>
                  </a:moveTo>
                  <a:cubicBezTo>
                    <a:pt x="172" y="2"/>
                    <a:pt x="172" y="2"/>
                    <a:pt x="172" y="2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195" y="2"/>
                    <a:pt x="195" y="2"/>
                    <a:pt x="195" y="2"/>
                  </a:cubicBezTo>
                  <a:lnTo>
                    <a:pt x="183" y="9"/>
                  </a:lnTo>
                  <a:close/>
                  <a:moveTo>
                    <a:pt x="183" y="23"/>
                  </a:moveTo>
                  <a:cubicBezTo>
                    <a:pt x="178" y="23"/>
                    <a:pt x="174" y="24"/>
                    <a:pt x="171" y="25"/>
                  </a:cubicBezTo>
                  <a:cubicBezTo>
                    <a:pt x="167" y="27"/>
                    <a:pt x="165" y="29"/>
                    <a:pt x="163" y="32"/>
                  </a:cubicBezTo>
                  <a:cubicBezTo>
                    <a:pt x="161" y="34"/>
                    <a:pt x="160" y="38"/>
                    <a:pt x="160" y="41"/>
                  </a:cubicBezTo>
                  <a:cubicBezTo>
                    <a:pt x="160" y="46"/>
                    <a:pt x="161" y="50"/>
                    <a:pt x="164" y="53"/>
                  </a:cubicBezTo>
                  <a:cubicBezTo>
                    <a:pt x="167" y="56"/>
                    <a:pt x="171" y="59"/>
                    <a:pt x="178" y="61"/>
                  </a:cubicBezTo>
                  <a:cubicBezTo>
                    <a:pt x="181" y="61"/>
                    <a:pt x="183" y="62"/>
                    <a:pt x="184" y="63"/>
                  </a:cubicBezTo>
                  <a:cubicBezTo>
                    <a:pt x="186" y="64"/>
                    <a:pt x="187" y="64"/>
                    <a:pt x="187" y="65"/>
                  </a:cubicBezTo>
                  <a:cubicBezTo>
                    <a:pt x="188" y="66"/>
                    <a:pt x="188" y="67"/>
                    <a:pt x="188" y="68"/>
                  </a:cubicBezTo>
                  <a:cubicBezTo>
                    <a:pt x="188" y="70"/>
                    <a:pt x="187" y="71"/>
                    <a:pt x="186" y="72"/>
                  </a:cubicBezTo>
                  <a:cubicBezTo>
                    <a:pt x="185" y="73"/>
                    <a:pt x="183" y="74"/>
                    <a:pt x="180" y="74"/>
                  </a:cubicBezTo>
                  <a:cubicBezTo>
                    <a:pt x="175" y="74"/>
                    <a:pt x="170" y="72"/>
                    <a:pt x="166" y="68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60" y="80"/>
                    <a:pt x="163" y="82"/>
                    <a:pt x="167" y="84"/>
                  </a:cubicBezTo>
                  <a:cubicBezTo>
                    <a:pt x="171" y="85"/>
                    <a:pt x="176" y="86"/>
                    <a:pt x="181" y="86"/>
                  </a:cubicBezTo>
                  <a:cubicBezTo>
                    <a:pt x="186" y="86"/>
                    <a:pt x="191" y="85"/>
                    <a:pt x="195" y="84"/>
                  </a:cubicBezTo>
                  <a:cubicBezTo>
                    <a:pt x="198" y="82"/>
                    <a:pt x="201" y="80"/>
                    <a:pt x="203" y="77"/>
                  </a:cubicBezTo>
                  <a:cubicBezTo>
                    <a:pt x="205" y="74"/>
                    <a:pt x="206" y="71"/>
                    <a:pt x="206" y="67"/>
                  </a:cubicBezTo>
                  <a:cubicBezTo>
                    <a:pt x="206" y="61"/>
                    <a:pt x="205" y="57"/>
                    <a:pt x="202" y="54"/>
                  </a:cubicBezTo>
                  <a:cubicBezTo>
                    <a:pt x="199" y="51"/>
                    <a:pt x="195" y="49"/>
                    <a:pt x="189" y="47"/>
                  </a:cubicBezTo>
                  <a:cubicBezTo>
                    <a:pt x="185" y="46"/>
                    <a:pt x="183" y="45"/>
                    <a:pt x="182" y="44"/>
                  </a:cubicBezTo>
                  <a:cubicBezTo>
                    <a:pt x="180" y="44"/>
                    <a:pt x="179" y="43"/>
                    <a:pt x="179" y="42"/>
                  </a:cubicBezTo>
                  <a:cubicBezTo>
                    <a:pt x="178" y="42"/>
                    <a:pt x="178" y="41"/>
                    <a:pt x="178" y="40"/>
                  </a:cubicBezTo>
                  <a:cubicBezTo>
                    <a:pt x="178" y="39"/>
                    <a:pt x="178" y="38"/>
                    <a:pt x="179" y="37"/>
                  </a:cubicBezTo>
                  <a:cubicBezTo>
                    <a:pt x="181" y="36"/>
                    <a:pt x="182" y="36"/>
                    <a:pt x="184" y="36"/>
                  </a:cubicBezTo>
                  <a:cubicBezTo>
                    <a:pt x="189" y="36"/>
                    <a:pt x="193" y="37"/>
                    <a:pt x="197" y="40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199" y="26"/>
                    <a:pt x="192" y="23"/>
                    <a:pt x="183" y="23"/>
                  </a:cubicBezTo>
                  <a:moveTo>
                    <a:pt x="154" y="25"/>
                  </a:moveTo>
                  <a:cubicBezTo>
                    <a:pt x="136" y="25"/>
                    <a:pt x="136" y="25"/>
                    <a:pt x="136" y="25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6" y="67"/>
                    <a:pt x="136" y="70"/>
                    <a:pt x="135" y="71"/>
                  </a:cubicBezTo>
                  <a:cubicBezTo>
                    <a:pt x="134" y="73"/>
                    <a:pt x="132" y="74"/>
                    <a:pt x="129" y="74"/>
                  </a:cubicBezTo>
                  <a:cubicBezTo>
                    <a:pt x="127" y="74"/>
                    <a:pt x="125" y="73"/>
                    <a:pt x="124" y="71"/>
                  </a:cubicBezTo>
                  <a:cubicBezTo>
                    <a:pt x="123" y="70"/>
                    <a:pt x="122" y="67"/>
                    <a:pt x="122" y="64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71"/>
                    <a:pt x="106" y="76"/>
                    <a:pt x="111" y="80"/>
                  </a:cubicBezTo>
                  <a:cubicBezTo>
                    <a:pt x="115" y="84"/>
                    <a:pt x="121" y="86"/>
                    <a:pt x="129" y="86"/>
                  </a:cubicBezTo>
                  <a:cubicBezTo>
                    <a:pt x="135" y="86"/>
                    <a:pt x="139" y="85"/>
                    <a:pt x="143" y="83"/>
                  </a:cubicBezTo>
                  <a:cubicBezTo>
                    <a:pt x="147" y="81"/>
                    <a:pt x="149" y="79"/>
                    <a:pt x="151" y="76"/>
                  </a:cubicBezTo>
                  <a:cubicBezTo>
                    <a:pt x="153" y="72"/>
                    <a:pt x="154" y="68"/>
                    <a:pt x="154" y="64"/>
                  </a:cubicBezTo>
                  <a:lnTo>
                    <a:pt x="154" y="25"/>
                  </a:lnTo>
                  <a:close/>
                  <a:moveTo>
                    <a:pt x="69" y="37"/>
                  </a:moveTo>
                  <a:cubicBezTo>
                    <a:pt x="73" y="37"/>
                    <a:pt x="73" y="37"/>
                    <a:pt x="73" y="37"/>
                  </a:cubicBezTo>
                  <a:cubicBezTo>
                    <a:pt x="79" y="37"/>
                    <a:pt x="81" y="39"/>
                    <a:pt x="81" y="44"/>
                  </a:cubicBezTo>
                  <a:cubicBezTo>
                    <a:pt x="81" y="46"/>
                    <a:pt x="81" y="48"/>
                    <a:pt x="79" y="50"/>
                  </a:cubicBezTo>
                  <a:cubicBezTo>
                    <a:pt x="78" y="51"/>
                    <a:pt x="76" y="51"/>
                    <a:pt x="74" y="51"/>
                  </a:cubicBezTo>
                  <a:cubicBezTo>
                    <a:pt x="69" y="51"/>
                    <a:pt x="69" y="51"/>
                    <a:pt x="69" y="51"/>
                  </a:cubicBezTo>
                  <a:lnTo>
                    <a:pt x="69" y="37"/>
                  </a:lnTo>
                  <a:close/>
                  <a:moveTo>
                    <a:pt x="84" y="85"/>
                  </a:moveTo>
                  <a:cubicBezTo>
                    <a:pt x="103" y="85"/>
                    <a:pt x="103" y="85"/>
                    <a:pt x="103" y="85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2" y="58"/>
                    <a:pt x="95" y="56"/>
                    <a:pt x="97" y="53"/>
                  </a:cubicBezTo>
                  <a:cubicBezTo>
                    <a:pt x="98" y="51"/>
                    <a:pt x="99" y="48"/>
                    <a:pt x="99" y="44"/>
                  </a:cubicBezTo>
                  <a:cubicBezTo>
                    <a:pt x="99" y="37"/>
                    <a:pt x="97" y="33"/>
                    <a:pt x="93" y="29"/>
                  </a:cubicBezTo>
                  <a:cubicBezTo>
                    <a:pt x="89" y="26"/>
                    <a:pt x="82" y="25"/>
                    <a:pt x="7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3" y="63"/>
                    <a:pt x="73" y="63"/>
                    <a:pt x="73" y="63"/>
                  </a:cubicBezTo>
                  <a:lnTo>
                    <a:pt x="84" y="85"/>
                  </a:lnTo>
                  <a:close/>
                  <a:moveTo>
                    <a:pt x="3" y="25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535DAB6D-A0D8-442E-849D-F8F454FF8231}"/>
              </a:ext>
            </a:extLst>
          </p:cNvPr>
          <p:cNvSpPr txBox="1"/>
          <p:nvPr/>
        </p:nvSpPr>
        <p:spPr>
          <a:xfrm>
            <a:off x="599050" y="4376966"/>
            <a:ext cx="3972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Roboto Slab SemiBold" pitchFamily="2" charset="0"/>
                <a:ea typeface="Roboto Slab SemiBold" pitchFamily="2" charset="0"/>
              </a:rPr>
              <a:t>Zdroj dat: </a:t>
            </a:r>
            <a:r>
              <a:rPr lang="cs-CZ" sz="800" dirty="0">
                <a:solidFill>
                  <a:srgbClr val="249BD1"/>
                </a:solidFill>
                <a:latin typeface="Roboto Slab SemiBold" pitchFamily="2" charset="0"/>
                <a:ea typeface="Roboto Slab SemiBold" pitchFamily="2" charset="0"/>
              </a:rPr>
              <a:t>Insolvenční rejstřík, ČSÚ, MV, </a:t>
            </a:r>
            <a:r>
              <a:rPr lang="cs-CZ" sz="800" dirty="0" err="1">
                <a:solidFill>
                  <a:srgbClr val="249BD1"/>
                </a:solidFill>
                <a:latin typeface="Roboto Slab SemiBold" pitchFamily="2" charset="0"/>
                <a:ea typeface="Roboto Slab SemiBold" pitchFamily="2" charset="0"/>
              </a:rPr>
              <a:t>InsolCentrum</a:t>
            </a:r>
            <a:r>
              <a:rPr lang="cs-CZ" sz="800" dirty="0">
                <a:solidFill>
                  <a:srgbClr val="249BD1"/>
                </a:solidFill>
                <a:latin typeface="Roboto Slab SemiBold" pitchFamily="2" charset="0"/>
                <a:ea typeface="Roboto Slab SemiBold" pitchFamily="2" charset="0"/>
              </a:rPr>
              <a:t>.  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9DED1614-FAE1-4D90-AD23-EB3EF9645087}"/>
              </a:ext>
            </a:extLst>
          </p:cNvPr>
          <p:cNvGrpSpPr/>
          <p:nvPr/>
        </p:nvGrpSpPr>
        <p:grpSpPr>
          <a:xfrm>
            <a:off x="990502" y="3404704"/>
            <a:ext cx="3685933" cy="833829"/>
            <a:chOff x="764072" y="3509435"/>
            <a:chExt cx="3685933" cy="833829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2809B6F0-C734-48C1-9AEE-7A76E812B04F}"/>
                </a:ext>
              </a:extLst>
            </p:cNvPr>
            <p:cNvGrpSpPr/>
            <p:nvPr/>
          </p:nvGrpSpPr>
          <p:grpSpPr>
            <a:xfrm>
              <a:off x="3638550" y="3509435"/>
              <a:ext cx="811455" cy="813330"/>
              <a:chOff x="3638550" y="3509435"/>
              <a:chExt cx="811455" cy="813330"/>
            </a:xfrm>
          </p:grpSpPr>
          <p:sp>
            <p:nvSpPr>
              <p:cNvPr id="63" name="Oval 46">
                <a:extLst>
                  <a:ext uri="{FF2B5EF4-FFF2-40B4-BE49-F238E27FC236}">
                    <a16:creationId xmlns:a16="http://schemas.microsoft.com/office/drawing/2014/main" id="{84B18F98-0859-4201-A4E6-763BE6131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550" y="3509435"/>
                <a:ext cx="811455" cy="813330"/>
              </a:xfrm>
              <a:prstGeom prst="ellipse">
                <a:avLst/>
              </a:prstGeom>
              <a:noFill/>
              <a:ln w="31750" cap="flat">
                <a:solidFill>
                  <a:srgbClr val="249BD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13ADC5F8-36E7-4FAA-B5F1-5977CD4CC8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4191" y="3786642"/>
                <a:ext cx="628503" cy="243517"/>
              </a:xfrm>
              <a:custGeom>
                <a:avLst/>
                <a:gdLst>
                  <a:gd name="T0" fmla="*/ 349 w 373"/>
                  <a:gd name="T1" fmla="*/ 105 h 144"/>
                  <a:gd name="T2" fmla="*/ 327 w 373"/>
                  <a:gd name="T3" fmla="*/ 105 h 144"/>
                  <a:gd name="T4" fmla="*/ 338 w 373"/>
                  <a:gd name="T5" fmla="*/ 71 h 144"/>
                  <a:gd name="T6" fmla="*/ 309 w 373"/>
                  <a:gd name="T7" fmla="*/ 87 h 144"/>
                  <a:gd name="T8" fmla="*/ 309 w 373"/>
                  <a:gd name="T9" fmla="*/ 123 h 144"/>
                  <a:gd name="T10" fmla="*/ 338 w 373"/>
                  <a:gd name="T11" fmla="*/ 139 h 144"/>
                  <a:gd name="T12" fmla="*/ 368 w 373"/>
                  <a:gd name="T13" fmla="*/ 123 h 144"/>
                  <a:gd name="T14" fmla="*/ 368 w 373"/>
                  <a:gd name="T15" fmla="*/ 87 h 144"/>
                  <a:gd name="T16" fmla="*/ 338 w 373"/>
                  <a:gd name="T17" fmla="*/ 71 h 144"/>
                  <a:gd name="T18" fmla="*/ 264 w 373"/>
                  <a:gd name="T19" fmla="*/ 40 h 144"/>
                  <a:gd name="T20" fmla="*/ 244 w 373"/>
                  <a:gd name="T21" fmla="*/ 51 h 144"/>
                  <a:gd name="T22" fmla="*/ 244 w 373"/>
                  <a:gd name="T23" fmla="*/ 30 h 144"/>
                  <a:gd name="T24" fmla="*/ 253 w 373"/>
                  <a:gd name="T25" fmla="*/ 6 h 144"/>
                  <a:gd name="T26" fmla="*/ 223 w 373"/>
                  <a:gd name="T27" fmla="*/ 22 h 144"/>
                  <a:gd name="T28" fmla="*/ 223 w 373"/>
                  <a:gd name="T29" fmla="*/ 58 h 144"/>
                  <a:gd name="T30" fmla="*/ 253 w 373"/>
                  <a:gd name="T31" fmla="*/ 74 h 144"/>
                  <a:gd name="T32" fmla="*/ 283 w 373"/>
                  <a:gd name="T33" fmla="*/ 58 h 144"/>
                  <a:gd name="T34" fmla="*/ 283 w 373"/>
                  <a:gd name="T35" fmla="*/ 22 h 144"/>
                  <a:gd name="T36" fmla="*/ 253 w 373"/>
                  <a:gd name="T37" fmla="*/ 6 h 144"/>
                  <a:gd name="T38" fmla="*/ 263 w 373"/>
                  <a:gd name="T39" fmla="*/ 144 h 144"/>
                  <a:gd name="T40" fmla="*/ 329 w 373"/>
                  <a:gd name="T41" fmla="*/ 0 h 144"/>
                  <a:gd name="T42" fmla="*/ 159 w 373"/>
                  <a:gd name="T43" fmla="*/ 30 h 144"/>
                  <a:gd name="T44" fmla="*/ 172 w 373"/>
                  <a:gd name="T45" fmla="*/ 46 h 144"/>
                  <a:gd name="T46" fmla="*/ 172 w 373"/>
                  <a:gd name="T47" fmla="*/ 98 h 144"/>
                  <a:gd name="T48" fmla="*/ 159 w 373"/>
                  <a:gd name="T49" fmla="*/ 115 h 144"/>
                  <a:gd name="T50" fmla="*/ 145 w 373"/>
                  <a:gd name="T51" fmla="*/ 98 h 144"/>
                  <a:gd name="T52" fmla="*/ 145 w 373"/>
                  <a:gd name="T53" fmla="*/ 47 h 144"/>
                  <a:gd name="T54" fmla="*/ 159 w 373"/>
                  <a:gd name="T55" fmla="*/ 30 h 144"/>
                  <a:gd name="T56" fmla="*/ 122 w 373"/>
                  <a:gd name="T57" fmla="*/ 23 h 144"/>
                  <a:gd name="T58" fmla="*/ 122 w 373"/>
                  <a:gd name="T59" fmla="*/ 122 h 144"/>
                  <a:gd name="T60" fmla="*/ 195 w 373"/>
                  <a:gd name="T61" fmla="*/ 122 h 144"/>
                  <a:gd name="T62" fmla="*/ 195 w 373"/>
                  <a:gd name="T63" fmla="*/ 23 h 144"/>
                  <a:gd name="T64" fmla="*/ 47 w 373"/>
                  <a:gd name="T65" fmla="*/ 69 h 144"/>
                  <a:gd name="T66" fmla="*/ 37 w 373"/>
                  <a:gd name="T67" fmla="*/ 34 h 144"/>
                  <a:gd name="T68" fmla="*/ 58 w 373"/>
                  <a:gd name="T69" fmla="*/ 32 h 144"/>
                  <a:gd name="T70" fmla="*/ 64 w 373"/>
                  <a:gd name="T71" fmla="*/ 60 h 144"/>
                  <a:gd name="T72" fmla="*/ 47 w 373"/>
                  <a:gd name="T73" fmla="*/ 69 h 144"/>
                  <a:gd name="T74" fmla="*/ 24 w 373"/>
                  <a:gd name="T75" fmla="*/ 11 h 144"/>
                  <a:gd name="T76" fmla="*/ 0 w 373"/>
                  <a:gd name="T77" fmla="*/ 50 h 144"/>
                  <a:gd name="T78" fmla="*/ 18 w 373"/>
                  <a:gd name="T79" fmla="*/ 87 h 144"/>
                  <a:gd name="T80" fmla="*/ 51 w 373"/>
                  <a:gd name="T81" fmla="*/ 90 h 144"/>
                  <a:gd name="T82" fmla="*/ 53 w 373"/>
                  <a:gd name="T83" fmla="*/ 98 h 144"/>
                  <a:gd name="T84" fmla="*/ 9 w 373"/>
                  <a:gd name="T85" fmla="*/ 118 h 144"/>
                  <a:gd name="T86" fmla="*/ 62 w 373"/>
                  <a:gd name="T87" fmla="*/ 126 h 144"/>
                  <a:gd name="T88" fmla="*/ 98 w 373"/>
                  <a:gd name="T89" fmla="*/ 55 h 144"/>
                  <a:gd name="T90" fmla="*/ 49 w 373"/>
                  <a:gd name="T91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144">
                    <a:moveTo>
                      <a:pt x="338" y="90"/>
                    </a:moveTo>
                    <a:cubicBezTo>
                      <a:pt x="346" y="90"/>
                      <a:pt x="349" y="95"/>
                      <a:pt x="349" y="105"/>
                    </a:cubicBezTo>
                    <a:cubicBezTo>
                      <a:pt x="349" y="115"/>
                      <a:pt x="346" y="120"/>
                      <a:pt x="338" y="120"/>
                    </a:cubicBezTo>
                    <a:cubicBezTo>
                      <a:pt x="331" y="120"/>
                      <a:pt x="327" y="115"/>
                      <a:pt x="327" y="105"/>
                    </a:cubicBezTo>
                    <a:cubicBezTo>
                      <a:pt x="327" y="95"/>
                      <a:pt x="331" y="90"/>
                      <a:pt x="338" y="90"/>
                    </a:cubicBezTo>
                    <a:moveTo>
                      <a:pt x="338" y="71"/>
                    </a:moveTo>
                    <a:cubicBezTo>
                      <a:pt x="332" y="71"/>
                      <a:pt x="326" y="72"/>
                      <a:pt x="321" y="75"/>
                    </a:cubicBezTo>
                    <a:cubicBezTo>
                      <a:pt x="316" y="78"/>
                      <a:pt x="312" y="82"/>
                      <a:pt x="309" y="87"/>
                    </a:cubicBezTo>
                    <a:cubicBezTo>
                      <a:pt x="306" y="92"/>
                      <a:pt x="304" y="98"/>
                      <a:pt x="304" y="105"/>
                    </a:cubicBezTo>
                    <a:cubicBezTo>
                      <a:pt x="304" y="112"/>
                      <a:pt x="306" y="118"/>
                      <a:pt x="309" y="123"/>
                    </a:cubicBezTo>
                    <a:cubicBezTo>
                      <a:pt x="312" y="128"/>
                      <a:pt x="316" y="132"/>
                      <a:pt x="321" y="135"/>
                    </a:cubicBezTo>
                    <a:cubicBezTo>
                      <a:pt x="326" y="138"/>
                      <a:pt x="332" y="139"/>
                      <a:pt x="338" y="139"/>
                    </a:cubicBezTo>
                    <a:cubicBezTo>
                      <a:pt x="345" y="139"/>
                      <a:pt x="351" y="138"/>
                      <a:pt x="356" y="135"/>
                    </a:cubicBezTo>
                    <a:cubicBezTo>
                      <a:pt x="361" y="132"/>
                      <a:pt x="365" y="128"/>
                      <a:pt x="368" y="123"/>
                    </a:cubicBezTo>
                    <a:cubicBezTo>
                      <a:pt x="371" y="118"/>
                      <a:pt x="373" y="112"/>
                      <a:pt x="373" y="105"/>
                    </a:cubicBezTo>
                    <a:cubicBezTo>
                      <a:pt x="373" y="98"/>
                      <a:pt x="371" y="92"/>
                      <a:pt x="368" y="87"/>
                    </a:cubicBezTo>
                    <a:cubicBezTo>
                      <a:pt x="365" y="82"/>
                      <a:pt x="361" y="78"/>
                      <a:pt x="356" y="75"/>
                    </a:cubicBezTo>
                    <a:cubicBezTo>
                      <a:pt x="351" y="72"/>
                      <a:pt x="345" y="71"/>
                      <a:pt x="338" y="71"/>
                    </a:cubicBezTo>
                    <a:moveTo>
                      <a:pt x="253" y="25"/>
                    </a:moveTo>
                    <a:cubicBezTo>
                      <a:pt x="260" y="25"/>
                      <a:pt x="264" y="30"/>
                      <a:pt x="264" y="40"/>
                    </a:cubicBezTo>
                    <a:cubicBezTo>
                      <a:pt x="264" y="50"/>
                      <a:pt x="260" y="55"/>
                      <a:pt x="253" y="55"/>
                    </a:cubicBezTo>
                    <a:cubicBezTo>
                      <a:pt x="249" y="55"/>
                      <a:pt x="246" y="54"/>
                      <a:pt x="244" y="51"/>
                    </a:cubicBezTo>
                    <a:cubicBezTo>
                      <a:pt x="243" y="48"/>
                      <a:pt x="242" y="44"/>
                      <a:pt x="242" y="40"/>
                    </a:cubicBezTo>
                    <a:cubicBezTo>
                      <a:pt x="242" y="36"/>
                      <a:pt x="243" y="32"/>
                      <a:pt x="244" y="30"/>
                    </a:cubicBezTo>
                    <a:cubicBezTo>
                      <a:pt x="246" y="27"/>
                      <a:pt x="249" y="25"/>
                      <a:pt x="253" y="25"/>
                    </a:cubicBezTo>
                    <a:moveTo>
                      <a:pt x="253" y="6"/>
                    </a:moveTo>
                    <a:cubicBezTo>
                      <a:pt x="247" y="6"/>
                      <a:pt x="241" y="7"/>
                      <a:pt x="236" y="10"/>
                    </a:cubicBezTo>
                    <a:cubicBezTo>
                      <a:pt x="231" y="13"/>
                      <a:pt x="226" y="17"/>
                      <a:pt x="223" y="22"/>
                    </a:cubicBezTo>
                    <a:cubicBezTo>
                      <a:pt x="220" y="27"/>
                      <a:pt x="219" y="33"/>
                      <a:pt x="219" y="40"/>
                    </a:cubicBezTo>
                    <a:cubicBezTo>
                      <a:pt x="219" y="47"/>
                      <a:pt x="220" y="53"/>
                      <a:pt x="223" y="58"/>
                    </a:cubicBezTo>
                    <a:cubicBezTo>
                      <a:pt x="226" y="63"/>
                      <a:pt x="231" y="67"/>
                      <a:pt x="236" y="70"/>
                    </a:cubicBezTo>
                    <a:cubicBezTo>
                      <a:pt x="241" y="73"/>
                      <a:pt x="247" y="74"/>
                      <a:pt x="253" y="74"/>
                    </a:cubicBezTo>
                    <a:cubicBezTo>
                      <a:pt x="259" y="74"/>
                      <a:pt x="265" y="73"/>
                      <a:pt x="270" y="70"/>
                    </a:cubicBezTo>
                    <a:cubicBezTo>
                      <a:pt x="276" y="67"/>
                      <a:pt x="280" y="63"/>
                      <a:pt x="283" y="58"/>
                    </a:cubicBezTo>
                    <a:cubicBezTo>
                      <a:pt x="286" y="53"/>
                      <a:pt x="287" y="47"/>
                      <a:pt x="287" y="40"/>
                    </a:cubicBezTo>
                    <a:cubicBezTo>
                      <a:pt x="287" y="33"/>
                      <a:pt x="286" y="27"/>
                      <a:pt x="283" y="22"/>
                    </a:cubicBezTo>
                    <a:cubicBezTo>
                      <a:pt x="280" y="17"/>
                      <a:pt x="276" y="13"/>
                      <a:pt x="270" y="10"/>
                    </a:cubicBezTo>
                    <a:cubicBezTo>
                      <a:pt x="265" y="7"/>
                      <a:pt x="259" y="6"/>
                      <a:pt x="253" y="6"/>
                    </a:cubicBezTo>
                    <a:moveTo>
                      <a:pt x="243" y="131"/>
                    </a:moveTo>
                    <a:cubicBezTo>
                      <a:pt x="263" y="144"/>
                      <a:pt x="263" y="144"/>
                      <a:pt x="263" y="144"/>
                    </a:cubicBezTo>
                    <a:cubicBezTo>
                      <a:pt x="350" y="13"/>
                      <a:pt x="350" y="13"/>
                      <a:pt x="350" y="13"/>
                    </a:cubicBezTo>
                    <a:cubicBezTo>
                      <a:pt x="329" y="0"/>
                      <a:pt x="329" y="0"/>
                      <a:pt x="329" y="0"/>
                    </a:cubicBezTo>
                    <a:lnTo>
                      <a:pt x="243" y="131"/>
                    </a:lnTo>
                    <a:close/>
                    <a:moveTo>
                      <a:pt x="159" y="30"/>
                    </a:moveTo>
                    <a:cubicBezTo>
                      <a:pt x="162" y="30"/>
                      <a:pt x="165" y="31"/>
                      <a:pt x="168" y="34"/>
                    </a:cubicBezTo>
                    <a:cubicBezTo>
                      <a:pt x="170" y="36"/>
                      <a:pt x="171" y="40"/>
                      <a:pt x="172" y="46"/>
                    </a:cubicBezTo>
                    <a:cubicBezTo>
                      <a:pt x="173" y="53"/>
                      <a:pt x="174" y="61"/>
                      <a:pt x="174" y="72"/>
                    </a:cubicBezTo>
                    <a:cubicBezTo>
                      <a:pt x="174" y="84"/>
                      <a:pt x="173" y="92"/>
                      <a:pt x="172" y="98"/>
                    </a:cubicBezTo>
                    <a:cubicBezTo>
                      <a:pt x="171" y="104"/>
                      <a:pt x="170" y="109"/>
                      <a:pt x="168" y="111"/>
                    </a:cubicBezTo>
                    <a:cubicBezTo>
                      <a:pt x="165" y="114"/>
                      <a:pt x="162" y="115"/>
                      <a:pt x="159" y="115"/>
                    </a:cubicBezTo>
                    <a:cubicBezTo>
                      <a:pt x="155" y="115"/>
                      <a:pt x="152" y="114"/>
                      <a:pt x="149" y="111"/>
                    </a:cubicBezTo>
                    <a:cubicBezTo>
                      <a:pt x="147" y="108"/>
                      <a:pt x="146" y="104"/>
                      <a:pt x="145" y="98"/>
                    </a:cubicBezTo>
                    <a:cubicBezTo>
                      <a:pt x="144" y="92"/>
                      <a:pt x="143" y="83"/>
                      <a:pt x="143" y="72"/>
                    </a:cubicBezTo>
                    <a:cubicBezTo>
                      <a:pt x="143" y="62"/>
                      <a:pt x="144" y="53"/>
                      <a:pt x="145" y="47"/>
                    </a:cubicBezTo>
                    <a:cubicBezTo>
                      <a:pt x="146" y="41"/>
                      <a:pt x="147" y="37"/>
                      <a:pt x="149" y="34"/>
                    </a:cubicBezTo>
                    <a:cubicBezTo>
                      <a:pt x="152" y="32"/>
                      <a:pt x="155" y="30"/>
                      <a:pt x="159" y="30"/>
                    </a:cubicBezTo>
                    <a:moveTo>
                      <a:pt x="159" y="6"/>
                    </a:moveTo>
                    <a:cubicBezTo>
                      <a:pt x="143" y="6"/>
                      <a:pt x="130" y="12"/>
                      <a:pt x="122" y="23"/>
                    </a:cubicBezTo>
                    <a:cubicBezTo>
                      <a:pt x="113" y="34"/>
                      <a:pt x="109" y="51"/>
                      <a:pt x="109" y="72"/>
                    </a:cubicBezTo>
                    <a:cubicBezTo>
                      <a:pt x="109" y="94"/>
                      <a:pt x="113" y="110"/>
                      <a:pt x="122" y="122"/>
                    </a:cubicBezTo>
                    <a:cubicBezTo>
                      <a:pt x="130" y="133"/>
                      <a:pt x="143" y="139"/>
                      <a:pt x="159" y="139"/>
                    </a:cubicBezTo>
                    <a:cubicBezTo>
                      <a:pt x="175" y="139"/>
                      <a:pt x="187" y="133"/>
                      <a:pt x="195" y="122"/>
                    </a:cubicBezTo>
                    <a:cubicBezTo>
                      <a:pt x="204" y="110"/>
                      <a:pt x="208" y="94"/>
                      <a:pt x="208" y="72"/>
                    </a:cubicBezTo>
                    <a:cubicBezTo>
                      <a:pt x="208" y="51"/>
                      <a:pt x="204" y="35"/>
                      <a:pt x="195" y="23"/>
                    </a:cubicBezTo>
                    <a:cubicBezTo>
                      <a:pt x="187" y="12"/>
                      <a:pt x="175" y="6"/>
                      <a:pt x="159" y="6"/>
                    </a:cubicBezTo>
                    <a:moveTo>
                      <a:pt x="47" y="69"/>
                    </a:moveTo>
                    <a:cubicBezTo>
                      <a:pt x="38" y="69"/>
                      <a:pt x="33" y="63"/>
                      <a:pt x="33" y="49"/>
                    </a:cubicBezTo>
                    <a:cubicBezTo>
                      <a:pt x="33" y="42"/>
                      <a:pt x="35" y="38"/>
                      <a:pt x="37" y="34"/>
                    </a:cubicBezTo>
                    <a:cubicBezTo>
                      <a:pt x="40" y="31"/>
                      <a:pt x="44" y="29"/>
                      <a:pt x="49" y="29"/>
                    </a:cubicBezTo>
                    <a:cubicBezTo>
                      <a:pt x="53" y="29"/>
                      <a:pt x="56" y="30"/>
                      <a:pt x="58" y="32"/>
                    </a:cubicBezTo>
                    <a:cubicBezTo>
                      <a:pt x="60" y="34"/>
                      <a:pt x="62" y="37"/>
                      <a:pt x="63" y="41"/>
                    </a:cubicBezTo>
                    <a:cubicBezTo>
                      <a:pt x="64" y="46"/>
                      <a:pt x="64" y="52"/>
                      <a:pt x="64" y="60"/>
                    </a:cubicBezTo>
                    <a:cubicBezTo>
                      <a:pt x="62" y="63"/>
                      <a:pt x="59" y="65"/>
                      <a:pt x="56" y="67"/>
                    </a:cubicBezTo>
                    <a:cubicBezTo>
                      <a:pt x="53" y="69"/>
                      <a:pt x="50" y="69"/>
                      <a:pt x="47" y="69"/>
                    </a:cubicBezTo>
                    <a:moveTo>
                      <a:pt x="49" y="6"/>
                    </a:moveTo>
                    <a:cubicBezTo>
                      <a:pt x="40" y="6"/>
                      <a:pt x="31" y="8"/>
                      <a:pt x="24" y="11"/>
                    </a:cubicBezTo>
                    <a:cubicBezTo>
                      <a:pt x="16" y="15"/>
                      <a:pt x="10" y="20"/>
                      <a:pt x="6" y="27"/>
                    </a:cubicBezTo>
                    <a:cubicBezTo>
                      <a:pt x="2" y="34"/>
                      <a:pt x="0" y="42"/>
                      <a:pt x="0" y="50"/>
                    </a:cubicBezTo>
                    <a:cubicBezTo>
                      <a:pt x="0" y="59"/>
                      <a:pt x="1" y="66"/>
                      <a:pt x="5" y="73"/>
                    </a:cubicBezTo>
                    <a:cubicBezTo>
                      <a:pt x="8" y="79"/>
                      <a:pt x="12" y="84"/>
                      <a:pt x="18" y="87"/>
                    </a:cubicBezTo>
                    <a:cubicBezTo>
                      <a:pt x="24" y="91"/>
                      <a:pt x="30" y="92"/>
                      <a:pt x="36" y="92"/>
                    </a:cubicBezTo>
                    <a:cubicBezTo>
                      <a:pt x="42" y="92"/>
                      <a:pt x="47" y="91"/>
                      <a:pt x="51" y="90"/>
                    </a:cubicBezTo>
                    <a:cubicBezTo>
                      <a:pt x="55" y="88"/>
                      <a:pt x="59" y="85"/>
                      <a:pt x="62" y="81"/>
                    </a:cubicBezTo>
                    <a:cubicBezTo>
                      <a:pt x="60" y="88"/>
                      <a:pt x="57" y="94"/>
                      <a:pt x="53" y="98"/>
                    </a:cubicBezTo>
                    <a:cubicBezTo>
                      <a:pt x="48" y="103"/>
                      <a:pt x="43" y="107"/>
                      <a:pt x="36" y="110"/>
                    </a:cubicBezTo>
                    <a:cubicBezTo>
                      <a:pt x="29" y="113"/>
                      <a:pt x="20" y="116"/>
                      <a:pt x="9" y="11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35" y="138"/>
                      <a:pt x="50" y="133"/>
                      <a:pt x="62" y="126"/>
                    </a:cubicBezTo>
                    <a:cubicBezTo>
                      <a:pt x="75" y="119"/>
                      <a:pt x="84" y="110"/>
                      <a:pt x="89" y="98"/>
                    </a:cubicBezTo>
                    <a:cubicBezTo>
                      <a:pt x="95" y="87"/>
                      <a:pt x="98" y="72"/>
                      <a:pt x="98" y="55"/>
                    </a:cubicBezTo>
                    <a:cubicBezTo>
                      <a:pt x="98" y="40"/>
                      <a:pt x="94" y="28"/>
                      <a:pt x="85" y="19"/>
                    </a:cubicBezTo>
                    <a:cubicBezTo>
                      <a:pt x="77" y="10"/>
                      <a:pt x="65" y="6"/>
                      <a:pt x="49" y="6"/>
                    </a:cubicBezTo>
                  </a:path>
                </a:pathLst>
              </a:custGeom>
              <a:solidFill>
                <a:srgbClr val="249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91F90A67-9571-4E34-8299-5DD34996FD60}"/>
                </a:ext>
              </a:extLst>
            </p:cNvPr>
            <p:cNvSpPr/>
            <p:nvPr/>
          </p:nvSpPr>
          <p:spPr>
            <a:xfrm>
              <a:off x="764072" y="3635378"/>
              <a:ext cx="28343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cs-CZ" sz="2000" dirty="0">
                  <a:solidFill>
                    <a:srgbClr val="249BD1"/>
                  </a:solidFill>
                  <a:latin typeface="Fira Sans ExtraBold" panose="020B0903050000020004" pitchFamily="34" charset="0"/>
                </a:rPr>
                <a:t>PROCENTO LIDÍ, KTEŘÍ SPLNÍ ODDLUŽENÍ</a:t>
              </a:r>
            </a:p>
          </p:txBody>
        </p:sp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B2B30AEE-0160-4618-B875-5CC3E0789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290D4707-ECDC-4DA3-9799-D1984F63A358}"/>
              </a:ext>
            </a:extLst>
          </p:cNvPr>
          <p:cNvSpPr/>
          <p:nvPr/>
        </p:nvSpPr>
        <p:spPr>
          <a:xfrm>
            <a:off x="658813" y="792532"/>
            <a:ext cx="7826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NAVRHOVANÉ  PARAMETRY  </a:t>
            </a:r>
            <a:br>
              <a:rPr lang="cs-CZ" sz="32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200" dirty="0">
                <a:solidFill>
                  <a:srgbClr val="002060"/>
                </a:solidFill>
                <a:latin typeface="Roboto Slab Black" pitchFamily="2" charset="0"/>
                <a:ea typeface="Roboto Slab Black" pitchFamily="2" charset="0"/>
              </a:rPr>
              <a:t>NOVELY  ODDLUŽENÍ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C99AAA-F666-45DB-81DC-DCFE0904C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B722ADE-7359-41E7-9C15-74E15BD1516F}"/>
              </a:ext>
            </a:extLst>
          </p:cNvPr>
          <p:cNvSpPr/>
          <p:nvPr/>
        </p:nvSpPr>
        <p:spPr>
          <a:xfrm>
            <a:off x="1092196" y="1923678"/>
            <a:ext cx="6959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</a:rPr>
              <a:t>plošné oddlužení za 3 roky jak pro spotřebitele, </a:t>
            </a:r>
            <a:br>
              <a:rPr lang="pl-PL" sz="2200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</a:rPr>
            </a:br>
            <a:r>
              <a:rPr lang="pl-PL" sz="2200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</a:rPr>
              <a:t>tak i podnikatele</a:t>
            </a:r>
            <a:endParaRPr lang="cs-CZ" sz="2200" dirty="0">
              <a:solidFill>
                <a:srgbClr val="7F7F7F"/>
              </a:solidFill>
              <a:latin typeface="Roboto Slab SemiBold" pitchFamily="2" charset="0"/>
              <a:ea typeface="Roboto Slab SemiBold" pitchFamily="2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DEBFEFA-28FC-4929-9D99-9CBADABDE4BF}"/>
              </a:ext>
            </a:extLst>
          </p:cNvPr>
          <p:cNvSpPr/>
          <p:nvPr/>
        </p:nvSpPr>
        <p:spPr>
          <a:xfrm>
            <a:off x="1092196" y="2712330"/>
            <a:ext cx="69375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060"/>
                </a:solidFill>
                <a:latin typeface="Roboto Slab SemiBold" pitchFamily="2" charset="0"/>
                <a:ea typeface="Roboto Slab SemiBold" pitchFamily="2" charset="0"/>
              </a:rPr>
              <a:t>při vynaložení veškerého úsilí dlužníkovi stačí uhradit věřitelům 36 × 1 089 Kč, tj. 39 204 Kč bez ohledu na výši dluhu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CC3ECD6-1D3D-4C16-9424-BEDB97F7F4CE}"/>
              </a:ext>
            </a:extLst>
          </p:cNvPr>
          <p:cNvSpPr/>
          <p:nvPr/>
        </p:nvSpPr>
        <p:spPr>
          <a:xfrm>
            <a:off x="1092195" y="3856781"/>
            <a:ext cx="6959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rgbClr val="7F7F7F"/>
                </a:solidFill>
                <a:latin typeface="Roboto Slab SemiBold" pitchFamily="2" charset="0"/>
                <a:ea typeface="Roboto Slab SemiBold" pitchFamily="2" charset="0"/>
              </a:rPr>
              <a:t>zranitelné kategorie nemají výjimku </a:t>
            </a:r>
            <a:endParaRPr lang="cs-CZ" sz="2200" dirty="0">
              <a:solidFill>
                <a:srgbClr val="7F7F7F"/>
              </a:solidFill>
              <a:latin typeface="Roboto Slab SemiBold" pitchFamily="2" charset="0"/>
              <a:ea typeface="Roboto Slab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9A7F18-4AD5-4B25-BA48-02703C9F1F0C}"/>
              </a:ext>
            </a:extLst>
          </p:cNvPr>
          <p:cNvSpPr/>
          <p:nvPr/>
        </p:nvSpPr>
        <p:spPr>
          <a:xfrm>
            <a:off x="658812" y="1673418"/>
            <a:ext cx="7826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2.</a:t>
            </a:r>
            <a:b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ODPOVĚDI NA </a:t>
            </a:r>
            <a:b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</a:br>
            <a:r>
              <a:rPr lang="cs-CZ" sz="33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ANKETNÍ OTÁZKY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EF7410C-EC4B-4232-91F1-929BE7929AAE}"/>
              </a:ext>
            </a:extLst>
          </p:cNvPr>
          <p:cNvSpPr/>
          <p:nvPr/>
        </p:nvSpPr>
        <p:spPr>
          <a:xfrm>
            <a:off x="2134843" y="2919852"/>
            <a:ext cx="49009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500" dirty="0">
              <a:solidFill>
                <a:srgbClr val="002060"/>
              </a:solidFill>
              <a:latin typeface="Fira Sans Black" panose="020B0A03050000020004" pitchFamily="34" charset="0"/>
            </a:endParaRPr>
          </a:p>
          <a:p>
            <a:endParaRPr lang="cs-CZ" sz="2500" dirty="0">
              <a:solidFill>
                <a:srgbClr val="002060"/>
              </a:solidFill>
              <a:latin typeface="Fira Sans Black" panose="020B0A030500000200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628A04-BBEC-4AE0-B417-179458C3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F782F606-6B04-4E65-961D-03A4FB508447}"/>
              </a:ext>
            </a:extLst>
          </p:cNvPr>
          <p:cNvGrpSpPr/>
          <p:nvPr/>
        </p:nvGrpSpPr>
        <p:grpSpPr>
          <a:xfrm>
            <a:off x="5796136" y="2693119"/>
            <a:ext cx="4318898" cy="4182805"/>
            <a:chOff x="2162175" y="3922713"/>
            <a:chExt cx="341313" cy="346075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AEBE44FE-19C1-4E17-9C7C-F6602D85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22713"/>
              <a:ext cx="261938" cy="152400"/>
            </a:xfrm>
            <a:custGeom>
              <a:avLst/>
              <a:gdLst>
                <a:gd name="T0" fmla="*/ 75 w 150"/>
                <a:gd name="T1" fmla="*/ 22 h 86"/>
                <a:gd name="T2" fmla="*/ 149 w 150"/>
                <a:gd name="T3" fmla="*/ 86 h 86"/>
                <a:gd name="T4" fmla="*/ 150 w 150"/>
                <a:gd name="T5" fmla="*/ 76 h 86"/>
                <a:gd name="T6" fmla="*/ 75 w 150"/>
                <a:gd name="T7" fmla="*/ 0 h 86"/>
                <a:gd name="T8" fmla="*/ 0 w 150"/>
                <a:gd name="T9" fmla="*/ 76 h 86"/>
                <a:gd name="T10" fmla="*/ 1 w 150"/>
                <a:gd name="T11" fmla="*/ 86 h 86"/>
                <a:gd name="T12" fmla="*/ 75 w 150"/>
                <a:gd name="T13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86">
                  <a:moveTo>
                    <a:pt x="75" y="22"/>
                  </a:moveTo>
                  <a:cubicBezTo>
                    <a:pt x="113" y="22"/>
                    <a:pt x="144" y="50"/>
                    <a:pt x="149" y="86"/>
                  </a:cubicBezTo>
                  <a:cubicBezTo>
                    <a:pt x="150" y="83"/>
                    <a:pt x="150" y="79"/>
                    <a:pt x="150" y="76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79"/>
                    <a:pt x="1" y="83"/>
                    <a:pt x="1" y="86"/>
                  </a:cubicBezTo>
                  <a:cubicBezTo>
                    <a:pt x="6" y="50"/>
                    <a:pt x="37" y="22"/>
                    <a:pt x="75" y="22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511DA10-D237-407D-A6A7-ADF5D692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5" y="3995738"/>
              <a:ext cx="230188" cy="273050"/>
            </a:xfrm>
            <a:custGeom>
              <a:avLst/>
              <a:gdLst>
                <a:gd name="T0" fmla="*/ 39 w 132"/>
                <a:gd name="T1" fmla="*/ 96 h 155"/>
                <a:gd name="T2" fmla="*/ 58 w 132"/>
                <a:gd name="T3" fmla="*/ 0 h 155"/>
                <a:gd name="T4" fmla="*/ 48 w 132"/>
                <a:gd name="T5" fmla="*/ 4 h 155"/>
                <a:gd name="T6" fmla="*/ 20 w 132"/>
                <a:gd name="T7" fmla="*/ 107 h 155"/>
                <a:gd name="T8" fmla="*/ 123 w 132"/>
                <a:gd name="T9" fmla="*/ 134 h 155"/>
                <a:gd name="T10" fmla="*/ 132 w 132"/>
                <a:gd name="T11" fmla="*/ 128 h 155"/>
                <a:gd name="T12" fmla="*/ 39 w 132"/>
                <a:gd name="T13" fmla="*/ 9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5">
                  <a:moveTo>
                    <a:pt x="39" y="96"/>
                  </a:moveTo>
                  <a:cubicBezTo>
                    <a:pt x="20" y="63"/>
                    <a:pt x="29" y="23"/>
                    <a:pt x="58" y="0"/>
                  </a:cubicBezTo>
                  <a:cubicBezTo>
                    <a:pt x="55" y="1"/>
                    <a:pt x="51" y="3"/>
                    <a:pt x="48" y="4"/>
                  </a:cubicBezTo>
                  <a:cubicBezTo>
                    <a:pt x="12" y="25"/>
                    <a:pt x="0" y="71"/>
                    <a:pt x="20" y="107"/>
                  </a:cubicBezTo>
                  <a:cubicBezTo>
                    <a:pt x="41" y="143"/>
                    <a:pt x="87" y="155"/>
                    <a:pt x="123" y="134"/>
                  </a:cubicBezTo>
                  <a:cubicBezTo>
                    <a:pt x="126" y="133"/>
                    <a:pt x="129" y="130"/>
                    <a:pt x="132" y="128"/>
                  </a:cubicBezTo>
                  <a:cubicBezTo>
                    <a:pt x="98" y="142"/>
                    <a:pt x="58" y="129"/>
                    <a:pt x="39" y="96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F702652A-50D9-491E-82CC-1606B59A9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3951288"/>
              <a:ext cx="230188" cy="276225"/>
            </a:xfrm>
            <a:custGeom>
              <a:avLst/>
              <a:gdLst>
                <a:gd name="T0" fmla="*/ 92 w 132"/>
                <a:gd name="T1" fmla="*/ 97 h 156"/>
                <a:gd name="T2" fmla="*/ 0 w 132"/>
                <a:gd name="T3" fmla="*/ 129 h 156"/>
                <a:gd name="T4" fmla="*/ 9 w 132"/>
                <a:gd name="T5" fmla="*/ 135 h 156"/>
                <a:gd name="T6" fmla="*/ 111 w 132"/>
                <a:gd name="T7" fmla="*/ 107 h 156"/>
                <a:gd name="T8" fmla="*/ 84 w 132"/>
                <a:gd name="T9" fmla="*/ 5 h 156"/>
                <a:gd name="T10" fmla="*/ 74 w 132"/>
                <a:gd name="T11" fmla="*/ 0 h 156"/>
                <a:gd name="T12" fmla="*/ 92 w 132"/>
                <a:gd name="T13" fmla="*/ 9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56">
                  <a:moveTo>
                    <a:pt x="92" y="97"/>
                  </a:moveTo>
                  <a:cubicBezTo>
                    <a:pt x="74" y="129"/>
                    <a:pt x="34" y="142"/>
                    <a:pt x="0" y="129"/>
                  </a:cubicBezTo>
                  <a:cubicBezTo>
                    <a:pt x="3" y="131"/>
                    <a:pt x="5" y="133"/>
                    <a:pt x="9" y="135"/>
                  </a:cubicBezTo>
                  <a:cubicBezTo>
                    <a:pt x="45" y="156"/>
                    <a:pt x="91" y="143"/>
                    <a:pt x="111" y="107"/>
                  </a:cubicBezTo>
                  <a:cubicBezTo>
                    <a:pt x="132" y="72"/>
                    <a:pt x="120" y="26"/>
                    <a:pt x="84" y="5"/>
                  </a:cubicBezTo>
                  <a:cubicBezTo>
                    <a:pt x="81" y="3"/>
                    <a:pt x="77" y="2"/>
                    <a:pt x="74" y="0"/>
                  </a:cubicBezTo>
                  <a:cubicBezTo>
                    <a:pt x="103" y="23"/>
                    <a:pt x="111" y="64"/>
                    <a:pt x="92" y="97"/>
                  </a:cubicBezTo>
                </a:path>
              </a:pathLst>
            </a:custGeom>
            <a:solidFill>
              <a:srgbClr val="249BD1">
                <a:alpha val="1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695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90D4707-ECDC-4DA3-9799-D1984F63A358}"/>
              </a:ext>
            </a:extLst>
          </p:cNvPr>
          <p:cNvSpPr/>
          <p:nvPr/>
        </p:nvSpPr>
        <p:spPr>
          <a:xfrm>
            <a:off x="672298" y="483518"/>
            <a:ext cx="7826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49BD1"/>
                </a:solidFill>
                <a:latin typeface="Roboto Slab Black" pitchFamily="2" charset="0"/>
                <a:ea typeface="Roboto Slab Black" pitchFamily="2" charset="0"/>
              </a:rPr>
              <a:t>PARAMETRY ANKETY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6E9C35A-7CE7-4D4A-85B1-9B537B949EF0}"/>
              </a:ext>
            </a:extLst>
          </p:cNvPr>
          <p:cNvSpPr/>
          <p:nvPr/>
        </p:nvSpPr>
        <p:spPr>
          <a:xfrm>
            <a:off x="814098" y="1645419"/>
            <a:ext cx="563758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osloveni členové SMO </a:t>
            </a:r>
            <a:endParaRPr lang="cs-CZ" sz="2500" dirty="0">
              <a:solidFill>
                <a:srgbClr val="002060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6E9C35A-7CE7-4D4A-85B1-9B537B949EF0}"/>
              </a:ext>
            </a:extLst>
          </p:cNvPr>
          <p:cNvSpPr/>
          <p:nvPr/>
        </p:nvSpPr>
        <p:spPr>
          <a:xfrm>
            <a:off x="814098" y="2115642"/>
            <a:ext cx="7124392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7F7F7F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odpovědělo 564 starostů</a:t>
            </a:r>
            <a:endParaRPr lang="cs-CZ" sz="2500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E9C35A-7CE7-4D4A-85B1-9B537B949EF0}"/>
              </a:ext>
            </a:extLst>
          </p:cNvPr>
          <p:cNvSpPr/>
          <p:nvPr/>
        </p:nvSpPr>
        <p:spPr>
          <a:xfrm>
            <a:off x="814098" y="2585865"/>
            <a:ext cx="56235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průřez obcí mezi všemi kraji</a:t>
            </a:r>
            <a:endParaRPr lang="cs-CZ" sz="2500" dirty="0">
              <a:solidFill>
                <a:srgbClr val="002060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E9C35A-7CE7-4D4A-85B1-9B537B949EF0}"/>
              </a:ext>
            </a:extLst>
          </p:cNvPr>
          <p:cNvSpPr/>
          <p:nvPr/>
        </p:nvSpPr>
        <p:spPr>
          <a:xfrm>
            <a:off x="814098" y="3056088"/>
            <a:ext cx="637297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7F7F7F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zastoupeny malé, střední i velké obce a města</a:t>
            </a:r>
            <a:endParaRPr lang="cs-CZ" sz="2500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8B2D57B-94F8-4DAC-9FB5-C52C022AD02A}"/>
              </a:ext>
            </a:extLst>
          </p:cNvPr>
          <p:cNvSpPr/>
          <p:nvPr/>
        </p:nvSpPr>
        <p:spPr>
          <a:xfrm>
            <a:off x="814098" y="1175196"/>
            <a:ext cx="563758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7F7F7F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dotazník v elektronické podobě</a:t>
            </a:r>
            <a:endParaRPr lang="cs-CZ" sz="2500" dirty="0">
              <a:solidFill>
                <a:srgbClr val="7F7F7F"/>
              </a:solidFill>
              <a:effectLst/>
              <a:latin typeface="Roboto Slab SemiBold" pitchFamily="2" charset="0"/>
              <a:ea typeface="Roboto Slab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46F78C6-69BC-4998-A1EC-2820460758F3}"/>
              </a:ext>
            </a:extLst>
          </p:cNvPr>
          <p:cNvSpPr/>
          <p:nvPr/>
        </p:nvSpPr>
        <p:spPr>
          <a:xfrm>
            <a:off x="814098" y="3526310"/>
            <a:ext cx="7500102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2060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anketu zpracovala analytická společnost </a:t>
            </a:r>
            <a:r>
              <a:rPr lang="cs-CZ" sz="1900" dirty="0" err="1">
                <a:solidFill>
                  <a:srgbClr val="002060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InsolCentrum</a:t>
            </a:r>
            <a:r>
              <a:rPr lang="cs-CZ" sz="1900" dirty="0">
                <a:solidFill>
                  <a:srgbClr val="002060"/>
                </a:solidFill>
                <a:effectLst/>
                <a:latin typeface="Roboto Slab SemiBold" pitchFamily="2" charset="0"/>
                <a:ea typeface="Roboto Slab SemiBold" pitchFamily="2" charset="0"/>
                <a:cs typeface="Times New Roman" panose="02020603050405020304" pitchFamily="18" charset="0"/>
              </a:rPr>
              <a:t>,                  odborný konzultant doc. PhDr. Pavel Kuchař, CSc., FSE UJEP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C782B1F-8E28-4960-ABDC-EE743EBE9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9" y="4642944"/>
            <a:ext cx="1354143" cy="1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unnel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85C3FA"/>
      </a:accent1>
      <a:accent2>
        <a:srgbClr val="4C84DD"/>
      </a:accent2>
      <a:accent3>
        <a:srgbClr val="6FA8DC"/>
      </a:accent3>
      <a:accent4>
        <a:srgbClr val="AB88D3"/>
      </a:accent4>
      <a:accent5>
        <a:srgbClr val="886CCC"/>
      </a:accent5>
      <a:accent6>
        <a:srgbClr val="CD8FDB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725</Words>
  <Application>Microsoft Office PowerPoint</Application>
  <PresentationFormat>Předvádění na obrazovce (16:9)</PresentationFormat>
  <Paragraphs>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Roboto Slab Black</vt:lpstr>
      <vt:lpstr>Fira Sans</vt:lpstr>
      <vt:lpstr>Roboto</vt:lpstr>
      <vt:lpstr>Wingdings</vt:lpstr>
      <vt:lpstr>Fira Sans Black</vt:lpstr>
      <vt:lpstr>Fira Sans Extra Condensed Medium</vt:lpstr>
      <vt:lpstr>Roboto Slab SemiBold</vt:lpstr>
      <vt:lpstr>Arial</vt:lpstr>
      <vt:lpstr>Fira Sans ExtraBold</vt:lpstr>
      <vt:lpstr>Funnel Infographics by Slidesgo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Funnel Infographics</dc:title>
  <dc:creator>Radovan Šimůnek</dc:creator>
  <cp:lastModifiedBy>Radovan Šimůnek</cp:lastModifiedBy>
  <cp:revision>133</cp:revision>
  <cp:lastPrinted>2021-04-23T07:32:45Z</cp:lastPrinted>
  <dcterms:modified xsi:type="dcterms:W3CDTF">2021-04-23T14:14:38Z</dcterms:modified>
</cp:coreProperties>
</file>